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6" r:id="rId3"/>
    <p:sldId id="258" r:id="rId4"/>
    <p:sldId id="261" r:id="rId5"/>
    <p:sldId id="262" r:id="rId6"/>
    <p:sldId id="263" r:id="rId7"/>
    <p:sldId id="265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2EEDDACC-15E6-4506-8A4E-1BB1CCD88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" r="1" b="1"/>
          <a:stretch/>
        </p:blipFill>
        <p:spPr>
          <a:xfrm>
            <a:off x="20" y="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46C20FA-F9B7-46A4-9AD9-A405AAB49212}"/>
              </a:ext>
            </a:extLst>
          </p:cNvPr>
          <p:cNvSpPr txBox="1">
            <a:spLocks/>
          </p:cNvSpPr>
          <p:nvPr/>
        </p:nvSpPr>
        <p:spPr>
          <a:xfrm>
            <a:off x="2213708" y="2591500"/>
            <a:ext cx="8385867" cy="1192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chemeClr val="bg1"/>
                </a:solidFill>
              </a:rPr>
              <a:t>자기주도 </a:t>
            </a:r>
            <a:r>
              <a:rPr lang="en-US" altLang="ko-KR" sz="7200" dirty="0">
                <a:solidFill>
                  <a:schemeClr val="bg1"/>
                </a:solidFill>
              </a:rPr>
              <a:t>PRJ </a:t>
            </a:r>
            <a:r>
              <a:rPr lang="ko-KR" altLang="en-US" sz="7200" dirty="0">
                <a:solidFill>
                  <a:schemeClr val="bg1"/>
                </a:solidFill>
              </a:rPr>
              <a:t>발표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3970D62-116A-47EC-9BAF-D05944E86C73}"/>
              </a:ext>
            </a:extLst>
          </p:cNvPr>
          <p:cNvSpPr txBox="1">
            <a:spLocks/>
          </p:cNvSpPr>
          <p:nvPr/>
        </p:nvSpPr>
        <p:spPr>
          <a:xfrm>
            <a:off x="8151704" y="4689989"/>
            <a:ext cx="2491347" cy="48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서울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반 장재용</a:t>
            </a:r>
          </a:p>
        </p:txBody>
      </p:sp>
    </p:spTree>
    <p:extLst>
      <p:ext uri="{BB962C8B-B14F-4D97-AF65-F5344CB8AC3E}">
        <p14:creationId xmlns:p14="http://schemas.microsoft.com/office/powerpoint/2010/main" val="364071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0641E8-4C12-46C2-B644-2B29CBB29226}"/>
              </a:ext>
            </a:extLst>
          </p:cNvPr>
          <p:cNvCxnSpPr>
            <a:cxnSpLocks/>
          </p:cNvCxnSpPr>
          <p:nvPr/>
        </p:nvCxnSpPr>
        <p:spPr>
          <a:xfrm>
            <a:off x="4290577" y="5601576"/>
            <a:ext cx="24647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3DD273-E0F8-4D77-8321-EB79DFD01261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어려웠던 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406D6-7902-4E25-8DA9-B491E913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64" y="1860833"/>
            <a:ext cx="9101082" cy="2048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45BC50-44EE-4F38-AD4B-E3DB9AE44A4C}"/>
              </a:ext>
            </a:extLst>
          </p:cNvPr>
          <p:cNvSpPr/>
          <p:nvPr/>
        </p:nvSpPr>
        <p:spPr>
          <a:xfrm>
            <a:off x="4189445" y="1860833"/>
            <a:ext cx="382555" cy="378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0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0641E8-4C12-46C2-B644-2B29CBB29226}"/>
              </a:ext>
            </a:extLst>
          </p:cNvPr>
          <p:cNvCxnSpPr>
            <a:cxnSpLocks/>
          </p:cNvCxnSpPr>
          <p:nvPr/>
        </p:nvCxnSpPr>
        <p:spPr>
          <a:xfrm>
            <a:off x="4290577" y="5601576"/>
            <a:ext cx="24647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3DD273-E0F8-4D77-8321-EB79DFD01261}"/>
              </a:ext>
            </a:extLst>
          </p:cNvPr>
          <p:cNvSpPr txBox="1"/>
          <p:nvPr/>
        </p:nvSpPr>
        <p:spPr>
          <a:xfrm>
            <a:off x="4814597" y="2805795"/>
            <a:ext cx="304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Thank You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E9695-D22C-43DB-AB72-EF629FC5D812}"/>
              </a:ext>
            </a:extLst>
          </p:cNvPr>
          <p:cNvSpPr txBox="1"/>
          <p:nvPr/>
        </p:nvSpPr>
        <p:spPr>
          <a:xfrm>
            <a:off x="1915127" y="2273641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36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프로젝트 주제 및 환경</a:t>
            </a:r>
            <a:endParaRPr lang="en-US" altLang="ko-KR" sz="36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57200" indent="-457200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36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57200" indent="-457200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36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프로젝트 내용</a:t>
            </a:r>
            <a:endParaRPr lang="en-US" altLang="ko-KR" sz="36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6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57200" indent="-457200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36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어려웠던 점</a:t>
            </a:r>
            <a:endParaRPr lang="en-US" altLang="ko-KR" sz="36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30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E9695-D22C-43DB-AB72-EF629FC5D812}"/>
              </a:ext>
            </a:extLst>
          </p:cNvPr>
          <p:cNvSpPr txBox="1"/>
          <p:nvPr/>
        </p:nvSpPr>
        <p:spPr>
          <a:xfrm>
            <a:off x="1915127" y="2133687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Face Detection &amp; Face Recognition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4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Google </a:t>
            </a:r>
            <a:r>
              <a:rPr lang="en-US" altLang="ko-KR" sz="34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Colab</a:t>
            </a:r>
            <a:endParaRPr lang="en-US" altLang="ko-KR" sz="34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20ABD-4676-4B1B-A190-EE442D155E85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프로젝트 주제 및 환경</a:t>
            </a:r>
          </a:p>
        </p:txBody>
      </p:sp>
    </p:spTree>
    <p:extLst>
      <p:ext uri="{BB962C8B-B14F-4D97-AF65-F5344CB8AC3E}">
        <p14:creationId xmlns:p14="http://schemas.microsoft.com/office/powerpoint/2010/main" val="417892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F2CA19-3C56-46A9-9C17-CFB05E71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58" y="1506422"/>
            <a:ext cx="6523230" cy="430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F4E79-B98C-4C23-A4FC-37D98ECC328D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197703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 descr="사람, 스포츠, 플레이어, 실외이(가) 표시된 사진&#10;&#10;자동 생성된 설명">
            <a:extLst>
              <a:ext uri="{FF2B5EF4-FFF2-40B4-BE49-F238E27FC236}">
                <a16:creationId xmlns:a16="http://schemas.microsoft.com/office/drawing/2014/main" id="{48E18C05-9626-473A-A3FE-371E61B7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50" y="757088"/>
            <a:ext cx="4160138" cy="2340078"/>
          </a:xfrm>
          <a:prstGeom prst="rect">
            <a:avLst/>
          </a:prstGeom>
        </p:spPr>
      </p:pic>
      <p:pic>
        <p:nvPicPr>
          <p:cNvPr id="10" name="그림 9" descr="사람, 남자, 실내, 남성이(가) 표시된 사진&#10;&#10;자동 생성된 설명">
            <a:extLst>
              <a:ext uri="{FF2B5EF4-FFF2-40B4-BE49-F238E27FC236}">
                <a16:creationId xmlns:a16="http://schemas.microsoft.com/office/drawing/2014/main" id="{39C2CF24-2416-4E0D-B53F-2AAB7FBE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760" y="757089"/>
            <a:ext cx="3352670" cy="2231921"/>
          </a:xfrm>
          <a:prstGeom prst="rect">
            <a:avLst/>
          </a:prstGeom>
        </p:spPr>
      </p:pic>
      <p:pic>
        <p:nvPicPr>
          <p:cNvPr id="13" name="그림 12" descr="야구, 사람, 플레이어, 실외이(가) 표시된 사진&#10;&#10;자동 생성된 설명">
            <a:extLst>
              <a:ext uri="{FF2B5EF4-FFF2-40B4-BE49-F238E27FC236}">
                <a16:creationId xmlns:a16="http://schemas.microsoft.com/office/drawing/2014/main" id="{D31B51B7-A3B9-4C60-890C-DEDEA0C22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449" y="3393053"/>
            <a:ext cx="3904499" cy="2877735"/>
          </a:xfrm>
          <a:prstGeom prst="rect">
            <a:avLst/>
          </a:prstGeom>
        </p:spPr>
      </p:pic>
      <p:pic>
        <p:nvPicPr>
          <p:cNvPr id="15" name="그림 14" descr="사람, 정장, 남자, 의류이(가) 표시된 사진&#10;&#10;자동 생성된 설명">
            <a:extLst>
              <a:ext uri="{FF2B5EF4-FFF2-40B4-BE49-F238E27FC236}">
                <a16:creationId xmlns:a16="http://schemas.microsoft.com/office/drawing/2014/main" id="{F0386561-1034-4AFB-BB9C-7FFB0ABB2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641" y="3159321"/>
            <a:ext cx="2366985" cy="31212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0A430E-840D-4797-8FEB-D4E4A12D6CF3}"/>
              </a:ext>
            </a:extLst>
          </p:cNvPr>
          <p:cNvSpPr/>
          <p:nvPr/>
        </p:nvSpPr>
        <p:spPr>
          <a:xfrm>
            <a:off x="1809135" y="580103"/>
            <a:ext cx="4532671" cy="26645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BA18-5E55-4B6D-8B78-AC10B4BB675F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프로젝트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 descr="사람, 스포츠, 남성이(가) 표시된 사진&#10;&#10;자동 생성된 설명">
            <a:extLst>
              <a:ext uri="{FF2B5EF4-FFF2-40B4-BE49-F238E27FC236}">
                <a16:creationId xmlns:a16="http://schemas.microsoft.com/office/drawing/2014/main" id="{5246DCC1-B7B9-4ED7-9525-89C6E092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83" y="2079522"/>
            <a:ext cx="4798142" cy="2698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C07397-3BE9-4C51-8FB2-6E281B79A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496" y="657534"/>
            <a:ext cx="1918467" cy="57428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11112A-260F-4B70-BFEC-06CC73999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739" y="2957386"/>
            <a:ext cx="1409897" cy="114316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DE027BA-D576-4D9F-80EC-3F75514404BD}"/>
              </a:ext>
            </a:extLst>
          </p:cNvPr>
          <p:cNvSpPr/>
          <p:nvPr/>
        </p:nvSpPr>
        <p:spPr>
          <a:xfrm>
            <a:off x="6292645" y="3333135"/>
            <a:ext cx="391168" cy="33429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FA2B0C4-2DE6-4E83-A669-09138507378E}"/>
              </a:ext>
            </a:extLst>
          </p:cNvPr>
          <p:cNvSpPr/>
          <p:nvPr/>
        </p:nvSpPr>
        <p:spPr>
          <a:xfrm rot="2172708">
            <a:off x="8087651" y="4528714"/>
            <a:ext cx="1008296" cy="1955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63F64F7-679E-4826-970B-74878320AE30}"/>
              </a:ext>
            </a:extLst>
          </p:cNvPr>
          <p:cNvSpPr/>
          <p:nvPr/>
        </p:nvSpPr>
        <p:spPr>
          <a:xfrm>
            <a:off x="8191082" y="3115215"/>
            <a:ext cx="884476" cy="1787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55E086F-4433-445C-A381-B231321EE61F}"/>
              </a:ext>
            </a:extLst>
          </p:cNvPr>
          <p:cNvSpPr/>
          <p:nvPr/>
        </p:nvSpPr>
        <p:spPr>
          <a:xfrm>
            <a:off x="8176619" y="3781862"/>
            <a:ext cx="884476" cy="1787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5E9A1E6-DA19-425C-A7C5-B6DE6B59C157}"/>
              </a:ext>
            </a:extLst>
          </p:cNvPr>
          <p:cNvSpPr/>
          <p:nvPr/>
        </p:nvSpPr>
        <p:spPr>
          <a:xfrm rot="18932133">
            <a:off x="8097439" y="2325562"/>
            <a:ext cx="1008296" cy="1955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6F4D8-EBC2-459E-80FB-366E87E3CD6B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프로젝트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 descr="사람, 스포츠, 남성이(가) 표시된 사진&#10;&#10;자동 생성된 설명">
            <a:extLst>
              <a:ext uri="{FF2B5EF4-FFF2-40B4-BE49-F238E27FC236}">
                <a16:creationId xmlns:a16="http://schemas.microsoft.com/office/drawing/2014/main" id="{5246DCC1-B7B9-4ED7-9525-89C6E092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83" y="2079522"/>
            <a:ext cx="4798142" cy="2698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11112A-260F-4B70-BFEC-06CC7399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39" y="2957386"/>
            <a:ext cx="1409897" cy="114316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DE027BA-D576-4D9F-80EC-3F75514404BD}"/>
              </a:ext>
            </a:extLst>
          </p:cNvPr>
          <p:cNvSpPr/>
          <p:nvPr/>
        </p:nvSpPr>
        <p:spPr>
          <a:xfrm>
            <a:off x="6292645" y="3333135"/>
            <a:ext cx="391168" cy="33429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FA2B0C4-2DE6-4E83-A669-09138507378E}"/>
              </a:ext>
            </a:extLst>
          </p:cNvPr>
          <p:cNvSpPr/>
          <p:nvPr/>
        </p:nvSpPr>
        <p:spPr>
          <a:xfrm rot="2172708">
            <a:off x="8087651" y="4528714"/>
            <a:ext cx="1008296" cy="1955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63F64F7-679E-4826-970B-74878320AE30}"/>
              </a:ext>
            </a:extLst>
          </p:cNvPr>
          <p:cNvSpPr/>
          <p:nvPr/>
        </p:nvSpPr>
        <p:spPr>
          <a:xfrm>
            <a:off x="8191082" y="3115215"/>
            <a:ext cx="884476" cy="1787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55E086F-4433-445C-A381-B231321EE61F}"/>
              </a:ext>
            </a:extLst>
          </p:cNvPr>
          <p:cNvSpPr/>
          <p:nvPr/>
        </p:nvSpPr>
        <p:spPr>
          <a:xfrm>
            <a:off x="8176619" y="3781862"/>
            <a:ext cx="884476" cy="1787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5E9A1E6-DA19-425C-A7C5-B6DE6B59C157}"/>
              </a:ext>
            </a:extLst>
          </p:cNvPr>
          <p:cNvSpPr/>
          <p:nvPr/>
        </p:nvSpPr>
        <p:spPr>
          <a:xfrm rot="18932133">
            <a:off x="8097439" y="2325562"/>
            <a:ext cx="1008296" cy="1955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78F8-8854-47A4-90FB-67D8ACC08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533" y="904457"/>
            <a:ext cx="2357142" cy="5319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1C84A-64E5-4E5E-825C-8099944A86AE}"/>
              </a:ext>
            </a:extLst>
          </p:cNvPr>
          <p:cNvSpPr txBox="1"/>
          <p:nvPr/>
        </p:nvSpPr>
        <p:spPr>
          <a:xfrm>
            <a:off x="11048027" y="1398969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0.192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640CC-61E7-44E0-BD55-B1417D826EB7}"/>
              </a:ext>
            </a:extLst>
          </p:cNvPr>
          <p:cNvSpPr txBox="1"/>
          <p:nvPr/>
        </p:nvSpPr>
        <p:spPr>
          <a:xfrm>
            <a:off x="11024051" y="2741368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0.839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0FBD1-F4FF-4D78-BF94-2C48E75C42F9}"/>
              </a:ext>
            </a:extLst>
          </p:cNvPr>
          <p:cNvSpPr txBox="1"/>
          <p:nvPr/>
        </p:nvSpPr>
        <p:spPr>
          <a:xfrm>
            <a:off x="11024051" y="4065100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0.440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24792-6B82-4182-AD1B-05688B992BC3}"/>
              </a:ext>
            </a:extLst>
          </p:cNvPr>
          <p:cNvSpPr txBox="1"/>
          <p:nvPr/>
        </p:nvSpPr>
        <p:spPr>
          <a:xfrm>
            <a:off x="11064031" y="5388832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0.590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B10331-280C-4DFC-A3BC-5CC1DF54E64C}"/>
              </a:ext>
            </a:extLst>
          </p:cNvPr>
          <p:cNvCxnSpPr>
            <a:cxnSpLocks/>
          </p:cNvCxnSpPr>
          <p:nvPr/>
        </p:nvCxnSpPr>
        <p:spPr>
          <a:xfrm>
            <a:off x="11064031" y="1768301"/>
            <a:ext cx="73730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4CE6D2-3CB6-4939-BCEB-DED9E9E4532D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bg1"/>
                </a:solidFill>
              </a:rPr>
              <a:t>프로젝트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2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24F7D-FFEA-4B56-A7EB-F6616A7E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42" y="1496186"/>
            <a:ext cx="6550104" cy="449950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0641E8-4C12-46C2-B644-2B29CBB29226}"/>
              </a:ext>
            </a:extLst>
          </p:cNvPr>
          <p:cNvCxnSpPr>
            <a:cxnSpLocks/>
          </p:cNvCxnSpPr>
          <p:nvPr/>
        </p:nvCxnSpPr>
        <p:spPr>
          <a:xfrm>
            <a:off x="4290577" y="5601576"/>
            <a:ext cx="24647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9E59A8-E961-4C03-9012-EAC8127F24FB}"/>
              </a:ext>
            </a:extLst>
          </p:cNvPr>
          <p:cNvSpPr/>
          <p:nvPr/>
        </p:nvSpPr>
        <p:spPr>
          <a:xfrm>
            <a:off x="3177738" y="1499399"/>
            <a:ext cx="307910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DD273-E0F8-4D77-8321-EB79DFD01261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어려웠던 점</a:t>
            </a:r>
          </a:p>
        </p:txBody>
      </p:sp>
    </p:spTree>
    <p:extLst>
      <p:ext uri="{BB962C8B-B14F-4D97-AF65-F5344CB8AC3E}">
        <p14:creationId xmlns:p14="http://schemas.microsoft.com/office/powerpoint/2010/main" val="28846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벽, 실내이(가) 표시된 사진&#10;&#10;자동 생성된 설명">
            <a:extLst>
              <a:ext uri="{FF2B5EF4-FFF2-40B4-BE49-F238E27FC236}">
                <a16:creationId xmlns:a16="http://schemas.microsoft.com/office/drawing/2014/main" id="{358C597A-0292-41FA-9709-27E1E9A0B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0641E8-4C12-46C2-B644-2B29CBB29226}"/>
              </a:ext>
            </a:extLst>
          </p:cNvPr>
          <p:cNvCxnSpPr>
            <a:cxnSpLocks/>
          </p:cNvCxnSpPr>
          <p:nvPr/>
        </p:nvCxnSpPr>
        <p:spPr>
          <a:xfrm>
            <a:off x="4290577" y="5601576"/>
            <a:ext cx="24647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3DD273-E0F8-4D77-8321-EB79DFD01261}"/>
              </a:ext>
            </a:extLst>
          </p:cNvPr>
          <p:cNvSpPr txBox="1"/>
          <p:nvPr/>
        </p:nvSpPr>
        <p:spPr>
          <a:xfrm>
            <a:off x="877078" y="93306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어려웠던 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3C4653-80B2-4251-8C45-DA1EC75D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2" y="1753410"/>
            <a:ext cx="4810796" cy="981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66FBA5-CA6F-4570-BEBD-5D54D331C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782" y="3097141"/>
            <a:ext cx="811643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230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재용 장</dc:creator>
  <cp:lastModifiedBy>재용 장</cp:lastModifiedBy>
  <cp:revision>11</cp:revision>
  <dcterms:created xsi:type="dcterms:W3CDTF">2020-12-24T02:20:42Z</dcterms:created>
  <dcterms:modified xsi:type="dcterms:W3CDTF">2020-12-24T05:16:33Z</dcterms:modified>
</cp:coreProperties>
</file>