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B444-115A-A941-9103-B3436484EB00}" type="datetimeFigureOut">
              <a:rPr lang="en-US" smtClean="0"/>
              <a:t>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8572-9A43-2843-8314-643ECBF51C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B444-115A-A941-9103-B3436484EB00}" type="datetimeFigureOut">
              <a:rPr lang="en-US" smtClean="0"/>
              <a:t>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8572-9A43-2843-8314-643ECBF51C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B444-115A-A941-9103-B3436484EB00}" type="datetimeFigureOut">
              <a:rPr lang="en-US" smtClean="0"/>
              <a:t>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8572-9A43-2843-8314-643ECBF51C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B444-115A-A941-9103-B3436484EB00}" type="datetimeFigureOut">
              <a:rPr lang="en-US" smtClean="0"/>
              <a:t>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8572-9A43-2843-8314-643ECBF51C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B444-115A-A941-9103-B3436484EB00}" type="datetimeFigureOut">
              <a:rPr lang="en-US" smtClean="0"/>
              <a:t>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8572-9A43-2843-8314-643ECBF51C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B444-115A-A941-9103-B3436484EB00}" type="datetimeFigureOut">
              <a:rPr lang="en-US" smtClean="0"/>
              <a:t>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8572-9A43-2843-8314-643ECBF51C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B444-115A-A941-9103-B3436484EB00}" type="datetimeFigureOut">
              <a:rPr lang="en-US" smtClean="0"/>
              <a:t>1/19/19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8572-9A43-2843-8314-643ECBF51C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B444-115A-A941-9103-B3436484EB00}" type="datetimeFigureOut">
              <a:rPr lang="en-US" smtClean="0"/>
              <a:t>1/19/19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8572-9A43-2843-8314-643ECBF51C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B444-115A-A941-9103-B3436484EB00}" type="datetimeFigureOut">
              <a:rPr lang="en-US" smtClean="0"/>
              <a:t>1/19/19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8572-9A43-2843-8314-643ECBF51C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B444-115A-A941-9103-B3436484EB00}" type="datetimeFigureOut">
              <a:rPr lang="en-US" smtClean="0"/>
              <a:t>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8572-9A43-2843-8314-643ECBF51C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B444-115A-A941-9103-B3436484EB00}" type="datetimeFigureOut">
              <a:rPr lang="en-US" smtClean="0"/>
              <a:t>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8572-9A43-2843-8314-643ECBF51C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7B444-115A-A941-9103-B3436484EB00}" type="datetimeFigureOut">
              <a:rPr lang="en-US" smtClean="0"/>
              <a:t>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B8572-9A43-2843-8314-643ECBF51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5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Building Portfolio App Backend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</a:t>
            </a:r>
          </a:p>
          <a:p>
            <a:r>
              <a:rPr lang="en-US" dirty="0" err="1" smtClean="0"/>
              <a:t>Node.js</a:t>
            </a:r>
            <a:r>
              <a:rPr lang="en-US" dirty="0" smtClean="0"/>
              <a:t>, Express and MongoDB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56357" y="6042454"/>
            <a:ext cx="2832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Prepared and presented by</a:t>
            </a:r>
          </a:p>
          <a:p>
            <a:r>
              <a:rPr lang="en-US" dirty="0" smtClean="0"/>
              <a:t>Isaac </a:t>
            </a:r>
            <a:r>
              <a:rPr lang="en-US" dirty="0" err="1" smtClean="0"/>
              <a:t>Kasongoyo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11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What we’re building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07013"/>
            <a:ext cx="10515600" cy="356994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are going to build backend for the portfolio application. We will keep things simple and mainly focus on how to use CRUD, Express and Mongo DB.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021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80237" y="3472775"/>
            <a:ext cx="4978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b="1" dirty="0" smtClean="0">
                <a:ea typeface="Menlo" charset="0"/>
                <a:cs typeface="Menlo" charset="0"/>
              </a:rPr>
              <a:t>Lets Create A Portfolio Backend!</a:t>
            </a:r>
          </a:p>
        </p:txBody>
      </p:sp>
    </p:spTree>
    <p:extLst>
      <p:ext uri="{BB962C8B-B14F-4D97-AF65-F5344CB8AC3E}">
        <p14:creationId xmlns:p14="http://schemas.microsoft.com/office/powerpoint/2010/main" val="47984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/>
              <a:t> </a:t>
            </a:r>
            <a:r>
              <a:rPr lang="en-US" dirty="0" smtClean="0"/>
              <a:t>&amp; Express (Server)</a:t>
            </a:r>
          </a:p>
          <a:p>
            <a:r>
              <a:rPr lang="en-US" dirty="0" err="1" smtClean="0"/>
              <a:t>MongoDb</a:t>
            </a:r>
            <a:r>
              <a:rPr lang="en-US" dirty="0" smtClean="0"/>
              <a:t>(Database)</a:t>
            </a:r>
          </a:p>
          <a:p>
            <a:r>
              <a:rPr lang="en-US" dirty="0" smtClean="0"/>
              <a:t>Mongoose(ODM)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66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894" y="279670"/>
            <a:ext cx="8258783" cy="619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What’s backend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26468"/>
            <a:ext cx="10515600" cy="210117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Backend refers to the server-side of the web app typically concerned with storing and manipulating of data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07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Backend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</a:p>
          <a:p>
            <a:r>
              <a:rPr lang="en-US" dirty="0" smtClean="0"/>
              <a:t>Data manipulation</a:t>
            </a:r>
          </a:p>
          <a:p>
            <a:r>
              <a:rPr lang="en-US" dirty="0" smtClean="0"/>
              <a:t>Push notifications</a:t>
            </a:r>
          </a:p>
          <a:p>
            <a:r>
              <a:rPr lang="en-US" dirty="0" smtClean="0"/>
              <a:t>File storage</a:t>
            </a:r>
          </a:p>
          <a:p>
            <a:r>
              <a:rPr lang="en-US" dirty="0" smtClean="0"/>
              <a:t>User management</a:t>
            </a:r>
          </a:p>
          <a:p>
            <a:r>
              <a:rPr lang="en-US" dirty="0" smtClean="0"/>
              <a:t>Messaging and chat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6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Backend Solutions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72383"/>
            <a:ext cx="10515600" cy="3404580"/>
          </a:xfrm>
        </p:spPr>
        <p:txBody>
          <a:bodyPr/>
          <a:lstStyle/>
          <a:p>
            <a:r>
              <a:rPr lang="en-US" dirty="0" smtClean="0"/>
              <a:t>Backend as a service (</a:t>
            </a:r>
            <a:r>
              <a:rPr lang="en-US" dirty="0" err="1" smtClean="0"/>
              <a:t>CloudBoost</a:t>
            </a:r>
            <a:r>
              <a:rPr lang="en-US" dirty="0" smtClean="0"/>
              <a:t>, Firebase, Azure etc..)</a:t>
            </a:r>
          </a:p>
          <a:p>
            <a:r>
              <a:rPr lang="en-US" dirty="0" smtClean="0"/>
              <a:t>Custom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4853"/>
            <a:ext cx="10515600" cy="1325563"/>
          </a:xfrm>
        </p:spPr>
        <p:txBody>
          <a:bodyPr/>
          <a:lstStyle/>
          <a:p>
            <a:pPr algn="ctr"/>
            <a:r>
              <a:rPr lang="en-US" b="1"/>
              <a:t>B</a:t>
            </a:r>
            <a:r>
              <a:rPr lang="en-US" b="1" smtClean="0"/>
              <a:t>ackend </a:t>
            </a:r>
            <a:r>
              <a:rPr lang="en-US" b="1" dirty="0" smtClean="0"/>
              <a:t>languages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58373"/>
            <a:ext cx="10515600" cy="3618589"/>
          </a:xfrm>
        </p:spPr>
        <p:txBody>
          <a:bodyPr/>
          <a:lstStyle/>
          <a:p>
            <a:r>
              <a:rPr lang="en-US" dirty="0" err="1" smtClean="0"/>
              <a:t>Php</a:t>
            </a:r>
            <a:r>
              <a:rPr lang="en-US" dirty="0" smtClean="0"/>
              <a:t> (</a:t>
            </a:r>
            <a:r>
              <a:rPr lang="en-US" dirty="0" err="1" smtClean="0"/>
              <a:t>Laravel</a:t>
            </a:r>
            <a:r>
              <a:rPr lang="en-US" dirty="0" smtClean="0"/>
              <a:t>, </a:t>
            </a:r>
            <a:r>
              <a:rPr lang="en-US" dirty="0" err="1" smtClean="0"/>
              <a:t>Yii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Node.js</a:t>
            </a:r>
            <a:r>
              <a:rPr lang="en-US" dirty="0" smtClean="0"/>
              <a:t> (</a:t>
            </a:r>
            <a:r>
              <a:rPr lang="en-US" dirty="0" err="1" smtClean="0"/>
              <a:t>Expressjs</a:t>
            </a:r>
            <a:r>
              <a:rPr lang="en-US" dirty="0" smtClean="0"/>
              <a:t>, </a:t>
            </a:r>
            <a:r>
              <a:rPr lang="en-US" dirty="0" err="1" smtClean="0"/>
              <a:t>Hapijs</a:t>
            </a:r>
            <a:r>
              <a:rPr lang="en-US" dirty="0" smtClean="0"/>
              <a:t>, </a:t>
            </a:r>
            <a:r>
              <a:rPr lang="en-US" dirty="0" err="1" smtClean="0"/>
              <a:t>Nestjs</a:t>
            </a:r>
            <a:r>
              <a:rPr lang="en-US" dirty="0" smtClean="0"/>
              <a:t>, </a:t>
            </a:r>
            <a:r>
              <a:rPr lang="en-US" dirty="0" err="1" smtClean="0"/>
              <a:t>Sailsjs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Java (Spring, </a:t>
            </a:r>
            <a:r>
              <a:rPr lang="en-US" dirty="0" err="1" smtClean="0"/>
              <a:t>Vaadin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 (Django, Flask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Ruby (Ruby on rails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 (Revel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126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</a:t>
            </a:r>
            <a:r>
              <a:rPr lang="en-US" b="1" dirty="0" smtClean="0"/>
              <a:t>ackend data storage engine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52927"/>
            <a:ext cx="10515600" cy="3424035"/>
          </a:xfrm>
        </p:spPr>
        <p:txBody>
          <a:bodyPr/>
          <a:lstStyle/>
          <a:p>
            <a:r>
              <a:rPr lang="en-US" dirty="0" smtClean="0"/>
              <a:t>SQL (</a:t>
            </a:r>
            <a:r>
              <a:rPr lang="en-US" dirty="0" err="1" smtClean="0"/>
              <a:t>MySql</a:t>
            </a:r>
            <a:r>
              <a:rPr lang="en-US" dirty="0" smtClean="0"/>
              <a:t>, </a:t>
            </a:r>
            <a:r>
              <a:rPr lang="en-US" dirty="0" err="1" smtClean="0"/>
              <a:t>Postgresql</a:t>
            </a:r>
            <a:r>
              <a:rPr lang="en-US" dirty="0" smtClean="0"/>
              <a:t>, </a:t>
            </a:r>
            <a:r>
              <a:rPr lang="en-US" dirty="0" err="1" smtClean="0"/>
              <a:t>MariaDb</a:t>
            </a:r>
            <a:r>
              <a:rPr lang="en-US" dirty="0" smtClean="0"/>
              <a:t>, Oracle Db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NoSQL (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Redis</a:t>
            </a:r>
            <a:r>
              <a:rPr lang="en-US" dirty="0" smtClean="0"/>
              <a:t>, Cassandra)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29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Why </a:t>
            </a:r>
            <a:r>
              <a:rPr lang="en-US" b="1" dirty="0" err="1"/>
              <a:t>Node.js</a:t>
            </a:r>
            <a:r>
              <a:rPr lang="en-US" b="1" dirty="0"/>
              <a:t> and </a:t>
            </a:r>
            <a:r>
              <a:rPr lang="en-US" b="1" dirty="0" err="1" smtClean="0"/>
              <a:t>expressjs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94561"/>
            <a:ext cx="10515600" cy="348240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Node.js</a:t>
            </a:r>
            <a:r>
              <a:rPr lang="en-US" dirty="0" smtClean="0"/>
              <a:t> allow us to use </a:t>
            </a:r>
            <a:r>
              <a:rPr lang="en-US" dirty="0" err="1" smtClean="0"/>
              <a:t>javascript</a:t>
            </a:r>
            <a:r>
              <a:rPr lang="en-US" dirty="0" smtClean="0"/>
              <a:t> as server-side programming language and </a:t>
            </a:r>
            <a:r>
              <a:rPr lang="en-US" dirty="0" err="1" smtClean="0"/>
              <a:t>expressjs</a:t>
            </a:r>
            <a:r>
              <a:rPr lang="en-US" dirty="0" smtClean="0"/>
              <a:t> as the </a:t>
            </a:r>
            <a:r>
              <a:rPr lang="en-US" dirty="0" err="1" smtClean="0"/>
              <a:t>nodejs</a:t>
            </a:r>
            <a:r>
              <a:rPr lang="en-US" dirty="0" smtClean="0"/>
              <a:t> framework simplify the server side app creation by offering most of the common features and security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10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Why MongoDB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22187"/>
            <a:ext cx="10515600" cy="3754775"/>
          </a:xfrm>
        </p:spPr>
        <p:txBody>
          <a:bodyPr>
            <a:normAutofit/>
          </a:bodyPr>
          <a:lstStyle/>
          <a:p>
            <a:r>
              <a:rPr lang="en-US" dirty="0" smtClean="0"/>
              <a:t>No need for object-relational </a:t>
            </a:r>
            <a:r>
              <a:rPr lang="en-US" dirty="0"/>
              <a:t>mapping (ORM) layer that translates objects in code to relational tables. </a:t>
            </a:r>
            <a:endParaRPr lang="en-US" dirty="0" smtClean="0"/>
          </a:p>
          <a:p>
            <a:r>
              <a:rPr lang="en-US" dirty="0" smtClean="0"/>
              <a:t>MongoDB’s </a:t>
            </a:r>
            <a:r>
              <a:rPr lang="en-US" dirty="0"/>
              <a:t>flexible data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MongoDB </a:t>
            </a:r>
            <a:r>
              <a:rPr lang="en-US" dirty="0"/>
              <a:t>can also be scaled within and across multiple distributed data centers, providing new levels of availability and scalability previously unachievable with relational databases like MySQL. </a:t>
            </a:r>
          </a:p>
        </p:txBody>
      </p:sp>
    </p:spTree>
    <p:extLst>
      <p:ext uri="{BB962C8B-B14F-4D97-AF65-F5344CB8AC3E}">
        <p14:creationId xmlns:p14="http://schemas.microsoft.com/office/powerpoint/2010/main" val="138315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275</Words>
  <Application>Microsoft Macintosh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Menlo</vt:lpstr>
      <vt:lpstr>Office Theme</vt:lpstr>
      <vt:lpstr>Building Portfolio App Backend</vt:lpstr>
      <vt:lpstr>PowerPoint Presentation</vt:lpstr>
      <vt:lpstr>What’s backend</vt:lpstr>
      <vt:lpstr>Backend Features</vt:lpstr>
      <vt:lpstr>Backend Solutions </vt:lpstr>
      <vt:lpstr>Backend languages</vt:lpstr>
      <vt:lpstr>Backend data storage engine</vt:lpstr>
      <vt:lpstr>Why Node.js and expressjs</vt:lpstr>
      <vt:lpstr>Why MongoDB</vt:lpstr>
      <vt:lpstr>What we’re building</vt:lpstr>
      <vt:lpstr>PowerPoint Presentation</vt:lpstr>
      <vt:lpstr>Tools 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Portfolio App Backend</dc:title>
  <dc:creator>Microsoft Office User</dc:creator>
  <cp:lastModifiedBy>Microsoft Office User</cp:lastModifiedBy>
  <cp:revision>16</cp:revision>
  <dcterms:created xsi:type="dcterms:W3CDTF">2019-01-17T08:30:25Z</dcterms:created>
  <dcterms:modified xsi:type="dcterms:W3CDTF">2019-01-19T08:02:19Z</dcterms:modified>
</cp:coreProperties>
</file>