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E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CF66-63EF-4678-BE3A-95CF83D1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A22EA-858D-475C-AA0E-B17E9462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EF48E-D32C-4730-8CD6-6FF817F5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C0509-548C-4FC4-93DC-7164B1F6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F6FCE-E23B-48CD-953F-FB642573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82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DB753-5D89-4D82-B636-E065CE1D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47D6B-E24E-49E4-B812-68E4907E2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5366F-A4E3-4E5F-9225-DA5062C9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D634D-8005-4F93-9702-5B66C787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1EEF6-7C66-4608-A8AA-7709D4FC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49A89-63E7-4618-BF35-5A280997F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30909-4E18-4ABD-932D-CF4D6C5A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A201-C43F-4007-B972-7D50430E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D4145-996D-4BD3-A5A4-24AF19A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96CAF-82EE-4393-B73B-08A2E86F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FFA5-4204-44D6-BCDB-95BE4979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AB277-40C5-4B34-8B3F-25A0588A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540E-4A2F-49E7-91B6-23036E7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DD2E6-0BBE-4F9A-94F0-8E311D7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BB196-DB72-48BD-A1A0-A7CFA79B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5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6FEE4-87EA-4E12-9C6E-2B83912B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36C48-4EEA-419A-8F5A-6074218D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A7BCC-2657-425D-AE12-49956A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810CF-2082-4813-9406-EEE9C8DD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C2BF-4D0A-4815-9AD1-1CBDEF6C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8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9752-CE6F-46D0-8D79-86B5EDD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25882-4553-4B1F-A8EF-6F295EFCC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D618E-0431-46B7-BD30-954E13A5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31478-8787-4245-B7AA-316FF37A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FF0CC-0065-460D-B659-6F2631A5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BBC19-0555-4816-A9D6-E5AE0B79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15B7E-8E08-4E70-B0F7-8418637C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47D30-B029-411F-8EC5-7C7021EB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81798-CA68-4325-8682-A16B9140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9037CF-9852-4A59-849B-10A95B7DD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56C93C-E3CC-4746-B603-3DC8D3937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14FD65-8312-4840-AB11-D817F1DA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8208D-1340-4EFE-83C3-0BA2D69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037696-232F-4283-A2A7-1431595E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14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4B26B-72DB-4AE9-82C6-C1999307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AF983-463A-4FFC-A691-69B6C9DB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45470-0A1A-4FDC-B609-6551109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D47C9-2DED-4653-BF9A-D88D0D20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51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99CD7A-96DC-4119-896B-FED3DFA2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CB6F0-996E-4134-9BC4-4FC36D0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C1DF2-72AE-4046-B3AE-BAA7BE2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A460E-08DB-4C18-A288-729CB899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E1C3-7458-49B2-B6E4-DCFBE15F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E11D6-4B45-44E3-85BF-2A3A9C1E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705BD-323A-44F8-894D-E875DB5F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0CB63-54EC-4B26-B8B7-98066E5B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A3C04-EAFF-4B0F-B710-CD15F7E0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70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7A92-069D-41F5-9CCF-1B7A8CCE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9FD7D-604F-4C79-B42B-A9BB2533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2A6F8-F754-42AF-AEFF-962D5CAA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F458D-4255-4103-BE3F-D146450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A46A0-0A29-4426-B07A-6625E187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7136-F07B-4732-8333-4D10C3B7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9F2FA6-7490-4BF2-8E24-B34E78B1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6147C-7522-4B8B-B125-D4336073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9D295-5053-4DB6-8388-9A70D322F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49924-E7B0-4C39-A105-E3DB589E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57921-018D-46B6-8F50-C3A07B75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4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6CBA1A-290B-45FD-8CF4-F2A1BDDF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12192000" cy="1130741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E85A94-6299-435E-A6C3-851AC3AD9FAE}"/>
              </a:ext>
            </a:extLst>
          </p:cNvPr>
          <p:cNvSpPr txBox="1"/>
          <p:nvPr/>
        </p:nvSpPr>
        <p:spPr>
          <a:xfrm>
            <a:off x="0" y="5397"/>
            <a:ext cx="27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修改前</a:t>
            </a:r>
            <a:endParaRPr lang="zh-TW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17F0E6-EE00-410E-819A-0BE48C5301C2}"/>
              </a:ext>
            </a:extLst>
          </p:cNvPr>
          <p:cNvSpPr txBox="1"/>
          <p:nvPr/>
        </p:nvSpPr>
        <p:spPr>
          <a:xfrm>
            <a:off x="-26104" y="1688125"/>
            <a:ext cx="138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修改需求：</a:t>
            </a:r>
            <a:endParaRPr lang="zh-TW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44FC44-78CB-4DF6-97AE-6F4DAD1C0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37"/>
          <a:stretch/>
        </p:blipFill>
        <p:spPr>
          <a:xfrm>
            <a:off x="2310" y="2610972"/>
            <a:ext cx="12192000" cy="82955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A81DBA-A7BE-4D5A-9569-8E197D87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60" y="3078207"/>
            <a:ext cx="1981200" cy="34326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E95E57-A7D1-4C89-BDC0-96BC9859F49A}"/>
              </a:ext>
            </a:extLst>
          </p:cNvPr>
          <p:cNvGrpSpPr/>
          <p:nvPr/>
        </p:nvGrpSpPr>
        <p:grpSpPr>
          <a:xfrm>
            <a:off x="10930478" y="3092271"/>
            <a:ext cx="1152128" cy="309595"/>
            <a:chOff x="9656654" y="5640663"/>
            <a:chExt cx="1152128" cy="30959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70B742B-84FA-42EC-A398-50D688B6F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889" b="5232"/>
            <a:stretch/>
          </p:blipFill>
          <p:spPr>
            <a:xfrm>
              <a:off x="9656654" y="5660270"/>
              <a:ext cx="1152128" cy="28998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2978B09-B25F-473A-B95A-0D236154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3906" y="5731219"/>
              <a:ext cx="794876" cy="19998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C8196A-AD3C-4CB7-B202-935622849AB1}"/>
                </a:ext>
              </a:extLst>
            </p:cNvPr>
            <p:cNvSpPr txBox="1"/>
            <p:nvPr/>
          </p:nvSpPr>
          <p:spPr>
            <a:xfrm>
              <a:off x="9909131" y="564066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Logout</a:t>
              </a:r>
              <a:endParaRPr lang="zh-TW" altLang="en-US" sz="1400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0AC4DBF-01D0-477D-99BF-44D60997D0AD}"/>
              </a:ext>
            </a:extLst>
          </p:cNvPr>
          <p:cNvSpPr txBox="1"/>
          <p:nvPr/>
        </p:nvSpPr>
        <p:spPr>
          <a:xfrm>
            <a:off x="7263205" y="313843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當前登入：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12128622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黎家明</a:t>
            </a:r>
            <a:endParaRPr lang="zh-TW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50DD0A-8551-4D68-9708-24335730DAA5}"/>
              </a:ext>
            </a:extLst>
          </p:cNvPr>
          <p:cNvSpPr txBox="1"/>
          <p:nvPr/>
        </p:nvSpPr>
        <p:spPr>
          <a:xfrm>
            <a:off x="9222263" y="3126067"/>
            <a:ext cx="1394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050" dirty="0">
                <a:solidFill>
                  <a:srgbClr val="0000FF"/>
                </a:solidFill>
              </a:rPr>
              <a:t>10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次登入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AKB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平臺</a:t>
            </a:r>
            <a:endParaRPr lang="zh-TW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B42FB90E-C8CF-4CB0-B34F-5181B5474C93}"/>
              </a:ext>
            </a:extLst>
          </p:cNvPr>
          <p:cNvSpPr/>
          <p:nvPr/>
        </p:nvSpPr>
        <p:spPr>
          <a:xfrm>
            <a:off x="12359727" y="2492896"/>
            <a:ext cx="1608856" cy="910573"/>
          </a:xfrm>
          <a:prstGeom prst="wedgeRectCallout">
            <a:avLst>
              <a:gd name="adj1" fmla="val -64433"/>
              <a:gd name="adj2" fmla="val 28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r>
              <a:rPr lang="en-US" altLang="zh-CN" dirty="0"/>
              <a:t>ogout</a:t>
            </a:r>
            <a:r>
              <a:rPr lang="zh-CN" altLang="en-US" dirty="0"/>
              <a:t>按鈕高度跟“</a:t>
            </a:r>
            <a:r>
              <a:rPr lang="en-US" altLang="zh-CN" dirty="0"/>
              <a:t>FSQM</a:t>
            </a:r>
            <a:r>
              <a:rPr lang="zh-CN" altLang="en-US" dirty="0"/>
              <a:t>”一致即可</a:t>
            </a:r>
            <a:endParaRPr lang="zh-TW" altLang="en-US" dirty="0"/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745A5ED1-4764-4EFA-8944-83C63AD79E21}"/>
              </a:ext>
            </a:extLst>
          </p:cNvPr>
          <p:cNvSpPr/>
          <p:nvPr/>
        </p:nvSpPr>
        <p:spPr>
          <a:xfrm>
            <a:off x="584948" y="3713611"/>
            <a:ext cx="1608856" cy="910573"/>
          </a:xfrm>
          <a:prstGeom prst="wedgeRectCallout">
            <a:avLst>
              <a:gd name="adj1" fmla="val 20431"/>
              <a:gd name="adj2" fmla="val -7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此處寬度請修改為適合按鈕即可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C271E9A-D5BD-45FC-8512-FAC61EA46591}"/>
              </a:ext>
            </a:extLst>
          </p:cNvPr>
          <p:cNvSpPr/>
          <p:nvPr/>
        </p:nvSpPr>
        <p:spPr>
          <a:xfrm>
            <a:off x="0" y="1196752"/>
            <a:ext cx="12192000" cy="29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1E2462E3-DE68-4B55-9A3E-87AC556661A6}"/>
              </a:ext>
            </a:extLst>
          </p:cNvPr>
          <p:cNvSpPr/>
          <p:nvPr/>
        </p:nvSpPr>
        <p:spPr>
          <a:xfrm>
            <a:off x="5648786" y="447391"/>
            <a:ext cx="1608856" cy="541241"/>
          </a:xfrm>
          <a:prstGeom prst="wedgeRectCallout">
            <a:avLst>
              <a:gd name="adj1" fmla="val 20431"/>
              <a:gd name="adj2" fmla="val 77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此處太寬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0E6BE4-2EE8-4948-873E-231867D557DF}"/>
              </a:ext>
            </a:extLst>
          </p:cNvPr>
          <p:cNvSpPr/>
          <p:nvPr/>
        </p:nvSpPr>
        <p:spPr>
          <a:xfrm>
            <a:off x="7263205" y="3097024"/>
            <a:ext cx="3419880" cy="303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2CD301F-E641-47B7-8FD2-0FC876637F0A}"/>
              </a:ext>
            </a:extLst>
          </p:cNvPr>
          <p:cNvSpPr/>
          <p:nvPr/>
        </p:nvSpPr>
        <p:spPr>
          <a:xfrm>
            <a:off x="6455524" y="3615230"/>
            <a:ext cx="5533477" cy="2257712"/>
          </a:xfrm>
          <a:prstGeom prst="wedgeRectCallout">
            <a:avLst>
              <a:gd name="adj1" fmla="val -20997"/>
              <a:gd name="adj2" fmla="val -5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FF00"/>
                </a:solidFill>
              </a:rPr>
              <a:t>需求説明：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所有人權限：請增加“第幾次登入</a:t>
            </a:r>
            <a:r>
              <a:rPr lang="en-US" altLang="zh-CN" dirty="0"/>
              <a:t>AKB</a:t>
            </a:r>
            <a:r>
              <a:rPr lang="zh-CN" altLang="en-US" dirty="0"/>
              <a:t>平臺”，每次登錄請累計登入次數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主管權限：請協助增加報表收集各員登錄</a:t>
            </a:r>
            <a:r>
              <a:rPr lang="en-US" altLang="zh-CN" dirty="0"/>
              <a:t>AKB</a:t>
            </a:r>
            <a:r>
              <a:rPr lang="zh-CN" altLang="en-US" dirty="0"/>
              <a:t>平臺</a:t>
            </a:r>
            <a:r>
              <a:rPr lang="en-US" altLang="zh-CN" dirty="0"/>
              <a:t>&amp;</a:t>
            </a:r>
            <a:r>
              <a:rPr lang="zh-CN" altLang="en-US" dirty="0"/>
              <a:t>其他節點的次數</a:t>
            </a:r>
            <a:endParaRPr lang="en-US" altLang="zh-CN" dirty="0"/>
          </a:p>
          <a:p>
            <a:r>
              <a:rPr lang="zh-CN" altLang="en-US" dirty="0">
                <a:solidFill>
                  <a:srgbClr val="FFFF00"/>
                </a:solidFill>
              </a:rPr>
              <a:t>效益説明：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讓長官及時掌控人員使用狀況，如發生異常時可及時追本溯源，發揮系統價值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A7205F-E9E1-4C40-9D15-C4899E500D8D}"/>
              </a:ext>
            </a:extLst>
          </p:cNvPr>
          <p:cNvSpPr txBox="1"/>
          <p:nvPr/>
        </p:nvSpPr>
        <p:spPr>
          <a:xfrm>
            <a:off x="0" y="2204864"/>
            <a:ext cx="13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所有人：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1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54D8B-BCE5-4034-8752-D960C47B9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37"/>
          <a:stretch/>
        </p:blipFill>
        <p:spPr>
          <a:xfrm>
            <a:off x="2310" y="2610972"/>
            <a:ext cx="12192000" cy="82955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838B6F-2B60-4E5B-B9C2-6A1A03A9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60" y="3078207"/>
            <a:ext cx="1981200" cy="34326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E6B5D9F-C46E-4A98-9764-FDFF555A9A6A}"/>
              </a:ext>
            </a:extLst>
          </p:cNvPr>
          <p:cNvGrpSpPr/>
          <p:nvPr/>
        </p:nvGrpSpPr>
        <p:grpSpPr>
          <a:xfrm>
            <a:off x="10930478" y="3092271"/>
            <a:ext cx="1152128" cy="309595"/>
            <a:chOff x="9656654" y="5640663"/>
            <a:chExt cx="1152128" cy="3095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2089C72-583C-4FED-B6DE-A8D8B4956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889" b="5232"/>
            <a:stretch/>
          </p:blipFill>
          <p:spPr>
            <a:xfrm>
              <a:off x="9656654" y="5660270"/>
              <a:ext cx="1152128" cy="28998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3ED43-0E37-4941-953C-D81C7813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3906" y="5731219"/>
              <a:ext cx="794876" cy="19998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6460D35-F416-4CAD-9CEB-C9838A066C58}"/>
                </a:ext>
              </a:extLst>
            </p:cNvPr>
            <p:cNvSpPr txBox="1"/>
            <p:nvPr/>
          </p:nvSpPr>
          <p:spPr>
            <a:xfrm>
              <a:off x="9909131" y="564066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Logout</a:t>
              </a:r>
              <a:endParaRPr lang="zh-TW" altLang="en-US" sz="14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31F3B1C-7615-4C90-B7AE-06041361803D}"/>
              </a:ext>
            </a:extLst>
          </p:cNvPr>
          <p:cNvSpPr txBox="1"/>
          <p:nvPr/>
        </p:nvSpPr>
        <p:spPr>
          <a:xfrm>
            <a:off x="6312024" y="313843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當前登入：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12128622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黎家明</a:t>
            </a:r>
            <a:endParaRPr lang="zh-TW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507734-10D1-4A09-83DB-5132B9520188}"/>
              </a:ext>
            </a:extLst>
          </p:cNvPr>
          <p:cNvSpPr txBox="1"/>
          <p:nvPr/>
        </p:nvSpPr>
        <p:spPr>
          <a:xfrm>
            <a:off x="8271082" y="3126067"/>
            <a:ext cx="1394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050" dirty="0">
                <a:solidFill>
                  <a:srgbClr val="0000FF"/>
                </a:solidFill>
              </a:rPr>
              <a:t>10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次登入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AKB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平臺</a:t>
            </a:r>
            <a:endParaRPr lang="zh-TW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01F07A-5F0F-4E2D-AC59-28BD4C44B76E}"/>
              </a:ext>
            </a:extLst>
          </p:cNvPr>
          <p:cNvSpPr/>
          <p:nvPr/>
        </p:nvSpPr>
        <p:spPr>
          <a:xfrm>
            <a:off x="9668423" y="3078207"/>
            <a:ext cx="1095793" cy="303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0384D104-9780-4B1B-B216-C8FE9182F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3780" y="3158916"/>
            <a:ext cx="173592" cy="1735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68B540-679F-474B-9221-1D5BA43C8004}"/>
              </a:ext>
            </a:extLst>
          </p:cNvPr>
          <p:cNvSpPr txBox="1"/>
          <p:nvPr/>
        </p:nvSpPr>
        <p:spPr>
          <a:xfrm>
            <a:off x="9811655" y="3111878"/>
            <a:ext cx="1095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平臺使用詳情</a:t>
            </a:r>
            <a:endParaRPr lang="zh-TW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A2178D-71F4-4AA9-94CC-4506622E3009}"/>
              </a:ext>
            </a:extLst>
          </p:cNvPr>
          <p:cNvSpPr txBox="1"/>
          <p:nvPr/>
        </p:nvSpPr>
        <p:spPr>
          <a:xfrm>
            <a:off x="0" y="2204864"/>
            <a:ext cx="13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主管：</a:t>
            </a:r>
            <a:endParaRPr lang="zh-TW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396913E0-281E-4833-85AB-D79C5CBC45B9}"/>
              </a:ext>
            </a:extLst>
          </p:cNvPr>
          <p:cNvSpPr/>
          <p:nvPr/>
        </p:nvSpPr>
        <p:spPr>
          <a:xfrm>
            <a:off x="8616281" y="3645024"/>
            <a:ext cx="3096344" cy="936104"/>
          </a:xfrm>
          <a:prstGeom prst="wedgeRectCallout">
            <a:avLst>
              <a:gd name="adj1" fmla="val 16625"/>
              <a:gd name="adj2" fmla="val -70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記錄登入人員</a:t>
            </a:r>
            <a:r>
              <a:rPr lang="en-US" altLang="zh-TW" dirty="0"/>
              <a:t>Account </a:t>
            </a:r>
            <a:r>
              <a:rPr lang="en-US" altLang="zh-CN" dirty="0"/>
              <a:t>&amp; </a:t>
            </a:r>
            <a:r>
              <a:rPr lang="zh-CN" altLang="en-US" dirty="0"/>
              <a:t>平臺各節點點擊次數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189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jiaming.li 黎家明</dc:creator>
  <cp:lastModifiedBy>jiaming.li 黎家明</cp:lastModifiedBy>
  <cp:revision>48</cp:revision>
  <dcterms:created xsi:type="dcterms:W3CDTF">2020-09-10T00:16:21Z</dcterms:created>
  <dcterms:modified xsi:type="dcterms:W3CDTF">2020-09-10T07:47:09Z</dcterms:modified>
</cp:coreProperties>
</file>