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9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8CF66-63EF-4678-BE3A-95CF83D10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1A22EA-858D-475C-AA0E-B17E9462C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EF48E-D32C-4730-8CD6-6FF817F5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C0509-548C-4FC4-93DC-7164B1F6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F6FCE-E23B-48CD-953F-FB642573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82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DB753-5D89-4D82-B636-E065CE1D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E47D6B-E24E-49E4-B812-68E4907E2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5366F-A4E3-4E5F-9225-DA5062C9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D634D-8005-4F93-9702-5B66C787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1EEF6-7C66-4608-A8AA-7709D4FC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97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649A89-63E7-4618-BF35-5A280997F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830909-4E18-4ABD-932D-CF4D6C5AD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7A201-C43F-4007-B972-7D50430E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D4145-996D-4BD3-A5A4-24AF19A4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96CAF-82EE-4393-B73B-08A2E86F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73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DFFA5-4204-44D6-BCDB-95BE4979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AB277-40C5-4B34-8B3F-25A0588A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E540E-4A2F-49E7-91B6-23036E7D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DD2E6-0BBE-4F9A-94F0-8E311D7B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BB196-DB72-48BD-A1A0-A7CFA79B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51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6FEE4-87EA-4E12-9C6E-2B83912B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336C48-4EEA-419A-8F5A-6074218D4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A7BCC-2657-425D-AE12-49956AC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810CF-2082-4813-9406-EEE9C8DD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CC2BF-4D0A-4815-9AD1-1CBDEF6C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85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B9752-CE6F-46D0-8D79-86B5EDD9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25882-4553-4B1F-A8EF-6F295EFCC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4D618E-0431-46B7-BD30-954E13A54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831478-8787-4245-B7AA-316FF37A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FF0CC-0065-460D-B659-6F2631A5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6BBC19-0555-4816-A9D6-E5AE0B79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15B7E-8E08-4E70-B0F7-8418637C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47D30-B029-411F-8EC5-7C7021EB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81798-CA68-4325-8682-A16B91405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9037CF-9852-4A59-849B-10A95B7DD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56C93C-E3CC-4746-B603-3DC8D3937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14FD65-8312-4840-AB11-D817F1DA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E8208D-1340-4EFE-83C3-0BA2D692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037696-232F-4283-A2A7-1431595E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14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4B26B-72DB-4AE9-82C6-C1999307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1AF983-463A-4FFC-A691-69B6C9DB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45470-0A1A-4FDC-B609-6551109B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CD47C9-2DED-4653-BF9A-D88D0D20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51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99CD7A-96DC-4119-896B-FED3DFA2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8CB6F0-996E-4134-9BC4-4FC36D01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C1DF2-72AE-4046-B3AE-BAA7BE21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04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A460E-08DB-4C18-A288-729CB899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1E1C3-7458-49B2-B6E4-DCFBE15F3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DE11D6-4B45-44E3-85BF-2A3A9C1E8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705BD-323A-44F8-894D-E875DB5F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0CB63-54EC-4B26-B8B7-98066E5B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A3C04-EAFF-4B0F-B710-CD15F7E0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70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A7A92-069D-41F5-9CCF-1B7A8CCE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B9FD7D-604F-4C79-B42B-A9BB25332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A2A6F8-F754-42AF-AEFF-962D5CAA0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4F458D-4255-4103-BE3F-D1464505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A46A0-0A29-4426-B07A-6625E187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B7136-F07B-4732-8333-4D10C3B7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09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9F2FA6-7490-4BF2-8E24-B34E78B1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6147C-7522-4B8B-B125-D4336073B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9D295-5053-4DB6-8388-9A70D322F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9BDCB-EB1C-4BA7-8ABD-906E5901F866}" type="datetimeFigureOut">
              <a:rPr lang="zh-TW" altLang="en-US" smtClean="0"/>
              <a:t>2020/9/10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49924-E7B0-4C39-A105-E3DB589E2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57921-018D-46B6-8F50-C3A07B75B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35A9-5F50-4E90-A9FB-363042B1B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4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6CBA1A-290B-45FD-8CF4-F2A1BDDF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12192000" cy="1130741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E85A94-6299-435E-A6C3-851AC3AD9FAE}"/>
              </a:ext>
            </a:extLst>
          </p:cNvPr>
          <p:cNvSpPr txBox="1"/>
          <p:nvPr/>
        </p:nvSpPr>
        <p:spPr>
          <a:xfrm>
            <a:off x="0" y="404664"/>
            <a:ext cx="271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修改前</a:t>
            </a:r>
            <a:endParaRPr lang="zh-TW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17F0E6-EE00-410E-819A-0BE48C5301C2}"/>
              </a:ext>
            </a:extLst>
          </p:cNvPr>
          <p:cNvSpPr txBox="1"/>
          <p:nvPr/>
        </p:nvSpPr>
        <p:spPr>
          <a:xfrm>
            <a:off x="31254" y="3059668"/>
            <a:ext cx="271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修改需求：</a:t>
            </a:r>
            <a:endParaRPr lang="zh-TW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44FC44-78CB-4DF6-97AE-6F4DAD1C0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37"/>
          <a:stretch/>
        </p:blipFill>
        <p:spPr>
          <a:xfrm>
            <a:off x="0" y="3550497"/>
            <a:ext cx="12192000" cy="829552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A81DBA-A7BE-4D5A-9569-8E197D87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350" y="4017732"/>
            <a:ext cx="1981200" cy="343266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4E95E57-A7D1-4C89-BDC0-96BC9859F49A}"/>
              </a:ext>
            </a:extLst>
          </p:cNvPr>
          <p:cNvGrpSpPr/>
          <p:nvPr/>
        </p:nvGrpSpPr>
        <p:grpSpPr>
          <a:xfrm>
            <a:off x="10928168" y="4031796"/>
            <a:ext cx="1152128" cy="309595"/>
            <a:chOff x="9656654" y="5640663"/>
            <a:chExt cx="1152128" cy="30959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70B742B-84FA-42EC-A398-50D688B6F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0889" b="5232"/>
            <a:stretch/>
          </p:blipFill>
          <p:spPr>
            <a:xfrm>
              <a:off x="9656654" y="5660270"/>
              <a:ext cx="1152128" cy="28998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2978B09-B25F-473A-B95A-0D2361549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13906" y="5731219"/>
              <a:ext cx="794876" cy="199989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6C8196A-AD3C-4CB7-B202-935622849AB1}"/>
                </a:ext>
              </a:extLst>
            </p:cNvPr>
            <p:cNvSpPr txBox="1"/>
            <p:nvPr/>
          </p:nvSpPr>
          <p:spPr>
            <a:xfrm>
              <a:off x="9909131" y="5640663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Logout</a:t>
              </a:r>
              <a:endParaRPr lang="zh-TW" altLang="en-US" sz="1400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00AC4DBF-01D0-477D-99BF-44D60997D0AD}"/>
              </a:ext>
            </a:extLst>
          </p:cNvPr>
          <p:cNvSpPr txBox="1"/>
          <p:nvPr/>
        </p:nvSpPr>
        <p:spPr>
          <a:xfrm>
            <a:off x="7260895" y="4077963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當前登入：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12128622 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黎家明</a:t>
            </a:r>
            <a:endParaRPr lang="zh-TW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50DD0A-8551-4D68-9708-24335730DAA5}"/>
              </a:ext>
            </a:extLst>
          </p:cNvPr>
          <p:cNvSpPr txBox="1"/>
          <p:nvPr/>
        </p:nvSpPr>
        <p:spPr>
          <a:xfrm>
            <a:off x="9219953" y="4065592"/>
            <a:ext cx="1394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</a:t>
            </a:r>
            <a:r>
              <a:rPr lang="en-US" altLang="zh-CN" sz="1050" dirty="0">
                <a:solidFill>
                  <a:srgbClr val="0000FF"/>
                </a:solidFill>
              </a:rPr>
              <a:t>10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次登入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AKB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平臺</a:t>
            </a:r>
            <a:endParaRPr lang="zh-TW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B42FB90E-C8CF-4CB0-B34F-5181B5474C93}"/>
              </a:ext>
            </a:extLst>
          </p:cNvPr>
          <p:cNvSpPr/>
          <p:nvPr/>
        </p:nvSpPr>
        <p:spPr>
          <a:xfrm>
            <a:off x="12357417" y="3432421"/>
            <a:ext cx="1608856" cy="910573"/>
          </a:xfrm>
          <a:prstGeom prst="wedgeRectCallout">
            <a:avLst>
              <a:gd name="adj1" fmla="val -64433"/>
              <a:gd name="adj2" fmla="val 28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</a:t>
            </a:r>
            <a:r>
              <a:rPr lang="en-US" altLang="zh-CN" dirty="0"/>
              <a:t>ogout</a:t>
            </a:r>
            <a:r>
              <a:rPr lang="zh-CN" altLang="en-US" dirty="0"/>
              <a:t>按鈕高度跟“</a:t>
            </a:r>
            <a:r>
              <a:rPr lang="en-US" altLang="zh-CN" dirty="0"/>
              <a:t>FSQM</a:t>
            </a:r>
            <a:r>
              <a:rPr lang="zh-CN" altLang="en-US" dirty="0"/>
              <a:t>”一致即可</a:t>
            </a:r>
            <a:endParaRPr lang="zh-TW" altLang="en-US" dirty="0"/>
          </a:p>
        </p:txBody>
      </p:sp>
      <p:sp>
        <p:nvSpPr>
          <p:cNvPr id="19" name="对话气泡: 矩形 18">
            <a:extLst>
              <a:ext uri="{FF2B5EF4-FFF2-40B4-BE49-F238E27FC236}">
                <a16:creationId xmlns:a16="http://schemas.microsoft.com/office/drawing/2014/main" id="{745A5ED1-4764-4EFA-8944-83C63AD79E21}"/>
              </a:ext>
            </a:extLst>
          </p:cNvPr>
          <p:cNvSpPr/>
          <p:nvPr/>
        </p:nvSpPr>
        <p:spPr>
          <a:xfrm>
            <a:off x="582638" y="4653136"/>
            <a:ext cx="1608856" cy="910573"/>
          </a:xfrm>
          <a:prstGeom prst="wedgeRectCallout">
            <a:avLst>
              <a:gd name="adj1" fmla="val 20431"/>
              <a:gd name="adj2" fmla="val -75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此處寬度請修改為適合按鈕即可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C271E9A-D5BD-45FC-8512-FAC61EA46591}"/>
              </a:ext>
            </a:extLst>
          </p:cNvPr>
          <p:cNvSpPr/>
          <p:nvPr/>
        </p:nvSpPr>
        <p:spPr>
          <a:xfrm>
            <a:off x="0" y="1844824"/>
            <a:ext cx="12192000" cy="296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1E2462E3-DE68-4B55-9A3E-87AC556661A6}"/>
              </a:ext>
            </a:extLst>
          </p:cNvPr>
          <p:cNvSpPr/>
          <p:nvPr/>
        </p:nvSpPr>
        <p:spPr>
          <a:xfrm>
            <a:off x="1352569" y="2233797"/>
            <a:ext cx="1608856" cy="541241"/>
          </a:xfrm>
          <a:prstGeom prst="wedgeRectCallout">
            <a:avLst>
              <a:gd name="adj1" fmla="val 20431"/>
              <a:gd name="adj2" fmla="val -75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此處太寬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50E6BE4-2EE8-4948-873E-231867D557DF}"/>
              </a:ext>
            </a:extLst>
          </p:cNvPr>
          <p:cNvSpPr/>
          <p:nvPr/>
        </p:nvSpPr>
        <p:spPr>
          <a:xfrm>
            <a:off x="7260895" y="4036549"/>
            <a:ext cx="3419880" cy="303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02CD301F-E641-47B7-8FD2-0FC876637F0A}"/>
              </a:ext>
            </a:extLst>
          </p:cNvPr>
          <p:cNvSpPr/>
          <p:nvPr/>
        </p:nvSpPr>
        <p:spPr>
          <a:xfrm>
            <a:off x="8215660" y="4651688"/>
            <a:ext cx="2056804" cy="1369600"/>
          </a:xfrm>
          <a:prstGeom prst="wedgeRectCallout">
            <a:avLst>
              <a:gd name="adj1" fmla="val 20431"/>
              <a:gd name="adj2" fmla="val -75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請增加“第幾次登入</a:t>
            </a:r>
            <a:r>
              <a:rPr lang="en-US" altLang="zh-CN" dirty="0"/>
              <a:t>AKB</a:t>
            </a:r>
            <a:r>
              <a:rPr lang="zh-CN" altLang="en-US" dirty="0"/>
              <a:t>平臺”</a:t>
            </a:r>
            <a:endParaRPr lang="en-US" altLang="zh-CN" dirty="0"/>
          </a:p>
          <a:p>
            <a:pPr algn="ctr"/>
            <a:r>
              <a:rPr lang="zh-CN" altLang="en-US" dirty="0"/>
              <a:t>每次登錄請累計登入次數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51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72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新細明體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jiaming.li 黎家明</dc:creator>
  <cp:lastModifiedBy>jiaming.li 黎家明</cp:lastModifiedBy>
  <cp:revision>17</cp:revision>
  <dcterms:created xsi:type="dcterms:W3CDTF">2020-09-10T00:16:21Z</dcterms:created>
  <dcterms:modified xsi:type="dcterms:W3CDTF">2020-09-10T00:35:22Z</dcterms:modified>
</cp:coreProperties>
</file>