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69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07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50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027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8590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167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404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19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735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737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47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52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347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53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066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8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B8F7-C920-432F-9BA7-60C26906864F}" type="datetimeFigureOut">
              <a:rPr lang="ru-RU" smtClean="0"/>
              <a:pPr/>
              <a:t>09.10.2019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16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flatbuff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55ACBE-8EFA-4744-8A39-435A809E0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FlatBuffers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513DAA5-4F1D-43D3-83F3-CD4CF3AF8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Каспарьян Михаил </a:t>
            </a:r>
            <a:r>
              <a:rPr lang="ru-RU" dirty="0" err="1"/>
              <a:t>Суренович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265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1EC032-03AA-453A-8908-E64E70E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? </a:t>
            </a:r>
            <a:r>
              <a:rPr lang="ru-RU" dirty="0"/>
              <a:t>Зачем? Как?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76FA5B-BEC3-4645-AA59-03A18D12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Кроссплатформенная библиотека </a:t>
            </a:r>
            <a:r>
              <a:rPr lang="ru-RU" sz="2200" dirty="0" err="1"/>
              <a:t>сериализации</a:t>
            </a:r>
            <a:r>
              <a:rPr lang="en-US" sz="2200" dirty="0"/>
              <a:t>/</a:t>
            </a:r>
            <a:r>
              <a:rPr lang="ru-RU" sz="2200" dirty="0"/>
              <a:t>«</a:t>
            </a:r>
            <a:r>
              <a:rPr lang="ru-RU" sz="2200" dirty="0" err="1"/>
              <a:t>десериализации</a:t>
            </a:r>
            <a:r>
              <a:rPr lang="ru-RU" sz="2200" dirty="0"/>
              <a:t>»</a:t>
            </a:r>
          </a:p>
          <a:p>
            <a:r>
              <a:rPr lang="ru-RU" sz="2200" dirty="0"/>
              <a:t>Официально поддерживаемые языки</a:t>
            </a:r>
            <a:r>
              <a:rPr lang="en-US" sz="2200" dirty="0"/>
              <a:t>: C++, C#, C, Go, Java, JavaScript, Lobster, Lua, TypeScript, PHP, Python, Rust.</a:t>
            </a:r>
          </a:p>
          <a:p>
            <a:r>
              <a:rPr lang="ru-RU" sz="2200" dirty="0"/>
              <a:t>Изначально разрабатывалась для </a:t>
            </a:r>
            <a:r>
              <a:rPr lang="en-US" sz="2200" dirty="0" err="1"/>
              <a:t>GameDev</a:t>
            </a:r>
            <a:r>
              <a:rPr lang="ru-RU" sz="2200" dirty="0"/>
              <a:t>-а и критическим к производительности приложениям.</a:t>
            </a:r>
            <a:endParaRPr lang="en-US" sz="2200" dirty="0"/>
          </a:p>
          <a:p>
            <a:r>
              <a:rPr lang="ru-RU" sz="2200" dirty="0"/>
              <a:t>Репозиторий </a:t>
            </a:r>
            <a:r>
              <a:rPr lang="en-US" sz="2200" dirty="0">
                <a:hlinkClick r:id="rId2"/>
              </a:rPr>
              <a:t>https://github.com/google/flatbuffers</a:t>
            </a:r>
            <a:endParaRPr lang="ru-RU" sz="2200" dirty="0"/>
          </a:p>
          <a:p>
            <a:r>
              <a:rPr lang="en-US" sz="2200" dirty="0"/>
              <a:t>Cocos2d-x, Facebook, Fan Propulsion Labs etc.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815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Краткий сценарий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Написать файл со схемой, которая определяет структуры данных, которые вы хотите </a:t>
            </a:r>
            <a:r>
              <a:rPr lang="ru-RU" sz="2200" dirty="0" err="1"/>
              <a:t>сериализовать</a:t>
            </a:r>
            <a:r>
              <a:rPr lang="ru-RU" sz="2200" dirty="0"/>
              <a:t>.</a:t>
            </a:r>
          </a:p>
          <a:p>
            <a:r>
              <a:rPr lang="ru-RU" sz="2200" dirty="0"/>
              <a:t>С помощью </a:t>
            </a:r>
            <a:r>
              <a:rPr lang="en-US" sz="2200" dirty="0" err="1"/>
              <a:t>flatc</a:t>
            </a:r>
            <a:r>
              <a:rPr lang="en-US" sz="2200" dirty="0"/>
              <a:t> </a:t>
            </a:r>
            <a:r>
              <a:rPr lang="ru-RU" sz="2200" dirty="0"/>
              <a:t>сгенерировать хедер </a:t>
            </a:r>
            <a:r>
              <a:rPr lang="en-US" sz="2200" dirty="0"/>
              <a:t>C++ (package Java </a:t>
            </a:r>
            <a:r>
              <a:rPr lang="ru-RU" sz="2200" dirty="0"/>
              <a:t>и </a:t>
            </a:r>
            <a:r>
              <a:rPr lang="ru-RU" sz="2200" dirty="0" err="1"/>
              <a:t>др</a:t>
            </a:r>
            <a:r>
              <a:rPr lang="en-US" sz="2200" dirty="0"/>
              <a:t>)</a:t>
            </a:r>
            <a:r>
              <a:rPr lang="ru-RU" sz="2200" dirty="0"/>
              <a:t>, в котором будет класс с помощью которого можно будет получать доступ к </a:t>
            </a:r>
            <a:r>
              <a:rPr lang="ru-RU" sz="2200" dirty="0" err="1"/>
              <a:t>сериализованным</a:t>
            </a:r>
            <a:r>
              <a:rPr lang="ru-RU" sz="2200" dirty="0"/>
              <a:t> данным.</a:t>
            </a:r>
          </a:p>
          <a:p>
            <a:r>
              <a:rPr lang="ru-RU" sz="2200" dirty="0"/>
              <a:t>Используйте класс </a:t>
            </a:r>
            <a:r>
              <a:rPr lang="en-US" sz="2200" dirty="0" err="1"/>
              <a:t>FlatBufferBuilder</a:t>
            </a:r>
            <a:r>
              <a:rPr lang="en-US" sz="2200" dirty="0"/>
              <a:t> </a:t>
            </a:r>
            <a:r>
              <a:rPr lang="ru-RU" sz="2200" dirty="0"/>
              <a:t>для конструирования буфера.</a:t>
            </a:r>
          </a:p>
          <a:p>
            <a:r>
              <a:rPr lang="ru-RU" sz="2200" dirty="0"/>
              <a:t>Сохранить или отправить буфер.</a:t>
            </a:r>
          </a:p>
          <a:p>
            <a:r>
              <a:rPr lang="ru-RU" sz="2200" dirty="0"/>
              <a:t>При чтении используйте указатель на корневой объект.</a:t>
            </a:r>
          </a:p>
          <a:p>
            <a:r>
              <a:rPr lang="ru-RU" sz="2200" dirty="0"/>
              <a:t>РАДУЙТЕСЬ</a:t>
            </a:r>
          </a:p>
        </p:txBody>
      </p:sp>
    </p:spTree>
    <p:extLst>
      <p:ext uri="{BB962C8B-B14F-4D97-AF65-F5344CB8AC3E}">
        <p14:creationId xmlns:p14="http://schemas.microsoft.com/office/powerpoint/2010/main" xmlns="" val="173687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схемы на примере </a:t>
            </a:r>
            <a:r>
              <a:rPr lang="en-US" dirty="0" smtClean="0"/>
              <a:t>monster.fbs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337"/>
            <a:ext cx="8596668" cy="4756026"/>
          </a:xfrm>
        </p:spPr>
        <p:txBody>
          <a:bodyPr>
            <a:noAutofit/>
          </a:bodyPr>
          <a:lstStyle/>
          <a:p>
            <a:r>
              <a:rPr lang="ru-RU" sz="1600" dirty="0" err="1" smtClean="0"/>
              <a:t>namespace</a:t>
            </a:r>
            <a:r>
              <a:rPr lang="ru-RU" sz="1600" dirty="0" smtClean="0"/>
              <a:t> определяет соответствующий </a:t>
            </a:r>
            <a:r>
              <a:rPr lang="ru-RU" sz="1600" dirty="0" err="1" smtClean="0"/>
              <a:t>неймспейс</a:t>
            </a:r>
            <a:r>
              <a:rPr lang="ru-RU" sz="1600" dirty="0" smtClean="0"/>
              <a:t> или пакет для сгенерированного кода. В примере у нас </a:t>
            </a:r>
            <a:r>
              <a:rPr lang="ru-RU" sz="1600" dirty="0" err="1" smtClean="0"/>
              <a:t>неймспейс</a:t>
            </a:r>
            <a:r>
              <a:rPr lang="ru-RU" sz="1600" dirty="0" smtClean="0"/>
              <a:t> </a:t>
            </a:r>
            <a:r>
              <a:rPr lang="ru-RU" sz="1600" dirty="0" err="1" smtClean="0"/>
              <a:t>МайГейм</a:t>
            </a:r>
            <a:r>
              <a:rPr lang="ru-RU" sz="1600" dirty="0" smtClean="0"/>
              <a:t>, а внутри </a:t>
            </a:r>
            <a:r>
              <a:rPr lang="ru-RU" sz="1600" dirty="0" err="1" smtClean="0"/>
              <a:t>неймспейс</a:t>
            </a:r>
            <a:r>
              <a:rPr lang="ru-RU" sz="1600" dirty="0" smtClean="0"/>
              <a:t> </a:t>
            </a:r>
            <a:r>
              <a:rPr lang="ru-RU" sz="1600" dirty="0" err="1" smtClean="0"/>
              <a:t>Семпл</a:t>
            </a:r>
            <a:endParaRPr lang="ru-RU" sz="1600" dirty="0" smtClean="0"/>
          </a:p>
          <a:p>
            <a:r>
              <a:rPr lang="ru-RU" sz="1600" dirty="0" err="1" smtClean="0"/>
              <a:t>enum</a:t>
            </a:r>
            <a:r>
              <a:rPr lang="ru-RU" sz="1600" dirty="0" smtClean="0"/>
              <a:t> = обычное множество</a:t>
            </a:r>
          </a:p>
          <a:p>
            <a:r>
              <a:rPr lang="ru-RU" sz="1600" dirty="0" err="1" smtClean="0"/>
              <a:t>union</a:t>
            </a:r>
            <a:r>
              <a:rPr lang="ru-RU" sz="1600" dirty="0" smtClean="0"/>
              <a:t> объединение нескольких таблиц, пока искусственно введено</a:t>
            </a:r>
          </a:p>
          <a:p>
            <a:r>
              <a:rPr lang="ru-RU" sz="1600" dirty="0" err="1" smtClean="0"/>
              <a:t>struct</a:t>
            </a:r>
            <a:r>
              <a:rPr lang="ru-RU" sz="1600" dirty="0" smtClean="0"/>
              <a:t> подходит для структур данных, которые не изменятся, используют меньше памяти и более быстрый просмотр</a:t>
            </a:r>
          </a:p>
          <a:p>
            <a:r>
              <a:rPr lang="ru-RU" sz="1600" dirty="0" err="1" smtClean="0"/>
              <a:t>table</a:t>
            </a:r>
            <a:r>
              <a:rPr lang="ru-RU" sz="1600" dirty="0" smtClean="0"/>
              <a:t> основной способ объявить объект содержит имя и список полей, каждое поле содержит имя и тип, опционально </a:t>
            </a:r>
            <a:r>
              <a:rPr lang="ru-RU" sz="1600" dirty="0" err="1" smtClean="0"/>
              <a:t>дефолтное</a:t>
            </a:r>
            <a:r>
              <a:rPr lang="ru-RU" sz="1600" dirty="0" smtClean="0"/>
              <a:t> значения(если не указано, то 0 или NULL)</a:t>
            </a:r>
          </a:p>
          <a:p>
            <a:r>
              <a:rPr lang="ru-RU" sz="1600" dirty="0" smtClean="0"/>
              <a:t>Добавлять новые поля в схему можно только в конце определения таблицы. </a:t>
            </a:r>
          </a:p>
          <a:p>
            <a:r>
              <a:rPr lang="ru-RU" sz="1600" dirty="0" smtClean="0"/>
              <a:t>Вы можете изменить имена полей и имена таблиц, но нужно все переименовать в коде.</a:t>
            </a:r>
          </a:p>
          <a:p>
            <a:r>
              <a:rPr lang="ru-RU" sz="1600" dirty="0" smtClean="0"/>
              <a:t>Вы не можете удалить поля, которые вы больше не используете из схемы.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173687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схемы на примере </a:t>
            </a:r>
            <a:r>
              <a:rPr lang="en-US" dirty="0" smtClean="0"/>
              <a:t>monster.fbs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337"/>
            <a:ext cx="8596668" cy="47560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Built-in scalar types are</a:t>
            </a:r>
          </a:p>
          <a:p>
            <a:pPr fontAlgn="base">
              <a:buNone/>
            </a:pPr>
            <a:r>
              <a:rPr lang="en-US" sz="1600" dirty="0" smtClean="0"/>
              <a:t>	8 bit: byte (int8), </a:t>
            </a:r>
            <a:r>
              <a:rPr lang="en-US" sz="1600" dirty="0" err="1" smtClean="0"/>
              <a:t>ubyte</a:t>
            </a:r>
            <a:r>
              <a:rPr lang="en-US" sz="1600" dirty="0" smtClean="0"/>
              <a:t> (uint8), </a:t>
            </a:r>
            <a:r>
              <a:rPr lang="en-US" sz="1600" dirty="0" err="1" smtClean="0"/>
              <a:t>bool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	16 bit: short (int16), </a:t>
            </a:r>
            <a:r>
              <a:rPr lang="en-US" sz="1600" dirty="0" err="1" smtClean="0"/>
              <a:t>ushort</a:t>
            </a:r>
            <a:r>
              <a:rPr lang="en-US" sz="1600" dirty="0" smtClean="0"/>
              <a:t> (uint16)</a:t>
            </a:r>
          </a:p>
          <a:p>
            <a:pPr fontAlgn="base">
              <a:buNone/>
            </a:pPr>
            <a:r>
              <a:rPr lang="en-US" sz="1600" dirty="0" smtClean="0"/>
              <a:t>	32 bit: </a:t>
            </a:r>
            <a:r>
              <a:rPr lang="en-US" sz="1600" dirty="0" err="1" smtClean="0"/>
              <a:t>int</a:t>
            </a:r>
            <a:r>
              <a:rPr lang="en-US" sz="1600" dirty="0" smtClean="0"/>
              <a:t> (int32), </a:t>
            </a:r>
            <a:r>
              <a:rPr lang="en-US" sz="1600" dirty="0" err="1" smtClean="0"/>
              <a:t>uint</a:t>
            </a:r>
            <a:r>
              <a:rPr lang="en-US" sz="1600" dirty="0" smtClean="0"/>
              <a:t> (uint32), float (float32)</a:t>
            </a:r>
          </a:p>
          <a:p>
            <a:pPr fontAlgn="base">
              <a:buNone/>
            </a:pPr>
            <a:r>
              <a:rPr lang="en-US" sz="1600" dirty="0" smtClean="0"/>
              <a:t>	64 bit: long (int64), </a:t>
            </a:r>
            <a:r>
              <a:rPr lang="en-US" sz="1600" dirty="0" err="1" smtClean="0"/>
              <a:t>ulong</a:t>
            </a:r>
            <a:r>
              <a:rPr lang="en-US" sz="1600" dirty="0" smtClean="0"/>
              <a:t> (uint64), double (float64)</a:t>
            </a:r>
          </a:p>
          <a:p>
            <a:pPr>
              <a:buNone/>
            </a:pPr>
            <a:r>
              <a:rPr lang="en-US" sz="1600" dirty="0" smtClean="0"/>
              <a:t>The type names in parentheses are alias names such that for example uint8 can be used in place of </a:t>
            </a:r>
            <a:r>
              <a:rPr lang="en-US" sz="1600" dirty="0" err="1" smtClean="0"/>
              <a:t>ubyte</a:t>
            </a:r>
            <a:r>
              <a:rPr lang="en-US" sz="1600" dirty="0" smtClean="0"/>
              <a:t>, and int32 can be used in place of </a:t>
            </a:r>
            <a:r>
              <a:rPr lang="en-US" sz="1600" dirty="0" err="1" smtClean="0"/>
              <a:t>int</a:t>
            </a:r>
            <a:r>
              <a:rPr lang="en-US" sz="1600" dirty="0" smtClean="0"/>
              <a:t> without affecting code generation.</a:t>
            </a:r>
          </a:p>
          <a:p>
            <a:pPr>
              <a:buNone/>
            </a:pPr>
            <a:r>
              <a:rPr lang="en-US" sz="1600" dirty="0" smtClean="0"/>
              <a:t>Built-in non-scalar types:</a:t>
            </a:r>
          </a:p>
          <a:p>
            <a:pPr fontAlgn="base">
              <a:buNone/>
            </a:pPr>
            <a:r>
              <a:rPr lang="en-US" sz="1600" b="1" dirty="0" smtClean="0"/>
              <a:t>Vector</a:t>
            </a:r>
            <a:r>
              <a:rPr lang="en-US" sz="1600" dirty="0" smtClean="0"/>
              <a:t> of any other type (denoted with </a:t>
            </a:r>
            <a:r>
              <a:rPr lang="en-US" sz="1600" b="1" dirty="0" smtClean="0"/>
              <a:t>[type]</a:t>
            </a:r>
            <a:r>
              <a:rPr lang="en-US" sz="1600" dirty="0" smtClean="0"/>
              <a:t>). Nesting vectors is not supported, instead you can wrap the inner vector in a table.</a:t>
            </a:r>
          </a:p>
          <a:p>
            <a:pPr fontAlgn="base">
              <a:buNone/>
            </a:pPr>
            <a:r>
              <a:rPr lang="en-US" sz="1600" b="1" dirty="0" smtClean="0"/>
              <a:t>string</a:t>
            </a:r>
            <a:r>
              <a:rPr lang="en-US" sz="1600" dirty="0" smtClean="0"/>
              <a:t>, which may only hold UTF-8 or 7-bit ASCII. For other text encodings or general binary data use vectors (</a:t>
            </a:r>
            <a:r>
              <a:rPr lang="en-US" sz="1600" b="1" dirty="0" smtClean="0"/>
              <a:t>[byte] or [</a:t>
            </a:r>
            <a:r>
              <a:rPr lang="en-US" sz="1600" b="1" dirty="0" err="1" smtClean="0"/>
              <a:t>ubyte</a:t>
            </a:r>
            <a:r>
              <a:rPr lang="en-US" sz="1600" b="1" dirty="0" smtClean="0"/>
              <a:t>]</a:t>
            </a:r>
            <a:r>
              <a:rPr lang="en-US" sz="1600" dirty="0" smtClean="0"/>
              <a:t>) instead.</a:t>
            </a:r>
          </a:p>
          <a:p>
            <a:pPr fontAlgn="base">
              <a:buNone/>
            </a:pPr>
            <a:r>
              <a:rPr lang="en-US" sz="1600" dirty="0" smtClean="0"/>
              <a:t>References to other </a:t>
            </a:r>
            <a:r>
              <a:rPr lang="en-US" sz="1600" b="1" dirty="0" smtClean="0"/>
              <a:t>tables or </a:t>
            </a:r>
            <a:r>
              <a:rPr lang="en-US" sz="1600" b="1" dirty="0" err="1" smtClean="0"/>
              <a:t>structs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enums</a:t>
            </a:r>
            <a:r>
              <a:rPr lang="en-US" sz="1600" b="1" dirty="0" smtClean="0"/>
              <a:t> or unions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73687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Внутрянка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6250" y="1510629"/>
            <a:ext cx="7373380" cy="437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1522" y="1602213"/>
            <a:ext cx="1933845" cy="161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68752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273</Words>
  <Application>Microsoft Office PowerPoint</Application>
  <PresentationFormat>Произвольный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Аспект</vt:lpstr>
      <vt:lpstr>FlatBuffers</vt:lpstr>
      <vt:lpstr>Что? Зачем? Как?</vt:lpstr>
      <vt:lpstr>Краткий сценарий использования</vt:lpstr>
      <vt:lpstr>Файл схемы на примере monster.fbs</vt:lpstr>
      <vt:lpstr>Файл схемы на примере monster.fbs</vt:lpstr>
      <vt:lpstr>Внутрянка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FlatBuffers</dc:title>
  <dc:creator>Михаил Каспарьян</dc:creator>
  <cp:lastModifiedBy>1238789</cp:lastModifiedBy>
  <cp:revision>11</cp:revision>
  <dcterms:created xsi:type="dcterms:W3CDTF">2019-10-09T13:26:06Z</dcterms:created>
  <dcterms:modified xsi:type="dcterms:W3CDTF">2019-10-09T21:48:15Z</dcterms:modified>
</cp:coreProperties>
</file>