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0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27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90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67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4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9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5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7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3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B8F7-C920-432F-9BA7-60C26906864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3C017D-B223-4DF1-B40D-479C5670C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6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flatbuff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5ACBE-8EFA-4744-8A39-435A809E0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FlatBuffers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13DAA5-4F1D-43D3-83F3-CD4CF3AF8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Каспарьян Михаил </a:t>
            </a:r>
            <a:r>
              <a:rPr lang="ru-RU" dirty="0" err="1"/>
              <a:t>Суренович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5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EC032-03AA-453A-8908-E64E70EA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? </a:t>
            </a:r>
            <a:r>
              <a:rPr lang="ru-RU" dirty="0"/>
              <a:t>Зачем? Как?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6FA5B-BEC3-4645-AA59-03A18D12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Кроссплатформенная библиотека </a:t>
            </a:r>
            <a:r>
              <a:rPr lang="ru-RU" sz="2200" dirty="0" err="1"/>
              <a:t>сериализации</a:t>
            </a:r>
            <a:r>
              <a:rPr lang="en-US" sz="2200" dirty="0"/>
              <a:t>/</a:t>
            </a:r>
            <a:r>
              <a:rPr lang="ru-RU" sz="2200" dirty="0"/>
              <a:t>«</a:t>
            </a:r>
            <a:r>
              <a:rPr lang="ru-RU" sz="2200" dirty="0" err="1"/>
              <a:t>десериализации</a:t>
            </a:r>
            <a:r>
              <a:rPr lang="ru-RU" sz="2200" dirty="0"/>
              <a:t>»</a:t>
            </a:r>
          </a:p>
          <a:p>
            <a:r>
              <a:rPr lang="ru-RU" sz="2200" dirty="0"/>
              <a:t>Официально поддерживаемые языки</a:t>
            </a:r>
            <a:r>
              <a:rPr lang="en-US" sz="2200" dirty="0"/>
              <a:t>: C++, C#, C, Go, Java, JavaScript, Lobster, Lua, TypeScript, PHP, Python, Rust.</a:t>
            </a:r>
          </a:p>
          <a:p>
            <a:r>
              <a:rPr lang="ru-RU" sz="2200" dirty="0"/>
              <a:t>Изначально разрабатывалась для </a:t>
            </a:r>
            <a:r>
              <a:rPr lang="en-US" sz="2200" dirty="0" err="1"/>
              <a:t>GameDev</a:t>
            </a:r>
            <a:r>
              <a:rPr lang="ru-RU" sz="2200" dirty="0"/>
              <a:t>-а и критическим к производительности приложениям.</a:t>
            </a:r>
            <a:endParaRPr lang="en-US" sz="2200" dirty="0"/>
          </a:p>
          <a:p>
            <a:r>
              <a:rPr lang="ru-RU" sz="2200" dirty="0"/>
              <a:t>Репозиторий </a:t>
            </a:r>
            <a:r>
              <a:rPr lang="en-US" sz="2200" dirty="0">
                <a:hlinkClick r:id="rId2"/>
              </a:rPr>
              <a:t>https://github.com/google/flatbuffers</a:t>
            </a:r>
            <a:endParaRPr lang="ru-RU" sz="2200" dirty="0"/>
          </a:p>
          <a:p>
            <a:r>
              <a:rPr lang="en-US" sz="2200" dirty="0"/>
              <a:t>Cocos2d-x, Facebook, Fan Propulsion Labs etc.</a:t>
            </a:r>
            <a:endParaRPr lang="ru-RU" sz="2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5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Краткий сценарий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20C96-82EC-415A-8AFE-2BD3D77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Написать файл со схемой, которая определяет структуры данных, которые вы хотите </a:t>
            </a:r>
            <a:r>
              <a:rPr lang="ru-RU" sz="2200" dirty="0" err="1"/>
              <a:t>сериализовать</a:t>
            </a:r>
            <a:r>
              <a:rPr lang="ru-RU" sz="2200" dirty="0"/>
              <a:t>.</a:t>
            </a:r>
          </a:p>
          <a:p>
            <a:r>
              <a:rPr lang="ru-RU" sz="2200" dirty="0"/>
              <a:t>С помощью </a:t>
            </a:r>
            <a:r>
              <a:rPr lang="en-US" sz="2200" dirty="0" err="1"/>
              <a:t>flatc</a:t>
            </a:r>
            <a:r>
              <a:rPr lang="en-US" sz="2200" dirty="0"/>
              <a:t> </a:t>
            </a:r>
            <a:r>
              <a:rPr lang="ru-RU" sz="2200" dirty="0"/>
              <a:t>сгенерировать хедер </a:t>
            </a:r>
            <a:r>
              <a:rPr lang="en-US" sz="2200" dirty="0"/>
              <a:t>C++ (package Java </a:t>
            </a:r>
            <a:r>
              <a:rPr lang="ru-RU" sz="2200" dirty="0"/>
              <a:t>и </a:t>
            </a:r>
            <a:r>
              <a:rPr lang="ru-RU" sz="2200" dirty="0" err="1"/>
              <a:t>др</a:t>
            </a:r>
            <a:r>
              <a:rPr lang="en-US" sz="2200" dirty="0"/>
              <a:t>)</a:t>
            </a:r>
            <a:r>
              <a:rPr lang="ru-RU" sz="2200" dirty="0"/>
              <a:t>, в котором будет класс с помощью которого можно будет получать доступ к </a:t>
            </a:r>
            <a:r>
              <a:rPr lang="ru-RU" sz="2200" dirty="0" err="1"/>
              <a:t>сериализованным</a:t>
            </a:r>
            <a:r>
              <a:rPr lang="ru-RU" sz="2200" dirty="0"/>
              <a:t> данным.</a:t>
            </a:r>
          </a:p>
          <a:p>
            <a:r>
              <a:rPr lang="ru-RU" sz="2200" dirty="0"/>
              <a:t>Используйте класс </a:t>
            </a:r>
            <a:r>
              <a:rPr lang="en-US" sz="2200" dirty="0" err="1"/>
              <a:t>FlatBufferBuilder</a:t>
            </a:r>
            <a:r>
              <a:rPr lang="en-US" sz="2200" dirty="0"/>
              <a:t> </a:t>
            </a:r>
            <a:r>
              <a:rPr lang="ru-RU" sz="2200" dirty="0"/>
              <a:t>для конструирования буфера.</a:t>
            </a:r>
          </a:p>
          <a:p>
            <a:r>
              <a:rPr lang="ru-RU" sz="2200" dirty="0"/>
              <a:t>Сохранить или отправить буфер.</a:t>
            </a:r>
          </a:p>
          <a:p>
            <a:r>
              <a:rPr lang="ru-RU" sz="2200" dirty="0"/>
              <a:t>При чтении используйте указатель на корневой объект.</a:t>
            </a:r>
          </a:p>
          <a:p>
            <a:r>
              <a:rPr lang="ru-RU" sz="2200" dirty="0"/>
              <a:t>РАДУЙТЕСЬ</a:t>
            </a:r>
          </a:p>
        </p:txBody>
      </p:sp>
    </p:spTree>
    <p:extLst>
      <p:ext uri="{BB962C8B-B14F-4D97-AF65-F5344CB8AC3E}">
        <p14:creationId xmlns:p14="http://schemas.microsoft.com/office/powerpoint/2010/main" val="17368752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143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FlatBuffers</vt:lpstr>
      <vt:lpstr>Что? Зачем? Как?</vt:lpstr>
      <vt:lpstr>Краткий сценарий использования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FlatBuffers</dc:title>
  <dc:creator>Михаил Каспарьян</dc:creator>
  <cp:lastModifiedBy>Михаил Каспарьян</cp:lastModifiedBy>
  <cp:revision>4</cp:revision>
  <dcterms:created xsi:type="dcterms:W3CDTF">2019-10-09T13:26:06Z</dcterms:created>
  <dcterms:modified xsi:type="dcterms:W3CDTF">2019-10-09T14:01:31Z</dcterms:modified>
</cp:coreProperties>
</file>