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aidocmaker.com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s://www.aidocmaker.com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aidocmaker.com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aidocmaker.com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DDS Design with Chisel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Integration with TheSydeKick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Co-Simulation Methodology: </a:t>
            </a:r>
            <a:r>
              <a:rPr sz="1400"/>
              <a:t>TheSydeKick synchronizes Chisel and Python simulations to ensure waveform generation consistency across models.</a:t>
            </a:r>
          </a:p>
          <a:p>
            <a:r>
              <a:rPr sz="1400" b="1"/>
              <a:t>Automated Test Harness: </a:t>
            </a:r>
            <a:r>
              <a:rPr sz="1400"/>
              <a:t>Custom test harness exercises tuning words, phase increments, and output waveforms enabling robust automated verification cycles.</a:t>
            </a:r>
          </a:p>
          <a:p>
            <a:r>
              <a:rPr sz="1400" b="1"/>
              <a:t>Behavioral Alignment Verification: </a:t>
            </a:r>
            <a:r>
              <a:rPr sz="1400"/>
              <a:t>Systematically compares output waveforms against Python reference, detecting discrepancies in phase and amplitude behavior precisely.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Chisel 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Tuning Word and Phase Tracking: </a:t>
            </a:r>
            <a:r>
              <a:rPr sz="1400"/>
              <a:t>Plots confirm linear tuning word progression aligning with expected phase accumulator increments per clock cycle.</a:t>
            </a:r>
          </a:p>
          <a:p>
            <a:r>
              <a:rPr sz="1400" b="1"/>
              <a:t>Amplitude Output Fidelity: </a:t>
            </a:r>
            <a:r>
              <a:rPr sz="1400"/>
              <a:t>Waveform amplitude outputs closely match reference, demonstrating high accuracy in fixed-point amplitude representation.</a:t>
            </a:r>
          </a:p>
          <a:p>
            <a:r>
              <a:rPr sz="1400" b="1"/>
              <a:t>Timing and Deviation Analysis: </a:t>
            </a:r>
            <a:r>
              <a:rPr sz="1400"/>
              <a:t>Minimal timing skew observed; minor artifacts attributed to quantization errors remain within acceptable error margins.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Python vs Chisel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Waveform Fidelity Assessment: </a:t>
            </a:r>
            <a:r>
              <a:rPr sz="1400"/>
              <a:t>Both models generate closely matching waveforms with minimal deviation in amplitude and phase resolution observed.</a:t>
            </a:r>
          </a:p>
          <a:p>
            <a:r>
              <a:rPr sz="1400" b="1"/>
              <a:t>Timing Performance Discrepancies: </a:t>
            </a:r>
            <a:r>
              <a:rPr sz="1400"/>
              <a:t>Chisel simulation exhibits minor skew due to hardware timing constraints absent in Python's idealized execution.</a:t>
            </a:r>
          </a:p>
          <a:p>
            <a:r>
              <a:rPr sz="1400" b="1"/>
              <a:t>Noise and Distortion Causes: </a:t>
            </a:r>
            <a:r>
              <a:rPr sz="1400"/>
              <a:t>Quantization and fixed-point truncation in Chisel introduce subtle noise not present in high-precision Python floats.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Performance and Resource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Area Utilization Metrics: </a:t>
            </a:r>
            <a:r>
              <a:rPr sz="1400"/>
              <a:t>Synthesis reports approximately 1,200 LUTs and 950 flip-flops consumed by the DDS design modules.</a:t>
            </a:r>
          </a:p>
          <a:p>
            <a:r>
              <a:rPr sz="1400" b="1"/>
              <a:t>Latency and Frequency Trade-offs: </a:t>
            </a:r>
            <a:r>
              <a:rPr sz="1400"/>
              <a:t>Design achieves a 5-cycle latency with maximum clock frequency near 250 MHz balancing speed and accuracy.</a:t>
            </a:r>
          </a:p>
          <a:p>
            <a:r>
              <a:rPr sz="1400" b="1"/>
              <a:t>Implementation Trade-off Considerations: </a:t>
            </a:r>
            <a:r>
              <a:rPr sz="1400"/>
              <a:t>Resource usage was optimized against frequency resolution by adjusting phase accumulator bit width and LUT size.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Lessons Learned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Fixed-Point Precision Challenges: </a:t>
            </a:r>
            <a:r>
              <a:rPr sz="1400"/>
              <a:t>Managing fixed-point formats required balancing precision needs with hardware resource constraints and timing closure.</a:t>
            </a:r>
          </a:p>
          <a:p>
            <a:r>
              <a:rPr sz="1400" b="1"/>
              <a:t>Simulation and Integration Complexity: </a:t>
            </a:r>
            <a:r>
              <a:rPr sz="1400"/>
              <a:t>Integrating Chisel simulation with Python models exposed synchronization issues necessitating robust co-simulation frameworks.</a:t>
            </a:r>
          </a:p>
          <a:p>
            <a:r>
              <a:rPr sz="1400" b="1"/>
              <a:t>Future Enhancements and Flexibility: </a:t>
            </a:r>
            <a:r>
              <a:rPr sz="1400"/>
              <a:t>Plans include supporting diverse waveforms, dynamic LUT loading, and leveraging Chisel's modularity for DSP hardware improvements.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Project Achievements: </a:t>
            </a:r>
            <a:r>
              <a:rPr sz="1400"/>
              <a:t>Successfully implemented DDS in Chisel with rigorous verification against Python behavioral models ensuring correctness.</a:t>
            </a:r>
          </a:p>
          <a:p>
            <a:r>
              <a:rPr sz="1400" b="1"/>
              <a:t>Chisel and DDS Advantages: </a:t>
            </a:r>
            <a:r>
              <a:rPr sz="1400"/>
              <a:t>Chisel enables rapid RTL prototyping; DDS architecture offers precise, programmable waveform generation capabilities.</a:t>
            </a:r>
          </a:p>
          <a:p>
            <a:r>
              <a:rPr sz="1400" b="1"/>
              <a:t>Application Potential: </a:t>
            </a:r>
            <a:r>
              <a:rPr sz="1400"/>
              <a:t>DDS design is applicable in digital communications, radar, instrumentation, and advanced signal processing systems today.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DDS Design with Chisel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Introduction to Direct Digital Synthesizer (DDS)</a:t>
            </a:r>
          </a:p>
          <a:p>
            <a:r>
              <a:rPr sz="1400"/>
              <a:t>DDS Architecture Overview</a:t>
            </a:r>
          </a:p>
          <a:p>
            <a:r>
              <a:rPr sz="1400"/>
              <a:t>Development Workflow</a:t>
            </a:r>
          </a:p>
          <a:p>
            <a:r>
              <a:rPr sz="1400"/>
              <a:t>Python Model Implementation</a:t>
            </a:r>
          </a:p>
          <a:p>
            <a:r>
              <a:rPr sz="1400"/>
              <a:t>Python Simulation Results</a:t>
            </a:r>
          </a:p>
          <a:p>
            <a:r>
              <a:rPr sz="1400"/>
              <a:t>Chisel-Based DDS Design</a:t>
            </a:r>
          </a:p>
          <a:p>
            <a:r>
              <a:rPr sz="1400"/>
              <a:t>Integration with TheSydeKick</a:t>
            </a:r>
          </a:p>
          <a:p>
            <a:r>
              <a:rPr sz="1400"/>
              <a:t>Chisel Simulation Results</a:t>
            </a:r>
          </a:p>
          <a:p>
            <a:r>
              <a:rPr sz="1400"/>
              <a:t>Python vs Chisel Comparison</a:t>
            </a:r>
          </a:p>
          <a:p>
            <a:r>
              <a:rPr sz="1400"/>
              <a:t>Performance and Resource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DDS Design with Chisel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Lessons Learned and Future Work</a:t>
            </a:r>
          </a:p>
          <a:p>
            <a:r>
              <a:rPr sz="1400"/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Direct Digital Synthesizer (DDS)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Fundamental DDS Mechanism: </a:t>
            </a:r>
            <a:r>
              <a:rPr sz="1400"/>
              <a:t>DDS generates arbitrary waveforms digitally via phase accumulation plus waveform lookup tables enabling precise synthesis.</a:t>
            </a:r>
          </a:p>
          <a:p>
            <a:r>
              <a:rPr sz="1400" b="1"/>
              <a:t>Application Domains: </a:t>
            </a:r>
            <a:r>
              <a:rPr sz="1400"/>
              <a:t>Common in digital communication, signal generation, radar, and instrumentation due to versatility and accuracy.</a:t>
            </a:r>
          </a:p>
          <a:p>
            <a:r>
              <a:rPr sz="1400" b="1"/>
              <a:t>Advantages Over Analog: </a:t>
            </a:r>
            <a:r>
              <a:rPr sz="1400"/>
              <a:t>Offers high precision frequency control, programmable tuning words, and compact hardware compared to analog alternatives.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DDS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Phase Accumulator Function: </a:t>
            </a:r>
            <a:r>
              <a:rPr sz="1400"/>
              <a:t>Phase accumulator increments by tuning word each cycle, determining phase angle for waveform synthesis precisely.</a:t>
            </a:r>
          </a:p>
          <a:p>
            <a:r>
              <a:rPr sz="1400" b="1"/>
              <a:t>Lookup Table Role: </a:t>
            </a:r>
            <a:r>
              <a:rPr sz="1400"/>
              <a:t>LUT stores discrete waveform samples like sine values, enabling real-time phase-to-amplitude conversion efficiently.</a:t>
            </a:r>
          </a:p>
          <a:p>
            <a:r>
              <a:rPr sz="1400" b="1"/>
              <a:t>DAC Output Generation: </a:t>
            </a:r>
            <a:r>
              <a:rPr sz="1400"/>
              <a:t>DAC converts digital amplitude from LUT into continuous analog signal, realizing final output waveform synthesis.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Behavioral Simulation with Python and TheSydeKick: </a:t>
            </a:r>
            <a:r>
              <a:rPr sz="1400"/>
              <a:t>Conduct high-level verification by modeling DDS behavior using Python and TheSydeKick frameworks for early validation.</a:t>
            </a:r>
          </a:p>
          <a:p>
            <a:r>
              <a:rPr sz="1400" b="1"/>
              <a:t>Hardware RTL Design in Chisel: </a:t>
            </a:r>
            <a:r>
              <a:rPr sz="1400"/>
              <a:t>Translate verified Python model to Chisel-based RTL design emphasizing modularity and hardware synthesis constraints.</a:t>
            </a:r>
          </a:p>
          <a:p>
            <a:r>
              <a:rPr sz="1400" b="1"/>
              <a:t>Iterative Validation and Refinement: </a:t>
            </a:r>
            <a:r>
              <a:rPr sz="1400"/>
              <a:t>Continuously validate simulations against hardware models, refining design for accuracy, performance, and correctness.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Python 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Tuning Word Calculation: </a:t>
            </a:r>
            <a:r>
              <a:rPr sz="1400"/>
              <a:t>Python computes tuning words by scaling desired frequency to phase accumulator resolution for accurate frequency control.</a:t>
            </a:r>
          </a:p>
          <a:p>
            <a:r>
              <a:rPr sz="1400" b="1"/>
              <a:t>Phase Accumulation and Wrapping: </a:t>
            </a:r>
            <a:r>
              <a:rPr sz="1400"/>
              <a:t>Implements modulo arithmetic to wrap phase accumulator values, ensuring continuous cyclic phase progression in simulation.</a:t>
            </a:r>
          </a:p>
          <a:p>
            <a:r>
              <a:rPr sz="1400" b="1"/>
              <a:t>Multi-Waveform LUT Indexing: </a:t>
            </a:r>
            <a:r>
              <a:rPr sz="1400"/>
              <a:t>Uses phase index to retrieve samples from dedicated LUTs supporting sine, square, and triangle waveform generation efficiently.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Python 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Waveform Accuracy Assessment: </a:t>
            </a:r>
            <a:r>
              <a:rPr sz="1400"/>
              <a:t>Graphs demonstrate output waveform closely matches ideal sine shape validating simulation precision.</a:t>
            </a:r>
          </a:p>
          <a:p>
            <a:r>
              <a:rPr sz="1400" b="1"/>
              <a:t>Noise Floor and Harmonic Distortion: </a:t>
            </a:r>
            <a:r>
              <a:rPr sz="1400"/>
              <a:t>Measured noise floor remains low with harmonic distortion quantified, confirming signal purity and spectral integrity.</a:t>
            </a:r>
          </a:p>
          <a:p>
            <a:r>
              <a:rPr sz="1400" b="1"/>
              <a:t>Frequency Control Validation: </a:t>
            </a:r>
            <a:r>
              <a:rPr sz="1400"/>
              <a:t>Tuning word plotted against LUT index confirms linear phase increment and precise frequency synthesis capability.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Chisel-Based DDS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Modular RTL Componentization: </a:t>
            </a:r>
            <a:r>
              <a:rPr sz="1400"/>
              <a:t>The design modularizes phase accumulator and waveform generator, promoting maintainability and hardware reuse.</a:t>
            </a:r>
          </a:p>
          <a:p>
            <a:r>
              <a:rPr sz="1400" b="1"/>
              <a:t>Fixed-Point Arithmetic Application: </a:t>
            </a:r>
            <a:r>
              <a:rPr sz="1400"/>
              <a:t>Utilizes fixed-point formats to represent phase and amplitude, balancing precision with silicon area and timing.</a:t>
            </a:r>
          </a:p>
          <a:p>
            <a:r>
              <a:rPr sz="1400" b="1"/>
              <a:t>Performance Optimization Strategies: </a:t>
            </a:r>
            <a:r>
              <a:rPr sz="1400"/>
              <a:t>Optimizes latency and resource usage by pipeline stages and efficient fixed-point operations for high-frequency operation.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