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7" d="100"/>
          <a:sy n="147" d="100"/>
        </p:scale>
        <p:origin x="-68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BE33-DFC2-40FF-997F-13FFAB463224}" type="datetimeFigureOut">
              <a:rPr lang="da-DK" smtClean="0"/>
              <a:t>06-10-2016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CBF-0167-4DAB-A426-8FD739B3AD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34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BE33-DFC2-40FF-997F-13FFAB463224}" type="datetimeFigureOut">
              <a:rPr lang="da-DK" smtClean="0"/>
              <a:t>06-10-2016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CBF-0167-4DAB-A426-8FD739B3AD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755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BE33-DFC2-40FF-997F-13FFAB463224}" type="datetimeFigureOut">
              <a:rPr lang="da-DK" smtClean="0"/>
              <a:t>06-10-2016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CBF-0167-4DAB-A426-8FD739B3AD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043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BE33-DFC2-40FF-997F-13FFAB463224}" type="datetimeFigureOut">
              <a:rPr lang="da-DK" smtClean="0"/>
              <a:t>06-10-2016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CBF-0167-4DAB-A426-8FD739B3AD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031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BE33-DFC2-40FF-997F-13FFAB463224}" type="datetimeFigureOut">
              <a:rPr lang="da-DK" smtClean="0"/>
              <a:t>06-10-2016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CBF-0167-4DAB-A426-8FD739B3AD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047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BE33-DFC2-40FF-997F-13FFAB463224}" type="datetimeFigureOut">
              <a:rPr lang="da-DK" smtClean="0"/>
              <a:t>06-10-2016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CBF-0167-4DAB-A426-8FD739B3AD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42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BE33-DFC2-40FF-997F-13FFAB463224}" type="datetimeFigureOut">
              <a:rPr lang="da-DK" smtClean="0"/>
              <a:t>06-10-2016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CBF-0167-4DAB-A426-8FD739B3AD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100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BE33-DFC2-40FF-997F-13FFAB463224}" type="datetimeFigureOut">
              <a:rPr lang="da-DK" smtClean="0"/>
              <a:t>06-10-2016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CBF-0167-4DAB-A426-8FD739B3AD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690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BE33-DFC2-40FF-997F-13FFAB463224}" type="datetimeFigureOut">
              <a:rPr lang="da-DK" smtClean="0"/>
              <a:t>06-10-2016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CBF-0167-4DAB-A426-8FD739B3AD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248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BE33-DFC2-40FF-997F-13FFAB463224}" type="datetimeFigureOut">
              <a:rPr lang="da-DK" smtClean="0"/>
              <a:t>06-10-2016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CBF-0167-4DAB-A426-8FD739B3AD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491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BE33-DFC2-40FF-997F-13FFAB463224}" type="datetimeFigureOut">
              <a:rPr lang="da-DK" smtClean="0"/>
              <a:t>06-10-2016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CBF-0167-4DAB-A426-8FD739B3AD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248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BE33-DFC2-40FF-997F-13FFAB463224}" type="datetimeFigureOut">
              <a:rPr lang="da-DK" smtClean="0"/>
              <a:t>06-10-2016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CBF-0167-4DAB-A426-8FD739B3AD2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4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0"/>
            <a:ext cx="2483768" cy="5143500"/>
          </a:xfrm>
          <a:prstGeom prst="rect">
            <a:avLst/>
          </a:prstGeom>
          <a:solidFill>
            <a:srgbClr val="4286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377788" y="1221602"/>
            <a:ext cx="2249996" cy="344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da-DK" sz="800" dirty="0" smtClean="0">
                <a:solidFill>
                  <a:schemeClr val="bg1"/>
                </a:solidFill>
                <a:latin typeface="Montserrat" pitchFamily="50" charset="0"/>
              </a:rPr>
              <a:t>INTRODUCTION</a:t>
            </a:r>
          </a:p>
          <a:p>
            <a:pPr>
              <a:lnSpc>
                <a:spcPts val="1700"/>
              </a:lnSpc>
            </a:pPr>
            <a:r>
              <a:rPr lang="da-DK" sz="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50" charset="0"/>
              </a:rPr>
              <a:t>PROBLEM STATEMENT</a:t>
            </a:r>
          </a:p>
          <a:p>
            <a:pPr>
              <a:lnSpc>
                <a:spcPts val="1700"/>
              </a:lnSpc>
            </a:pPr>
            <a:r>
              <a:rPr lang="da-DK" sz="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50" charset="0"/>
              </a:rPr>
              <a:t>CONCEPT</a:t>
            </a:r>
          </a:p>
          <a:p>
            <a:pPr lvl="1">
              <a:lnSpc>
                <a:spcPts val="1700"/>
              </a:lnSpc>
            </a:pPr>
            <a:r>
              <a:rPr lang="da-DK" sz="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50" charset="0"/>
              </a:rPr>
              <a:t>BEACONS</a:t>
            </a:r>
          </a:p>
          <a:p>
            <a:pPr lvl="1">
              <a:lnSpc>
                <a:spcPts val="1700"/>
              </a:lnSpc>
            </a:pPr>
            <a:r>
              <a:rPr lang="da-DK" sz="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50" charset="0"/>
              </a:rPr>
              <a:t>WEBAPP</a:t>
            </a:r>
          </a:p>
          <a:p>
            <a:pPr>
              <a:lnSpc>
                <a:spcPct val="200000"/>
              </a:lnSpc>
            </a:pPr>
            <a:r>
              <a:rPr lang="da-DK" sz="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50" charset="0"/>
              </a:rPr>
              <a:t>TARGET GROUP</a:t>
            </a:r>
          </a:p>
          <a:p>
            <a:pPr lvl="1">
              <a:lnSpc>
                <a:spcPts val="1700"/>
              </a:lnSpc>
            </a:pPr>
            <a:r>
              <a:rPr lang="da-DK" sz="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50" charset="0"/>
              </a:rPr>
              <a:t>USER SCENARIOS</a:t>
            </a:r>
          </a:p>
          <a:p>
            <a:pPr>
              <a:lnSpc>
                <a:spcPct val="200000"/>
              </a:lnSpc>
            </a:pPr>
            <a:r>
              <a:rPr lang="da-DK" sz="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50" charset="0"/>
              </a:rPr>
              <a:t>DESIGN</a:t>
            </a:r>
          </a:p>
          <a:p>
            <a:pPr lvl="1">
              <a:lnSpc>
                <a:spcPts val="1700"/>
              </a:lnSpc>
            </a:pPr>
            <a:r>
              <a:rPr lang="da-DK" sz="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50" charset="0"/>
              </a:rPr>
              <a:t>WIREFRAMES</a:t>
            </a:r>
          </a:p>
          <a:p>
            <a:pPr lvl="1">
              <a:lnSpc>
                <a:spcPts val="1700"/>
              </a:lnSpc>
            </a:pPr>
            <a:r>
              <a:rPr lang="da-DK" sz="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50" charset="0"/>
              </a:rPr>
              <a:t>MOCKUPS</a:t>
            </a:r>
          </a:p>
          <a:p>
            <a:pPr>
              <a:lnSpc>
                <a:spcPct val="200000"/>
              </a:lnSpc>
            </a:pPr>
            <a:r>
              <a:rPr lang="da-DK" sz="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50" charset="0"/>
              </a:rPr>
              <a:t>PROTOTYPE</a:t>
            </a:r>
          </a:p>
          <a:p>
            <a:pPr lvl="1">
              <a:lnSpc>
                <a:spcPts val="1700"/>
              </a:lnSpc>
            </a:pPr>
            <a:r>
              <a:rPr lang="da-DK" sz="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50" charset="0"/>
              </a:rPr>
              <a:t>BACKEND</a:t>
            </a:r>
          </a:p>
          <a:p>
            <a:pPr lvl="1">
              <a:lnSpc>
                <a:spcPts val="1700"/>
              </a:lnSpc>
            </a:pPr>
            <a:r>
              <a:rPr lang="da-DK" sz="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50" charset="0"/>
              </a:rPr>
              <a:t>FRONTEND</a:t>
            </a:r>
          </a:p>
          <a:p>
            <a:pPr lvl="1">
              <a:lnSpc>
                <a:spcPts val="1700"/>
              </a:lnSpc>
            </a:pPr>
            <a:r>
              <a:rPr lang="da-DK" sz="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50" charset="0"/>
              </a:rPr>
              <a:t>PROTOTYPE TEST</a:t>
            </a:r>
          </a:p>
          <a:p>
            <a:pPr>
              <a:lnSpc>
                <a:spcPct val="200000"/>
              </a:lnSpc>
            </a:pPr>
            <a:r>
              <a:rPr lang="da-DK" sz="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itchFamily="50" charset="0"/>
              </a:rPr>
              <a:t>CONCLUSION</a:t>
            </a:r>
            <a:endParaRPr lang="da-DK" sz="800" dirty="0">
              <a:solidFill>
                <a:schemeClr val="accent1">
                  <a:lumMod val="40000"/>
                  <a:lumOff val="60000"/>
                </a:schemeClr>
              </a:solidFill>
              <a:latin typeface="Montserrat" pitchFamily="50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251520" y="1221602"/>
            <a:ext cx="360040" cy="347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da-DK" sz="800" b="1" dirty="0" smtClean="0">
                <a:solidFill>
                  <a:schemeClr val="bg1"/>
                </a:solidFill>
                <a:latin typeface="Montserrat" pitchFamily="50" charset="0"/>
              </a:rPr>
              <a:t>|</a:t>
            </a:r>
          </a:p>
          <a:p>
            <a:pPr>
              <a:lnSpc>
                <a:spcPts val="1700"/>
              </a:lnSpc>
            </a:pPr>
            <a:endParaRPr lang="da-DK" sz="800" b="1" dirty="0">
              <a:solidFill>
                <a:schemeClr val="bg1"/>
              </a:solidFill>
              <a:latin typeface="Montserrat" pitchFamily="50" charset="0"/>
            </a:endParaRPr>
          </a:p>
          <a:p>
            <a:pPr>
              <a:lnSpc>
                <a:spcPts val="1700"/>
              </a:lnSpc>
            </a:pPr>
            <a:endParaRPr lang="da-DK" sz="800" b="1" dirty="0">
              <a:solidFill>
                <a:schemeClr val="bg1"/>
              </a:solidFill>
              <a:latin typeface="Montserrat" pitchFamily="50" charset="0"/>
            </a:endParaRPr>
          </a:p>
          <a:p>
            <a:pPr>
              <a:lnSpc>
                <a:spcPts val="1700"/>
              </a:lnSpc>
            </a:pPr>
            <a:endParaRPr lang="da-DK" sz="800" b="1" dirty="0" smtClean="0">
              <a:solidFill>
                <a:schemeClr val="bg1"/>
              </a:solidFill>
              <a:latin typeface="Montserrat" pitchFamily="50" charset="0"/>
            </a:endParaRPr>
          </a:p>
          <a:p>
            <a:pPr>
              <a:lnSpc>
                <a:spcPts val="1700"/>
              </a:lnSpc>
            </a:pPr>
            <a:endParaRPr lang="da-DK" sz="800" b="1" dirty="0">
              <a:solidFill>
                <a:schemeClr val="bg1"/>
              </a:solidFill>
              <a:latin typeface="Montserrat" pitchFamily="50" charset="0"/>
            </a:endParaRPr>
          </a:p>
          <a:p>
            <a:pPr>
              <a:lnSpc>
                <a:spcPct val="200000"/>
              </a:lnSpc>
            </a:pPr>
            <a:endParaRPr lang="da-DK" sz="800" b="1" dirty="0" smtClean="0">
              <a:solidFill>
                <a:schemeClr val="bg1"/>
              </a:solidFill>
              <a:latin typeface="Montserrat" pitchFamily="50" charset="0"/>
            </a:endParaRPr>
          </a:p>
          <a:p>
            <a:pPr>
              <a:lnSpc>
                <a:spcPts val="1700"/>
              </a:lnSpc>
            </a:pPr>
            <a:endParaRPr lang="da-DK" sz="800" b="1" dirty="0">
              <a:solidFill>
                <a:schemeClr val="bg1"/>
              </a:solidFill>
              <a:latin typeface="Montserrat" pitchFamily="50" charset="0"/>
            </a:endParaRPr>
          </a:p>
          <a:p>
            <a:pPr>
              <a:lnSpc>
                <a:spcPct val="200000"/>
              </a:lnSpc>
            </a:pPr>
            <a:endParaRPr lang="da-DK" sz="800" b="1" dirty="0" smtClean="0">
              <a:solidFill>
                <a:schemeClr val="bg1"/>
              </a:solidFill>
              <a:latin typeface="Montserrat" pitchFamily="50" charset="0"/>
            </a:endParaRPr>
          </a:p>
          <a:p>
            <a:pPr>
              <a:lnSpc>
                <a:spcPts val="1700"/>
              </a:lnSpc>
            </a:pPr>
            <a:endParaRPr lang="da-DK" sz="800" b="1" dirty="0">
              <a:solidFill>
                <a:schemeClr val="bg1"/>
              </a:solidFill>
              <a:latin typeface="Montserrat" pitchFamily="50" charset="0"/>
            </a:endParaRPr>
          </a:p>
          <a:p>
            <a:pPr>
              <a:lnSpc>
                <a:spcPts val="1700"/>
              </a:lnSpc>
            </a:pPr>
            <a:endParaRPr lang="da-DK" sz="800" b="1" dirty="0" smtClean="0">
              <a:solidFill>
                <a:schemeClr val="bg1"/>
              </a:solidFill>
              <a:latin typeface="Montserrat" pitchFamily="50" charset="0"/>
            </a:endParaRPr>
          </a:p>
          <a:p>
            <a:pPr>
              <a:lnSpc>
                <a:spcPct val="200000"/>
              </a:lnSpc>
            </a:pPr>
            <a:endParaRPr lang="da-DK" sz="800" b="1" dirty="0">
              <a:solidFill>
                <a:schemeClr val="bg1"/>
              </a:solidFill>
              <a:latin typeface="Montserrat" pitchFamily="50" charset="0"/>
            </a:endParaRPr>
          </a:p>
          <a:p>
            <a:pPr>
              <a:lnSpc>
                <a:spcPts val="1700"/>
              </a:lnSpc>
            </a:pPr>
            <a:endParaRPr lang="da-DK" sz="800" b="1" dirty="0" smtClean="0">
              <a:solidFill>
                <a:schemeClr val="bg1"/>
              </a:solidFill>
              <a:latin typeface="Montserrat" pitchFamily="50" charset="0"/>
            </a:endParaRPr>
          </a:p>
          <a:p>
            <a:pPr>
              <a:lnSpc>
                <a:spcPts val="1700"/>
              </a:lnSpc>
            </a:pPr>
            <a:endParaRPr lang="da-DK" sz="800" b="1" dirty="0">
              <a:solidFill>
                <a:schemeClr val="bg1"/>
              </a:solidFill>
              <a:latin typeface="Montserrat" pitchFamily="50" charset="0"/>
            </a:endParaRPr>
          </a:p>
          <a:p>
            <a:pPr>
              <a:lnSpc>
                <a:spcPts val="1700"/>
              </a:lnSpc>
            </a:pPr>
            <a:endParaRPr lang="da-DK" sz="800" b="1" dirty="0" smtClean="0">
              <a:solidFill>
                <a:schemeClr val="bg1"/>
              </a:solidFill>
              <a:latin typeface="Montserrat" pitchFamily="50" charset="0"/>
            </a:endParaRPr>
          </a:p>
          <a:p>
            <a:pPr>
              <a:lnSpc>
                <a:spcPct val="200000"/>
              </a:lnSpc>
            </a:pPr>
            <a:endParaRPr lang="da-DK" sz="800" b="1" dirty="0">
              <a:solidFill>
                <a:schemeClr val="bg1"/>
              </a:solidFill>
              <a:latin typeface="Montserra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9029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</Words>
  <Application>Microsoft Office PowerPoint</Application>
  <PresentationFormat>Skærmshow (16:9)</PresentationFormat>
  <Paragraphs>28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Leo Karsbæk</dc:creator>
  <cp:lastModifiedBy>Leo Karsbæk</cp:lastModifiedBy>
  <cp:revision>5</cp:revision>
  <dcterms:created xsi:type="dcterms:W3CDTF">2016-10-06T07:41:21Z</dcterms:created>
  <dcterms:modified xsi:type="dcterms:W3CDTF">2016-10-06T08:47:22Z</dcterms:modified>
</cp:coreProperties>
</file>