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0" r:id="rId4"/>
    <p:sldId id="261" r:id="rId5"/>
    <p:sldId id="262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13EE08"/>
    <a:srgbClr val="F2FF4F"/>
    <a:srgbClr val="56565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71" autoAdjust="0"/>
  </p:normalViewPr>
  <p:slideViewPr>
    <p:cSldViewPr snapToGrid="0">
      <p:cViewPr>
        <p:scale>
          <a:sx n="300" d="100"/>
          <a:sy n="300" d="100"/>
        </p:scale>
        <p:origin x="-13128" y="-7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F4E33-0159-4B87-B52A-5EA23C0A48E3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F895F-82D2-40CF-9491-0CC9339FA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="http://www.flaticon.com/authors/yannick" title="Yannick"&gt;Yannick&lt;/a&gt; from &lt;a </a:t>
            </a:r>
            <a:r>
              <a:rPr lang="en-US" dirty="0" err="1"/>
              <a:t>href</a:t>
            </a:r>
            <a:r>
              <a:rPr lang="en-US" dirty="0"/>
              <a:t>="http://www.flaticon.com"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title="Creative Commons BY 3.0" target="_blank"&gt;CC 3.0 BY&lt;/a&gt;&lt;/div&gt;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895F-82D2-40CF-9491-0CC9339FA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F895F-82D2-40CF-9491-0CC9339FA5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0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E3B2-6843-400E-AD07-6AD2CD11B14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24A7-E4DE-45EC-88AE-B054B121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1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72" y="4930951"/>
            <a:ext cx="2405855" cy="19270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82950" y="5376990"/>
            <a:ext cx="516363" cy="64131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676423"/>
            <a:ext cx="516364" cy="63213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86" y="1847525"/>
            <a:ext cx="516364" cy="63777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2797576"/>
            <a:ext cx="516364" cy="64435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05" y="1843992"/>
            <a:ext cx="516364" cy="6413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9422" y="-28035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Virtual Scene</a:t>
            </a:r>
          </a:p>
        </p:txBody>
      </p:sp>
    </p:spTree>
    <p:extLst>
      <p:ext uri="{BB962C8B-B14F-4D97-AF65-F5344CB8AC3E}">
        <p14:creationId xmlns:p14="http://schemas.microsoft.com/office/powerpoint/2010/main" val="2404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72" y="4930951"/>
            <a:ext cx="2405855" cy="19270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6" y="3308580"/>
            <a:ext cx="515414" cy="6317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4013936"/>
            <a:ext cx="516364" cy="6377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6" y="4723881"/>
            <a:ext cx="516364" cy="6443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5440070"/>
            <a:ext cx="516364" cy="6413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82950" y="5377596"/>
            <a:ext cx="516363" cy="64131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" y="5760725"/>
            <a:ext cx="1043460" cy="99524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676423"/>
            <a:ext cx="516364" cy="63213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86" y="1847525"/>
            <a:ext cx="516364" cy="63777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05" y="1843992"/>
            <a:ext cx="516364" cy="64131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6209214"/>
            <a:ext cx="516363" cy="64131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089680" y="-59962"/>
            <a:ext cx="346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HUD Overlay – Menus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2797576"/>
            <a:ext cx="516364" cy="64435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1308560"/>
            <a:ext cx="414564" cy="40846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827" y="1814264"/>
            <a:ext cx="454191" cy="4317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959" y="673750"/>
            <a:ext cx="508544" cy="5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72" y="4930951"/>
            <a:ext cx="2405855" cy="19270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6" y="3308580"/>
            <a:ext cx="516364" cy="6321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6" y="4723881"/>
            <a:ext cx="516364" cy="6443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5440070"/>
            <a:ext cx="516364" cy="6413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2949" y="5377597"/>
            <a:ext cx="516363" cy="64131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676423"/>
            <a:ext cx="516364" cy="63213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86" y="1847525"/>
            <a:ext cx="516364" cy="63777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2797576"/>
            <a:ext cx="516364" cy="64435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05" y="1843992"/>
            <a:ext cx="516364" cy="64131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6209214"/>
            <a:ext cx="516363" cy="64131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3975836"/>
            <a:ext cx="511720" cy="6705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91206" y="-66020"/>
            <a:ext cx="480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HUD Overlay – Drone Selection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9836112" y="3894460"/>
            <a:ext cx="534995" cy="8681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MOVE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10888789" y="3861471"/>
            <a:ext cx="534996" cy="934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LAND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30" y="1843992"/>
            <a:ext cx="511720" cy="6705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1308560"/>
            <a:ext cx="414564" cy="4084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827" y="1814264"/>
            <a:ext cx="454191" cy="4317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" y="5760725"/>
            <a:ext cx="1043460" cy="9952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959" y="673750"/>
            <a:ext cx="508544" cy="5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6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072" y="4930951"/>
            <a:ext cx="2405855" cy="19270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6" y="3308580"/>
            <a:ext cx="516364" cy="6321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6" y="4723881"/>
            <a:ext cx="516364" cy="6443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5440070"/>
            <a:ext cx="516364" cy="6413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2949" y="5377597"/>
            <a:ext cx="516363" cy="64131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676423"/>
            <a:ext cx="516364" cy="63213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86" y="1847525"/>
            <a:ext cx="516364" cy="63777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2797576"/>
            <a:ext cx="516364" cy="64435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05" y="1843992"/>
            <a:ext cx="516364" cy="6413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91206" y="-66020"/>
            <a:ext cx="480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HUD Overlay – Drone Selection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9896805" y="6081613"/>
            <a:ext cx="534995" cy="8681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>
                <a:solidFill>
                  <a:srgbClr val="800000"/>
                </a:solidFill>
              </a:rPr>
              <a:t>MOVE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6191311"/>
            <a:ext cx="516365" cy="64878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16200000">
            <a:off x="10888789" y="6048626"/>
            <a:ext cx="534996" cy="934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>
                <a:solidFill>
                  <a:srgbClr val="800000"/>
                </a:solidFill>
              </a:rPr>
              <a:t>TAKE OFF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4013936"/>
            <a:ext cx="516364" cy="6377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7810" y="5373860"/>
            <a:ext cx="516365" cy="6487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1308560"/>
            <a:ext cx="414564" cy="4084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827" y="1814264"/>
            <a:ext cx="454191" cy="4317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" y="5760725"/>
            <a:ext cx="1043460" cy="995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" y="673750"/>
            <a:ext cx="1845060" cy="634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959" y="673750"/>
            <a:ext cx="508544" cy="5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72" y="4930951"/>
            <a:ext cx="2405855" cy="19270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6" y="3308580"/>
            <a:ext cx="516364" cy="6321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6" y="4723881"/>
            <a:ext cx="516364" cy="6443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5440070"/>
            <a:ext cx="516364" cy="6413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2949" y="5377597"/>
            <a:ext cx="516363" cy="64131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676423"/>
            <a:ext cx="516364" cy="63213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86" y="1847525"/>
            <a:ext cx="516364" cy="63777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36" y="2797576"/>
            <a:ext cx="516364" cy="64435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05" y="1843992"/>
            <a:ext cx="516364" cy="6413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91069" y="-66020"/>
            <a:ext cx="580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HUD Overlay – Multi-Drone Selection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6191311"/>
            <a:ext cx="516365" cy="6487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4013936"/>
            <a:ext cx="516364" cy="6377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7810" y="5373860"/>
            <a:ext cx="516365" cy="6487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1308560"/>
            <a:ext cx="414564" cy="4084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827" y="1814264"/>
            <a:ext cx="454191" cy="4317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30" y="1834467"/>
            <a:ext cx="511720" cy="6705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35" y="3994886"/>
            <a:ext cx="511720" cy="67050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16200000">
            <a:off x="10586786" y="4206960"/>
            <a:ext cx="716526" cy="9699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</a:t>
            </a:r>
          </a:p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MOVE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10586786" y="5051259"/>
            <a:ext cx="716526" cy="9699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</a:t>
            </a:r>
          </a:p>
          <a:p>
            <a:pPr algn="ctr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" y="5760725"/>
            <a:ext cx="1043460" cy="9952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959" y="673750"/>
            <a:ext cx="508544" cy="508544"/>
          </a:xfrm>
          <a:prstGeom prst="rect">
            <a:avLst/>
          </a:prstGeom>
        </p:spPr>
      </p:pic>
      <p:pic>
        <p:nvPicPr>
          <p:cNvPr id="1026" name="Picture 2" descr="C:\Users\gaoj\Pictures\tes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032" y="3301263"/>
            <a:ext cx="608127" cy="6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394" y="3119755"/>
            <a:ext cx="886904" cy="709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2" y="4679392"/>
            <a:ext cx="1034459" cy="98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>
          <a:xfrm>
            <a:off x="8354007" y="268392"/>
            <a:ext cx="2400856" cy="795173"/>
          </a:xfrm>
          <a:prstGeom prst="rect">
            <a:avLst/>
          </a:prstGeom>
          <a:solidFill>
            <a:srgbClr val="C00000">
              <a:alpha val="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064065" y="359852"/>
            <a:ext cx="172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C00000"/>
                </a:solidFill>
              </a:rPr>
              <a:t>Action TAKE OFF for DRONE 5 REJECTED – path blocked</a:t>
            </a:r>
          </a:p>
        </p:txBody>
      </p:sp>
      <p:sp>
        <p:nvSpPr>
          <p:cNvPr id="72" name="Isosceles Triangle 71"/>
          <p:cNvSpPr/>
          <p:nvPr/>
        </p:nvSpPr>
        <p:spPr>
          <a:xfrm rot="10800000">
            <a:off x="4012461" y="738600"/>
            <a:ext cx="290103" cy="324965"/>
          </a:xfrm>
          <a:prstGeom prst="triangle">
            <a:avLst/>
          </a:prstGeom>
          <a:solidFill>
            <a:srgbClr val="00B050"/>
          </a:solidFill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54486" y="-18661"/>
            <a:ext cx="2163171" cy="2192906"/>
          </a:xfrm>
          <a:prstGeom prst="ellipse">
            <a:avLst/>
          </a:prstGeom>
          <a:solidFill>
            <a:schemeClr val="tx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Alternate Process 61"/>
          <p:cNvSpPr/>
          <p:nvPr/>
        </p:nvSpPr>
        <p:spPr>
          <a:xfrm>
            <a:off x="5553509" y="768591"/>
            <a:ext cx="2164148" cy="612648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-3360000">
            <a:off x="395657" y="2261421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3368712">
            <a:off x="395169" y="3345213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-3360000">
            <a:off x="1787949" y="3356797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3368712">
            <a:off x="1788438" y="2249841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231537" y="2933698"/>
            <a:ext cx="1926167" cy="838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13EE08"/>
                </a:solidFill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 rot="-3360000">
            <a:off x="3154011" y="2245209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3368712">
            <a:off x="3153523" y="3329001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-3360000">
            <a:off x="4546303" y="3340585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3368712">
            <a:off x="4546792" y="2233629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16200000">
            <a:off x="2989891" y="2917486"/>
            <a:ext cx="1926167" cy="838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 rot="-3360000">
            <a:off x="533299" y="4700276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3368712">
            <a:off x="532811" y="5784068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-3360000">
            <a:off x="1925591" y="5795652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3368712">
            <a:off x="1926080" y="4688696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>
            <a:off x="369179" y="5372553"/>
            <a:ext cx="1926167" cy="838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2FF4F"/>
                </a:solidFill>
              </a:rPr>
              <a:t>4</a:t>
            </a:r>
          </a:p>
        </p:txBody>
      </p:sp>
      <p:sp>
        <p:nvSpPr>
          <p:cNvPr id="48" name="Rectangle 47"/>
          <p:cNvSpPr/>
          <p:nvPr/>
        </p:nvSpPr>
        <p:spPr>
          <a:xfrm rot="-3360000">
            <a:off x="3073500" y="4736033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3368712">
            <a:off x="3073012" y="5819825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-3360000">
            <a:off x="4465792" y="5831409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3368712">
            <a:off x="4466281" y="4724453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6200000">
            <a:off x="2909380" y="5408310"/>
            <a:ext cx="1926167" cy="838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3" name="Rectangle 52"/>
          <p:cNvSpPr/>
          <p:nvPr/>
        </p:nvSpPr>
        <p:spPr>
          <a:xfrm rot="-3360000">
            <a:off x="553217" y="-25636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3368712">
            <a:off x="552729" y="1058156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-3360000">
            <a:off x="1945509" y="1069740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3368712">
            <a:off x="1945998" y="-37216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389097" y="646641"/>
            <a:ext cx="1926167" cy="838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Flowchart: Alternate Process 60"/>
          <p:cNvSpPr/>
          <p:nvPr/>
        </p:nvSpPr>
        <p:spPr>
          <a:xfrm rot="16200000">
            <a:off x="5541134" y="776138"/>
            <a:ext cx="2206203" cy="612648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6391823" y="83025"/>
            <a:ext cx="504825" cy="303025"/>
          </a:xfrm>
          <a:prstGeom prst="triangl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6391823" y="1760010"/>
            <a:ext cx="504825" cy="30302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16200000">
            <a:off x="5537947" y="940653"/>
            <a:ext cx="504825" cy="30302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7233416" y="942628"/>
            <a:ext cx="504825" cy="30302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012462" y="178319"/>
            <a:ext cx="290102" cy="5602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Isosceles Triangle 73"/>
          <p:cNvSpPr/>
          <p:nvPr/>
        </p:nvSpPr>
        <p:spPr>
          <a:xfrm rot="16200000">
            <a:off x="4193018" y="883007"/>
            <a:ext cx="290103" cy="361114"/>
          </a:xfrm>
          <a:prstGeom prst="triangle">
            <a:avLst/>
          </a:prstGeom>
          <a:solidFill>
            <a:srgbClr val="00B050"/>
          </a:solidFill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5400000">
            <a:off x="4653716" y="783425"/>
            <a:ext cx="290102" cy="5602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Isosceles Triangle 78"/>
          <p:cNvSpPr/>
          <p:nvPr/>
        </p:nvSpPr>
        <p:spPr>
          <a:xfrm>
            <a:off x="4003901" y="1067561"/>
            <a:ext cx="290103" cy="324965"/>
          </a:xfrm>
          <a:prstGeom prst="triangle">
            <a:avLst/>
          </a:prstGeom>
          <a:solidFill>
            <a:srgbClr val="00B050"/>
          </a:solidFill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rot="5400000">
            <a:off x="3367347" y="783425"/>
            <a:ext cx="290102" cy="5602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Isosceles Triangle 80"/>
          <p:cNvSpPr/>
          <p:nvPr/>
        </p:nvSpPr>
        <p:spPr>
          <a:xfrm rot="5400000">
            <a:off x="3831902" y="883008"/>
            <a:ext cx="290103" cy="361114"/>
          </a:xfrm>
          <a:prstGeom prst="triangle">
            <a:avLst/>
          </a:prstGeom>
          <a:solidFill>
            <a:srgbClr val="00B050"/>
          </a:solidFill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003902" y="1381230"/>
            <a:ext cx="290102" cy="5602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Isosceles Triangle 82"/>
          <p:cNvSpPr/>
          <p:nvPr/>
        </p:nvSpPr>
        <p:spPr>
          <a:xfrm>
            <a:off x="4060087" y="268392"/>
            <a:ext cx="186291" cy="23113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 rot="5400000">
            <a:off x="4781349" y="950355"/>
            <a:ext cx="186291" cy="23113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 rot="10800000">
            <a:off x="4060087" y="1590628"/>
            <a:ext cx="186291" cy="23113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3321352" y="950355"/>
            <a:ext cx="186291" cy="23113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-3360000">
            <a:off x="6034504" y="2313511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3368712">
            <a:off x="6034016" y="3397303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-3360000">
            <a:off x="7426796" y="3408887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3368712">
            <a:off x="7427285" y="2301931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5870384" y="2985788"/>
            <a:ext cx="1926167" cy="838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1" name="Rectangle 100"/>
          <p:cNvSpPr/>
          <p:nvPr/>
        </p:nvSpPr>
        <p:spPr>
          <a:xfrm rot="16200000">
            <a:off x="7652420" y="5285997"/>
            <a:ext cx="534995" cy="8681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MOVE</a:t>
            </a:r>
          </a:p>
        </p:txBody>
      </p:sp>
      <p:sp>
        <p:nvSpPr>
          <p:cNvPr id="103" name="Rectangle 102"/>
          <p:cNvSpPr/>
          <p:nvPr/>
        </p:nvSpPr>
        <p:spPr>
          <a:xfrm rot="16200000">
            <a:off x="6637224" y="5299322"/>
            <a:ext cx="541498" cy="852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LAND</a:t>
            </a:r>
          </a:p>
        </p:txBody>
      </p:sp>
      <p:sp>
        <p:nvSpPr>
          <p:cNvPr id="104" name="Rectangle 103"/>
          <p:cNvSpPr/>
          <p:nvPr/>
        </p:nvSpPr>
        <p:spPr>
          <a:xfrm rot="16200000">
            <a:off x="8705097" y="5253008"/>
            <a:ext cx="534996" cy="9341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TAKE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05" name="Rectangle 104"/>
          <p:cNvSpPr/>
          <p:nvPr/>
        </p:nvSpPr>
        <p:spPr>
          <a:xfrm rot="-3360000">
            <a:off x="8693570" y="2377499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3368712">
            <a:off x="8693082" y="3461291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-3360000">
            <a:off x="10085862" y="3472875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 rot="3368712">
            <a:off x="10086351" y="2365919"/>
            <a:ext cx="274320" cy="109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 rot="16200000">
            <a:off x="8529450" y="3049776"/>
            <a:ext cx="1926167" cy="838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800000"/>
                </a:solidFill>
              </a:rPr>
              <a:t>5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10488165" y="5153025"/>
            <a:ext cx="0" cy="3905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0616753" y="5153025"/>
            <a:ext cx="0" cy="3905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0754862" y="5153025"/>
            <a:ext cx="0" cy="3905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10621510" y="5038727"/>
            <a:ext cx="0" cy="3905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10621510" y="5257326"/>
            <a:ext cx="0" cy="3905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10622653" y="5143504"/>
            <a:ext cx="0" cy="3905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1106753" y="5157137"/>
            <a:ext cx="467078" cy="443496"/>
          </a:xfrm>
          <a:prstGeom prst="ellipse">
            <a:avLst/>
          </a:prstGeom>
          <a:solidFill>
            <a:schemeClr val="accent4">
              <a:lumMod val="50000"/>
              <a:alpha val="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3" idx="2"/>
            <a:endCxn id="153" idx="6"/>
          </p:cNvCxnSpPr>
          <p:nvPr/>
        </p:nvCxnSpPr>
        <p:spPr>
          <a:xfrm>
            <a:off x="11106753" y="5378885"/>
            <a:ext cx="4670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3" idx="0"/>
            <a:endCxn id="153" idx="4"/>
          </p:cNvCxnSpPr>
          <p:nvPr/>
        </p:nvCxnSpPr>
        <p:spPr>
          <a:xfrm>
            <a:off x="11340292" y="5157137"/>
            <a:ext cx="0" cy="44349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3" idx="7"/>
            <a:endCxn id="153" idx="3"/>
          </p:cNvCxnSpPr>
          <p:nvPr/>
        </p:nvCxnSpPr>
        <p:spPr>
          <a:xfrm flipH="1">
            <a:off x="11175155" y="5222085"/>
            <a:ext cx="330274" cy="313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3" idx="1"/>
            <a:endCxn id="153" idx="5"/>
          </p:cNvCxnSpPr>
          <p:nvPr/>
        </p:nvCxnSpPr>
        <p:spPr>
          <a:xfrm>
            <a:off x="11175155" y="5222085"/>
            <a:ext cx="330274" cy="313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>
            <a:off x="8468681" y="455558"/>
            <a:ext cx="571264" cy="431852"/>
          </a:xfrm>
          <a:prstGeom prst="triangle">
            <a:avLst/>
          </a:prstGeom>
          <a:solidFill>
            <a:srgbClr val="FF0000">
              <a:alpha val="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605919" y="501749"/>
            <a:ext cx="2515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!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209" y="5824523"/>
            <a:ext cx="508544" cy="508544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>
            <a:off x="11206946" y="4210777"/>
            <a:ext cx="0" cy="39052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335534" y="4210777"/>
            <a:ext cx="0" cy="39052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473643" y="4210777"/>
            <a:ext cx="0" cy="39052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11340291" y="4096479"/>
            <a:ext cx="0" cy="39052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11340291" y="4315078"/>
            <a:ext cx="0" cy="39052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1341434" y="4201256"/>
            <a:ext cx="0" cy="39052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11" y="4482567"/>
            <a:ext cx="508544" cy="50854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597" y="5735529"/>
            <a:ext cx="508544" cy="5085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106753" y="5768953"/>
            <a:ext cx="541165" cy="309842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225162" y="5780372"/>
            <a:ext cx="312384" cy="287142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324127" y="5878223"/>
            <a:ext cx="91440" cy="914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oon 13"/>
          <p:cNvSpPr/>
          <p:nvPr/>
        </p:nvSpPr>
        <p:spPr>
          <a:xfrm rot="5400000">
            <a:off x="9720591" y="5955447"/>
            <a:ext cx="224676" cy="496380"/>
          </a:xfrm>
          <a:prstGeom prst="moon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787209" y="6278800"/>
            <a:ext cx="91440" cy="914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oon 94"/>
          <p:cNvSpPr/>
          <p:nvPr/>
        </p:nvSpPr>
        <p:spPr>
          <a:xfrm rot="16200000" flipV="1">
            <a:off x="9720001" y="6212903"/>
            <a:ext cx="224676" cy="496380"/>
          </a:xfrm>
          <a:prstGeom prst="moon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oon 111"/>
          <p:cNvSpPr/>
          <p:nvPr/>
        </p:nvSpPr>
        <p:spPr>
          <a:xfrm rot="5400000">
            <a:off x="10306083" y="4470151"/>
            <a:ext cx="224676" cy="496380"/>
          </a:xfrm>
          <a:prstGeom prst="moon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372701" y="4793504"/>
            <a:ext cx="91440" cy="9144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oon 113"/>
          <p:cNvSpPr/>
          <p:nvPr/>
        </p:nvSpPr>
        <p:spPr>
          <a:xfrm rot="16200000" flipV="1">
            <a:off x="10305493" y="4727607"/>
            <a:ext cx="224676" cy="496380"/>
          </a:xfrm>
          <a:prstGeom prst="moon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5400000">
            <a:off x="11360193" y="3626349"/>
            <a:ext cx="0" cy="9144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>
            <a:off x="11423209" y="3693210"/>
            <a:ext cx="0" cy="9144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0800000">
            <a:off x="11146171" y="3077098"/>
            <a:ext cx="0" cy="9144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11488767" y="3626349"/>
            <a:ext cx="0" cy="9144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10800224" y="3647489"/>
            <a:ext cx="0" cy="9144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us 2"/>
          <p:cNvSpPr/>
          <p:nvPr/>
        </p:nvSpPr>
        <p:spPr>
          <a:xfrm>
            <a:off x="10255250" y="3283218"/>
            <a:ext cx="365760" cy="3657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66386" y="3102080"/>
            <a:ext cx="259358" cy="25809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rot="10800000">
            <a:off x="11199814" y="3320910"/>
            <a:ext cx="0" cy="9144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057635" y="3049765"/>
            <a:ext cx="274320" cy="3657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rot="16200000">
            <a:off x="11326003" y="3188055"/>
            <a:ext cx="0" cy="9144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rosshai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429" y="3122818"/>
            <a:ext cx="320799" cy="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icons.iconarchive.com/icons/icons8/windows-8/48/Maps-Waypoint-Map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81" y="465561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http://icons.iconarchive.com/icons/icons8/windows-8/48/Maps-Waypoint-Map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87" y="520311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6395258" y="4687621"/>
            <a:ext cx="0" cy="39319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828644" y="4678922"/>
            <a:ext cx="0" cy="39319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95035" y="5057282"/>
            <a:ext cx="117378" cy="6163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6605290" y="5059613"/>
            <a:ext cx="119446" cy="593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6390495" y="5076639"/>
            <a:ext cx="117379" cy="4498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6719823" y="5055781"/>
            <a:ext cx="114122" cy="6499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6499393" y="4679595"/>
            <a:ext cx="117378" cy="6163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609648" y="4681926"/>
            <a:ext cx="119446" cy="593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6394853" y="4694189"/>
            <a:ext cx="117379" cy="4498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6724182" y="4687621"/>
            <a:ext cx="102328" cy="55467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471758" y="4814524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12169" y="4782711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657499" y="4971687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662258" y="4781184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709885" y="4800227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752754" y="4885956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747990" y="4838326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605106" y="4957398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571765" y="4924059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528898" y="4914531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486044" y="4938348"/>
            <a:ext cx="36576" cy="365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524142" y="4781172"/>
            <a:ext cx="73152" cy="731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714646" y="4938335"/>
            <a:ext cx="73152" cy="731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428094" y="4976450"/>
            <a:ext cx="73152" cy="731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6948206" y="4687621"/>
            <a:ext cx="0" cy="393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381592" y="4678922"/>
            <a:ext cx="0" cy="39319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7047983" y="5057282"/>
            <a:ext cx="117378" cy="6163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7158238" y="5059613"/>
            <a:ext cx="119446" cy="593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6943443" y="5076639"/>
            <a:ext cx="117379" cy="4498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7272771" y="5055781"/>
            <a:ext cx="114122" cy="649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7052341" y="4679595"/>
            <a:ext cx="117378" cy="6163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7162596" y="4681926"/>
            <a:ext cx="119446" cy="593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6947801" y="4694189"/>
            <a:ext cx="117379" cy="4498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277130" y="4687621"/>
            <a:ext cx="102328" cy="5546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024706" y="4814524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165117" y="4782711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210447" y="4971687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7215206" y="4781184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62833" y="4800227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7305702" y="4885956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300938" y="4838326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158054" y="4957398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124713" y="4924059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081846" y="4914531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7038992" y="4938348"/>
            <a:ext cx="36576" cy="365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077090" y="4781172"/>
            <a:ext cx="73152" cy="731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7267594" y="4938335"/>
            <a:ext cx="73152" cy="731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981042" y="4976450"/>
            <a:ext cx="73152" cy="731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 rot="16200000">
            <a:off x="7338609" y="6030755"/>
            <a:ext cx="541498" cy="852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TKOFF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029" name="Curved Right Arrow 1028"/>
          <p:cNvSpPr/>
          <p:nvPr/>
        </p:nvSpPr>
        <p:spPr>
          <a:xfrm>
            <a:off x="7517486" y="4663961"/>
            <a:ext cx="245568" cy="539150"/>
          </a:xfrm>
          <a:prstGeom prst="curvedRightArrow">
            <a:avLst>
              <a:gd name="adj1" fmla="val 0"/>
              <a:gd name="adj2" fmla="val 30451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0" name="Curved Right Arrow 209"/>
          <p:cNvSpPr/>
          <p:nvPr/>
        </p:nvSpPr>
        <p:spPr>
          <a:xfrm rot="10800000">
            <a:off x="7789916" y="4628764"/>
            <a:ext cx="245568" cy="539150"/>
          </a:xfrm>
          <a:prstGeom prst="curvedRightArrow">
            <a:avLst>
              <a:gd name="adj1" fmla="val 0"/>
              <a:gd name="adj2" fmla="val 30451"/>
              <a:gd name="adj3" fmla="val 25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Curved Right Arrow 211"/>
          <p:cNvSpPr/>
          <p:nvPr/>
        </p:nvSpPr>
        <p:spPr>
          <a:xfrm>
            <a:off x="8098511" y="4680153"/>
            <a:ext cx="245568" cy="539150"/>
          </a:xfrm>
          <a:prstGeom prst="curvedRightArrow">
            <a:avLst>
              <a:gd name="adj1" fmla="val 0"/>
              <a:gd name="adj2" fmla="val 30451"/>
              <a:gd name="adj3" fmla="val 25000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3" name="Curved Right Arrow 212"/>
          <p:cNvSpPr/>
          <p:nvPr/>
        </p:nvSpPr>
        <p:spPr>
          <a:xfrm rot="10800000">
            <a:off x="8370941" y="4644956"/>
            <a:ext cx="245568" cy="539150"/>
          </a:xfrm>
          <a:prstGeom prst="curvedRightArrow">
            <a:avLst>
              <a:gd name="adj1" fmla="val 0"/>
              <a:gd name="adj2" fmla="val 30451"/>
              <a:gd name="adj3" fmla="val 25000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3" name="Right Arrow 222"/>
          <p:cNvSpPr/>
          <p:nvPr/>
        </p:nvSpPr>
        <p:spPr>
          <a:xfrm rot="7103794">
            <a:off x="8588784" y="4837802"/>
            <a:ext cx="492964" cy="10106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ight Arrow 223"/>
          <p:cNvSpPr/>
          <p:nvPr/>
        </p:nvSpPr>
        <p:spPr>
          <a:xfrm>
            <a:off x="8769302" y="5104678"/>
            <a:ext cx="492964" cy="10106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ight Arrow 225"/>
          <p:cNvSpPr/>
          <p:nvPr/>
        </p:nvSpPr>
        <p:spPr>
          <a:xfrm rot="14496206" flipV="1">
            <a:off x="8918405" y="4819088"/>
            <a:ext cx="492964" cy="10106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ight Arrow 226"/>
          <p:cNvSpPr/>
          <p:nvPr/>
        </p:nvSpPr>
        <p:spPr>
          <a:xfrm rot="7103794">
            <a:off x="9324609" y="4819280"/>
            <a:ext cx="492964" cy="1010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ight Arrow 227"/>
          <p:cNvSpPr/>
          <p:nvPr/>
        </p:nvSpPr>
        <p:spPr>
          <a:xfrm>
            <a:off x="9505127" y="5086156"/>
            <a:ext cx="492964" cy="1010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/>
          <p:cNvSpPr/>
          <p:nvPr/>
        </p:nvSpPr>
        <p:spPr>
          <a:xfrm rot="14496206" flipV="1">
            <a:off x="9654230" y="4800566"/>
            <a:ext cx="492964" cy="1010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21" y="2466896"/>
            <a:ext cx="414564" cy="40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13" y="2972600"/>
            <a:ext cx="454191" cy="431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13" y="3888382"/>
            <a:ext cx="1043460" cy="995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45" y="1832086"/>
            <a:ext cx="508544" cy="50854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14400" y="1447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1447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447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1447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62400" y="1447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14478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14400" y="14328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14400" y="22098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14400" y="29718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4400" y="37188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14400" y="44958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78" y="725906"/>
            <a:ext cx="612648" cy="6309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8" y="721041"/>
            <a:ext cx="612648" cy="630936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89" y="1455422"/>
            <a:ext cx="612648" cy="6309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8" y="1506496"/>
            <a:ext cx="612648" cy="6309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89" y="2151428"/>
            <a:ext cx="612648" cy="6309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18" y="2244427"/>
            <a:ext cx="612648" cy="630936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78" y="2873013"/>
            <a:ext cx="612648" cy="630936"/>
          </a:xfrm>
          <a:prstGeom prst="rect">
            <a:avLst/>
          </a:prstGeom>
        </p:spPr>
      </p:pic>
      <p:pic>
        <p:nvPicPr>
          <p:cNvPr id="27" name="Picture 26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16" y="2931254"/>
            <a:ext cx="612648" cy="630936"/>
          </a:xfrm>
          <a:prstGeom prst="rect">
            <a:avLst/>
          </a:prstGeom>
        </p:spPr>
      </p:pic>
      <p:pic>
        <p:nvPicPr>
          <p:cNvPr id="28" name="Picture 27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88" y="3659668"/>
            <a:ext cx="612648" cy="630936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18" y="3717658"/>
            <a:ext cx="612648" cy="63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04" y="2934209"/>
            <a:ext cx="508544" cy="50854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 rot="16200000">
            <a:off x="2842891" y="299561"/>
            <a:ext cx="541498" cy="852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4351927" y="302930"/>
            <a:ext cx="541498" cy="852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MOVE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858842" y="354030"/>
            <a:ext cx="541498" cy="852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TKOFF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1437587" y="5011755"/>
            <a:ext cx="541498" cy="852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TKOFF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2442677" y="5011755"/>
            <a:ext cx="541498" cy="852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MOVE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499237" y="5011755"/>
            <a:ext cx="541498" cy="8526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LAND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rot="5400000" flipV="1">
            <a:off x="11147964" y="3353704"/>
            <a:ext cx="914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270566" y="3231127"/>
            <a:ext cx="914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crosshai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48" y="2567986"/>
            <a:ext cx="320799" cy="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>
            <a:stCxn id="17" idx="4"/>
            <a:endCxn id="17" idx="0"/>
          </p:cNvCxnSpPr>
          <p:nvPr/>
        </p:nvCxnSpPr>
        <p:spPr>
          <a:xfrm flipV="1">
            <a:off x="11193735" y="3102079"/>
            <a:ext cx="0" cy="2580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V="1">
            <a:off x="11147964" y="3110842"/>
            <a:ext cx="914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  <a:endCxn id="17" idx="6"/>
          </p:cNvCxnSpPr>
          <p:nvPr/>
        </p:nvCxnSpPr>
        <p:spPr>
          <a:xfrm>
            <a:off x="11064056" y="3231127"/>
            <a:ext cx="2593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025909" y="3231127"/>
            <a:ext cx="914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64056" y="3102079"/>
            <a:ext cx="259358" cy="25809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128</Words>
  <Application>Microsoft Office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Gao</dc:creator>
  <cp:lastModifiedBy>Joseph Gao</cp:lastModifiedBy>
  <cp:revision>56</cp:revision>
  <dcterms:created xsi:type="dcterms:W3CDTF">2016-10-08T03:18:31Z</dcterms:created>
  <dcterms:modified xsi:type="dcterms:W3CDTF">2017-04-04T22:22:31Z</dcterms:modified>
</cp:coreProperties>
</file>