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9"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4E37CEB-3A78-4BE0-91A9-3173BECDD7F1}" type="datetimeFigureOut">
              <a:rPr lang="en-US" smtClean="0"/>
              <a:t>8/3/2021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C9D83F80-F7B0-4BF5-B8F2-2C070D0766AF}"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E37CEB-3A78-4BE0-91A9-3173BECDD7F1}" type="datetimeFigureOut">
              <a:rPr lang="en-US" smtClean="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D83F80-F7B0-4BF5-B8F2-2C070D0766AF}"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E37CEB-3A78-4BE0-91A9-3173BECDD7F1}" type="datetimeFigureOut">
              <a:rPr lang="en-US" smtClean="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D83F80-F7B0-4BF5-B8F2-2C070D0766AF}"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E37CEB-3A78-4BE0-91A9-3173BECDD7F1}" type="datetimeFigureOut">
              <a:rPr lang="en-US" smtClean="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D83F80-F7B0-4BF5-B8F2-2C070D0766AF}"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4E37CEB-3A78-4BE0-91A9-3173BECDD7F1}" type="datetimeFigureOut">
              <a:rPr lang="en-US" smtClean="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D83F80-F7B0-4BF5-B8F2-2C070D0766AF}"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4E37CEB-3A78-4BE0-91A9-3173BECDD7F1}" type="datetimeFigureOut">
              <a:rPr lang="en-US" smtClean="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D83F80-F7B0-4BF5-B8F2-2C070D0766AF}"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4E37CEB-3A78-4BE0-91A9-3173BECDD7F1}" type="datetimeFigureOut">
              <a:rPr lang="en-US" smtClean="0"/>
              <a:t>8/3/2021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9D83F80-F7B0-4BF5-B8F2-2C070D0766AF}"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4E37CEB-3A78-4BE0-91A9-3173BECDD7F1}" type="datetimeFigureOut">
              <a:rPr lang="en-US" smtClean="0"/>
              <a:t>8/3/2021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9D83F80-F7B0-4BF5-B8F2-2C070D0766AF}"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37CEB-3A78-4BE0-91A9-3173BECDD7F1}" type="datetimeFigureOut">
              <a:rPr lang="en-US" smtClean="0"/>
              <a:t>8/3/2021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9D83F80-F7B0-4BF5-B8F2-2C070D0766AF}"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4E37CEB-3A78-4BE0-91A9-3173BECDD7F1}" type="datetimeFigureOut">
              <a:rPr lang="en-US" smtClean="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D83F80-F7B0-4BF5-B8F2-2C070D0766AF}"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4E37CEB-3A78-4BE0-91A9-3173BECDD7F1}" type="datetimeFigureOut">
              <a:rPr lang="en-US" smtClean="0"/>
              <a:t>8/3/2021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C9D83F80-F7B0-4BF5-B8F2-2C070D0766AF}" type="slidenum">
              <a:rPr lang="en-US" smtClean="0"/>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4E37CEB-3A78-4BE0-91A9-3173BECDD7F1}" type="datetimeFigureOut">
              <a:rPr lang="en-US" smtClean="0"/>
              <a:t>8/3/2021</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9D83F80-F7B0-4BF5-B8F2-2C070D0766AF}" type="slidenum">
              <a:rPr lang="en-US" smtClean="0"/>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searchwindowsserver.techtarget.com/definition/enterprise" TargetMode="External"/><Relationship Id="rId2" Type="http://schemas.openxmlformats.org/officeDocument/2006/relationships/hyperlink" Target="https://searchnetworking.techtarget.com/definition/MHz" TargetMode="External"/><Relationship Id="rId1" Type="http://schemas.openxmlformats.org/officeDocument/2006/relationships/slideLayout" Target="../slideLayouts/slideLayout2.xml"/><Relationship Id="rId5" Type="http://schemas.openxmlformats.org/officeDocument/2006/relationships/hyperlink" Target="https://whatis.techtarget.com/definition/Celeron" TargetMode="External"/><Relationship Id="rId4" Type="http://schemas.openxmlformats.org/officeDocument/2006/relationships/hyperlink" Target="https://searchdatacenter.techtarget.com/definition/multiprocess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48600" cy="1828800"/>
          </a:xfrm>
        </p:spPr>
        <p:txBody>
          <a:bodyPr>
            <a:normAutofit/>
          </a:bodyPr>
          <a:lstStyle/>
          <a:p>
            <a:pPr algn="l"/>
            <a:r>
              <a:rPr lang="en-US" sz="3200" dirty="0" smtClean="0"/>
              <a:t>Research Name: Intel XeonProccesor</a:t>
            </a:r>
            <a:endParaRPr lang="en-US" sz="3200" dirty="0"/>
          </a:p>
        </p:txBody>
      </p:sp>
      <p:sp>
        <p:nvSpPr>
          <p:cNvPr id="3" name="Subtitle 2"/>
          <p:cNvSpPr>
            <a:spLocks noGrp="1"/>
          </p:cNvSpPr>
          <p:nvPr>
            <p:ph type="subTitle" idx="1"/>
          </p:nvPr>
        </p:nvSpPr>
        <p:spPr>
          <a:xfrm>
            <a:off x="533400" y="3228536"/>
            <a:ext cx="8077200" cy="2562664"/>
          </a:xfrm>
        </p:spPr>
        <p:txBody>
          <a:bodyPr>
            <a:normAutofit fontScale="85000" lnSpcReduction="20000"/>
          </a:bodyPr>
          <a:lstStyle/>
          <a:p>
            <a:r>
              <a:rPr lang="en-US" dirty="0" smtClean="0"/>
              <a:t>Name:</a:t>
            </a:r>
          </a:p>
          <a:p>
            <a:r>
              <a:rPr lang="en-US" dirty="0" smtClean="0"/>
              <a:t>Nishu Akter</a:t>
            </a:r>
          </a:p>
          <a:p>
            <a:r>
              <a:rPr lang="en-US" dirty="0" smtClean="0"/>
              <a:t>ID:UG</a:t>
            </a:r>
            <a:r>
              <a:rPr lang="en-US" dirty="0" smtClean="0">
                <a:latin typeface="+mj-lt"/>
              </a:rPr>
              <a:t>02-48-18-017</a:t>
            </a:r>
          </a:p>
          <a:p>
            <a:r>
              <a:rPr lang="en-US" dirty="0" smtClean="0">
                <a:latin typeface="+mj-lt"/>
              </a:rPr>
              <a:t>Kaspia Tabbasom</a:t>
            </a:r>
          </a:p>
          <a:p>
            <a:r>
              <a:rPr lang="en-US" dirty="0" smtClean="0">
                <a:latin typeface="+mj-lt"/>
              </a:rPr>
              <a:t>ID:UG02-47-18-046</a:t>
            </a:r>
          </a:p>
          <a:p>
            <a:r>
              <a:rPr lang="en-US" dirty="0" smtClean="0">
                <a:latin typeface="+mj-lt"/>
              </a:rPr>
              <a:t>State University Of Bangladesh</a:t>
            </a:r>
          </a:p>
          <a:p>
            <a:r>
              <a:rPr lang="en-US" dirty="0" smtClean="0">
                <a:latin typeface="+mj-lt"/>
              </a:rPr>
              <a:t>Department Of Computer Science and Engineering </a:t>
            </a:r>
          </a:p>
          <a:p>
            <a:endParaRPr lang="en-US" dirty="0" smtClean="0">
              <a:latin typeface="+mj-lt"/>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a:t>
            </a:r>
            <a:br>
              <a:rPr lang="en-US" dirty="0" smtClean="0"/>
            </a:br>
            <a:endParaRPr lang="en-US" dirty="0"/>
          </a:p>
        </p:txBody>
      </p:sp>
      <p:sp>
        <p:nvSpPr>
          <p:cNvPr id="3" name="Content Placeholder 2"/>
          <p:cNvSpPr>
            <a:spLocks noGrp="1"/>
          </p:cNvSpPr>
          <p:nvPr>
            <p:ph idx="1"/>
          </p:nvPr>
        </p:nvSpPr>
        <p:spPr>
          <a:xfrm>
            <a:off x="457200" y="1935480"/>
            <a:ext cx="8305800" cy="4389120"/>
          </a:xfrm>
        </p:spPr>
        <p:txBody>
          <a:bodyPr>
            <a:normAutofit fontScale="92500" lnSpcReduction="20000"/>
          </a:bodyPr>
          <a:lstStyle/>
          <a:p>
            <a:r>
              <a:rPr lang="en-US" dirty="0" smtClean="0"/>
              <a:t>Though  Intel  has  been  the  giant  in  the  microprocessor  industry,  AMD(Advanced Micro Device) ,however,  has  been  in  the frontline of most innovative technologies. AMD manufacturer has succeeded in setting Intel on their toe. We are </a:t>
            </a:r>
            <a:r>
              <a:rPr lang="en-US" dirty="0" smtClean="0"/>
              <a:t>also considering  </a:t>
            </a:r>
            <a:r>
              <a:rPr lang="en-US" dirty="0" smtClean="0"/>
              <a:t>of the  opinion  that  if  AMD was  not  in the      processor   world,  probably Intel  would have  monopolized  the industry. The slogan would have been “Intel and others”. </a:t>
            </a:r>
          </a:p>
          <a:p>
            <a:r>
              <a:rPr lang="en-US" dirty="0" smtClean="0"/>
              <a:t>Further research can be carried out on a streamlined and thorough comparison  on  one  subsystem in the Intel  and AMD microarchitecture such as Memory Access technology or power management subsystem in a distributed environment. </a:t>
            </a:r>
          </a:p>
          <a:p>
            <a:pPr marL="0" indent="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Future work</a:t>
            </a:r>
            <a:br>
              <a:rPr lang="en-US" dirty="0" smtClean="0"/>
            </a:br>
            <a:endParaRPr lang="en-US" dirty="0"/>
          </a:p>
        </p:txBody>
      </p:sp>
      <p:sp>
        <p:nvSpPr>
          <p:cNvPr id="3" name="Content Placeholder 2"/>
          <p:cNvSpPr>
            <a:spLocks noGrp="1"/>
          </p:cNvSpPr>
          <p:nvPr>
            <p:ph idx="1"/>
          </p:nvPr>
        </p:nvSpPr>
        <p:spPr/>
        <p:txBody>
          <a:bodyPr/>
          <a:lstStyle/>
          <a:p>
            <a:r>
              <a:rPr lang="en-US" dirty="0" smtClean="0"/>
              <a:t>Intel has revealed its most powerful generation of data centre processors yet as it looks to step up to the challenge of a smarter and more connected world. Advertisement The new Xeon Scalable processors provide the company’s greatest leap forward in performance in a decade, Intel says, “greatly aiding the development of compute-heavy technologies such as AI and 5G networks.This is our largest gen on gen performance improvement in the past decade”</a:t>
            </a:r>
          </a:p>
          <a:p>
            <a:pPr marL="0" indent="0">
              <a:buNone/>
            </a:pPr>
            <a:r>
              <a:rPr lang="en-US" smtClean="0"/>
              <a:t>   ..</a:t>
            </a:r>
            <a:r>
              <a:rPr lang="en-US" dirty="0" smtClean="0"/>
              <a:t>this is a revolutionary change.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Acknowledgments</a:t>
            </a:r>
            <a:endParaRPr lang="en-US" dirty="0"/>
          </a:p>
        </p:txBody>
      </p:sp>
      <p:sp>
        <p:nvSpPr>
          <p:cNvPr id="3" name="Content Placeholder 2"/>
          <p:cNvSpPr>
            <a:spLocks noGrp="1"/>
          </p:cNvSpPr>
          <p:nvPr>
            <p:ph idx="1"/>
          </p:nvPr>
        </p:nvSpPr>
        <p:spPr/>
        <p:txBody>
          <a:bodyPr/>
          <a:lstStyle/>
          <a:p>
            <a:r>
              <a:rPr lang="en-US" dirty="0" smtClean="0"/>
              <a:t>I would like to thank my honourable Khan Md. Hasib Sir for his time, generosity and critical insights into this research.</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temID6769-870x653.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lnSpcReduction="10000"/>
          </a:bodyPr>
          <a:lstStyle/>
          <a:p>
            <a:r>
              <a:rPr lang="en-US" dirty="0" smtClean="0"/>
              <a:t>In this research, we present an performance evaluation of a Intel Xeon Processor. This is the new version of Sandy Bridge processor for server and workstation market. It employs an integrated memory controller, dual Intel Quick Path Interconnect (QPI) port and integrated PCIe 3.0 controller. We assessed these architectural enhancements using the High Performance Computing Challenge (HPCC) benchmarks and NAS Parallel Benchmarks (NPB). For Interconnect analysis we have used the NetPIPE performance evaluator. We compare and contrast the results of cluster based on Intel Xeon Processor.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sz="2000" dirty="0" smtClean="0">
                <a:latin typeface="+mj-lt"/>
              </a:rPr>
              <a:t>1.Introduction</a:t>
            </a:r>
          </a:p>
          <a:p>
            <a:r>
              <a:rPr lang="en-US" sz="2000" dirty="0" smtClean="0">
                <a:latin typeface="+mj-lt"/>
              </a:rPr>
              <a:t>2.</a:t>
            </a:r>
            <a:r>
              <a:rPr lang="en-US" sz="2000" dirty="0" smtClean="0"/>
              <a:t> Proposed methodogy</a:t>
            </a:r>
          </a:p>
          <a:p>
            <a:r>
              <a:rPr lang="en-US" sz="2000" dirty="0" smtClean="0">
                <a:latin typeface="+mj-lt"/>
              </a:rPr>
              <a:t>3.</a:t>
            </a:r>
            <a:r>
              <a:rPr lang="en-US" sz="2000" dirty="0" smtClean="0"/>
              <a:t> Advantages and disadvantages</a:t>
            </a:r>
          </a:p>
          <a:p>
            <a:r>
              <a:rPr lang="en-US" sz="2000" dirty="0" smtClean="0"/>
              <a:t>4. Why this paper is unique?</a:t>
            </a:r>
          </a:p>
          <a:p>
            <a:r>
              <a:rPr lang="en-US" sz="2000" dirty="0" smtClean="0"/>
              <a:t>5. Terminology  usedin this paper</a:t>
            </a:r>
          </a:p>
          <a:p>
            <a:r>
              <a:rPr lang="en-US" sz="2000" dirty="0" smtClean="0"/>
              <a:t>6. Conclusion</a:t>
            </a:r>
          </a:p>
          <a:p>
            <a:r>
              <a:rPr lang="en-US" sz="2000" dirty="0" smtClean="0"/>
              <a:t>7. future work</a:t>
            </a:r>
          </a:p>
          <a:p>
            <a:r>
              <a:rPr lang="en-US" sz="2000" dirty="0" smtClean="0"/>
              <a:t>8.Acknowledgments</a:t>
            </a:r>
          </a:p>
          <a:p>
            <a:r>
              <a:rPr lang="en-US" sz="2000" dirty="0" smtClean="0"/>
              <a:t>9.Greetings</a:t>
            </a:r>
          </a:p>
          <a:p>
            <a:endParaRPr lang="en-US" sz="20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7" y="381000"/>
            <a:ext cx="8229600" cy="1143000"/>
          </a:xfrm>
        </p:spPr>
        <p:txBody>
          <a:bodyPr/>
          <a:lstStyle/>
          <a:p>
            <a:r>
              <a:rPr lang="en-US" sz="5400" dirty="0" smtClean="0"/>
              <a:t>Introduction</a:t>
            </a:r>
            <a:endParaRPr lang="en-US" dirty="0"/>
          </a:p>
        </p:txBody>
      </p:sp>
      <p:sp>
        <p:nvSpPr>
          <p:cNvPr id="3" name="Content Placeholder 2"/>
          <p:cNvSpPr>
            <a:spLocks noGrp="1"/>
          </p:cNvSpPr>
          <p:nvPr>
            <p:ph sz="half" idx="1"/>
          </p:nvPr>
        </p:nvSpPr>
        <p:spPr>
          <a:xfrm>
            <a:off x="438149" y="1600200"/>
            <a:ext cx="4038600" cy="4434840"/>
          </a:xfrm>
        </p:spPr>
        <p:txBody>
          <a:bodyPr>
            <a:normAutofit fontScale="62500" lnSpcReduction="20000"/>
          </a:bodyPr>
          <a:lstStyle/>
          <a:p>
            <a:r>
              <a:rPr lang="en-US" dirty="0" smtClean="0"/>
              <a:t> </a:t>
            </a:r>
            <a:r>
              <a:rPr lang="en-US" dirty="0"/>
              <a:t>An Intel Xeon processor is </a:t>
            </a:r>
            <a:r>
              <a:rPr lang="en-US" dirty="0" smtClean="0"/>
              <a:t>one of</a:t>
            </a:r>
            <a:r>
              <a:rPr lang="en-US" dirty="0"/>
              <a:t> Intel's state-of-the-art central processing units (CPU). The Intel Xeon processors are definitely power processors. They have a large number of cores, and they also have special features that make them great for running intensive programs and mission-critical tasks. Many Supercomputer applications are unable to </a:t>
            </a:r>
            <a:r>
              <a:rPr lang="en-US" dirty="0" smtClean="0"/>
              <a:t>achieve good </a:t>
            </a:r>
            <a:r>
              <a:rPr lang="en-US" dirty="0"/>
              <a:t>sustained performance due to memory bandwidth issue. The Sandy Bridge development team responded with a new architecture implemented in the Intel </a:t>
            </a:r>
            <a:r>
              <a:rPr lang="en-US" dirty="0" smtClean="0"/>
              <a:t>Xeon family</a:t>
            </a:r>
            <a:r>
              <a:rPr lang="en-US" dirty="0"/>
              <a:t>. This new processor has been used to build a </a:t>
            </a:r>
            <a:r>
              <a:rPr lang="en-US" dirty="0" smtClean="0"/>
              <a:t>cluster </a:t>
            </a:r>
            <a:r>
              <a:rPr lang="en-US" dirty="0"/>
              <a:t>with Fourteen Data Rate (FDR) InﬁniBand (IB) 14Gb/s data rate per lane. The architecture is a revolutionary product from several perspectives. </a:t>
            </a:r>
            <a:endParaRPr lang="en-US" dirty="0">
              <a:latin typeface="+mj-lt"/>
            </a:endParaRPr>
          </a:p>
        </p:txBody>
      </p:sp>
      <p:pic>
        <p:nvPicPr>
          <p:cNvPr id="5" name="Content Placeholder 4" descr="unnamed.jpg"/>
          <p:cNvPicPr>
            <a:picLocks noGrp="1" noChangeAspect="1"/>
          </p:cNvPicPr>
          <p:nvPr>
            <p:ph sz="half" idx="2"/>
          </p:nvPr>
        </p:nvPicPr>
        <p:blipFill>
          <a:blip r:embed="rId2"/>
          <a:stretch>
            <a:fillRect/>
          </a:stretch>
        </p:blipFill>
        <p:spPr>
          <a:xfrm>
            <a:off x="4648200" y="2792933"/>
            <a:ext cx="4038600" cy="2689771"/>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Proposed methodogy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Intel Xeon processors are definitely power processors. They have a large number of cores, and they also have special features that make them great for running intensive programs and mission-critical tasks. Arguably the most important of these features is error-correcting code memory.</a:t>
            </a:r>
          </a:p>
          <a:p>
            <a:r>
              <a:rPr lang="en-US" dirty="0" smtClean="0"/>
              <a:t>The Xeon used is the microprocessor as known as Knights Corner. The microprocessor has 57 physical in-order cores, and each one has 32 512-wide vector registers and supports four hardware threads. The device has a total of 6 GB GDDR main memory, and each core has 64 KB cache and 512 KB of cache. The </a:t>
            </a:r>
            <a:r>
              <a:rPr lang="en-US" dirty="0"/>
              <a:t>I</a:t>
            </a:r>
            <a:r>
              <a:rPr lang="en-US" dirty="0" smtClean="0"/>
              <a:t>ntel </a:t>
            </a:r>
            <a:r>
              <a:rPr lang="en-US" dirty="0"/>
              <a:t>X</a:t>
            </a:r>
            <a:r>
              <a:rPr lang="en-US" dirty="0" smtClean="0"/>
              <a:t>eon is built in a 22nm technology with Intel’s 3-D Trigate transistors. The operating system is the CentOS 7.0 with Intel MPSS version 3.7 and GDB 7.8 with Intel extensions. The tested device is protected with Machine Check Architecture (MCA) reliability solution, which includes ECC in memory structures .</a:t>
            </a:r>
          </a:p>
          <a:p>
            <a:endParaRPr lang="en-US"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Intel Xeon is practically built for workstation computers. </a:t>
            </a:r>
          </a:p>
          <a:p>
            <a:r>
              <a:rPr lang="en-US" dirty="0" smtClean="0"/>
              <a:t>The large number of cores and advanced RAM functions give it enough processing power and speed to handle the most intensive creative applications, from computer-aided design (CAD) to 4K video editing to 3D rendering.</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Disadvantages </a:t>
            </a:r>
            <a:br>
              <a:rPr lang="en-US" dirty="0" smtClean="0"/>
            </a:br>
            <a:endParaRPr lang="en-US" dirty="0"/>
          </a:p>
        </p:txBody>
      </p:sp>
      <p:sp>
        <p:nvSpPr>
          <p:cNvPr id="3" name="Content Placeholder 2"/>
          <p:cNvSpPr>
            <a:spLocks noGrp="1"/>
          </p:cNvSpPr>
          <p:nvPr>
            <p:ph idx="1"/>
          </p:nvPr>
        </p:nvSpPr>
        <p:spPr/>
        <p:txBody>
          <a:bodyPr/>
          <a:lstStyle/>
          <a:p>
            <a:r>
              <a:rPr lang="en-US" dirty="0" smtClean="0"/>
              <a:t>Some shortcomings that make Xeon processors unsuitable for most consumer-grade desktop PCs include lower clock rates at the same price point (since servers run more tasks in parallel than desktops, core counts are more important than clock rates). usually there is an absence of an integrated graphics processing unit (GPU).</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Why this paper is unique?</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The Intel Xeon processors are definitely power processors. They have a large number of cores, and they also have special features that make them great for running intensive programs and mission-critical tasks. Arguably the most important of these features is error-correcting code memory.</a:t>
            </a:r>
          </a:p>
          <a:p>
            <a:endParaRPr lang="en-US" dirty="0"/>
          </a:p>
        </p:txBody>
      </p:sp>
      <p:pic>
        <p:nvPicPr>
          <p:cNvPr id="5" name="Content Placeholder 4" descr="intel-xeon-processor.png"/>
          <p:cNvPicPr>
            <a:picLocks noGrp="1" noChangeAspect="1"/>
          </p:cNvPicPr>
          <p:nvPr>
            <p:ph sz="half" idx="2"/>
          </p:nvPr>
        </p:nvPicPr>
        <p:blipFill>
          <a:blip r:embed="rId2"/>
          <a:stretch>
            <a:fillRect/>
          </a:stretch>
        </p:blipFill>
        <p:spPr>
          <a:xfrm>
            <a:off x="4648200" y="2804765"/>
            <a:ext cx="4038600" cy="266610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t>
            </a:r>
            <a:r>
              <a:rPr lang="en-US" dirty="0" smtClean="0"/>
              <a:t>erminology  used in this paper</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Xeon processors support error checking and correcting memory so they are more stable and less prone to data corruption due to memory errors</a:t>
            </a:r>
            <a:r>
              <a:rPr lang="en-US" dirty="0"/>
              <a:t>.</a:t>
            </a:r>
            <a:r>
              <a:rPr lang="en-US" dirty="0" smtClean="0"/>
              <a:t> </a:t>
            </a:r>
          </a:p>
          <a:p>
            <a:r>
              <a:rPr lang="en-US" dirty="0" smtClean="0"/>
              <a:t>Xeon is a 400 </a:t>
            </a:r>
            <a:r>
              <a:rPr lang="en-US" u="sng" dirty="0" smtClean="0">
                <a:hlinkClick r:id="rId2"/>
              </a:rPr>
              <a:t>MHz</a:t>
            </a:r>
            <a:r>
              <a:rPr lang="en-US" dirty="0" smtClean="0"/>
              <a:t>  microprocessor from Intel for use in "mid-range" </a:t>
            </a:r>
            <a:r>
              <a:rPr lang="en-US" u="sng" dirty="0" smtClean="0">
                <a:hlinkClick r:id="rId3"/>
              </a:rPr>
              <a:t>enterprise</a:t>
            </a:r>
            <a:r>
              <a:rPr lang="en-US" dirty="0" smtClean="0"/>
              <a:t> servers and workstations. On a server motherboard from Intel Xeon processors will be able to do </a:t>
            </a:r>
            <a:r>
              <a:rPr lang="en-US" u="sng" dirty="0" smtClean="0">
                <a:hlinkClick r:id="rId4"/>
              </a:rPr>
              <a:t>multiprocessing</a:t>
            </a:r>
            <a:r>
              <a:rPr lang="en-US" dirty="0" smtClean="0"/>
              <a:t> sharing the same 100 MHz bus. Xeon is replacing the Pentium Pro as Intel's main enterprise microchip. Xeon is designed for Internet and large transactional database servers as well as for engineering, graphics, and multimedia applications that require moving a lot of data around quickly. Xeon is the high end of the Pentium line ( </a:t>
            </a:r>
            <a:r>
              <a:rPr lang="en-US" u="sng" dirty="0" smtClean="0">
                <a:hlinkClick r:id="rId5"/>
              </a:rPr>
              <a:t>Celeron</a:t>
            </a:r>
            <a:r>
              <a:rPr lang="en-US" dirty="0" smtClean="0"/>
              <a:t> is the low end).</a:t>
            </a:r>
          </a:p>
          <a:p>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258</TotalTime>
  <Words>690</Words>
  <Application>Microsoft Office PowerPoint</Application>
  <PresentationFormat>On-screen Show (4:3)</PresentationFormat>
  <Paragraphs>43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Constantia</vt:lpstr>
      <vt:lpstr>Wingdings 2</vt:lpstr>
      <vt:lpstr>Flow</vt:lpstr>
      <vt:lpstr>Research Name: Intel XeonProccesor</vt:lpstr>
      <vt:lpstr>Abstract</vt:lpstr>
      <vt:lpstr>Outline</vt:lpstr>
      <vt:lpstr>Introduction</vt:lpstr>
      <vt:lpstr>Proposed methodogy</vt:lpstr>
      <vt:lpstr>Advantages</vt:lpstr>
      <vt:lpstr> Disadvantages  </vt:lpstr>
      <vt:lpstr>Why this paper is unique?</vt:lpstr>
      <vt:lpstr>Terminology  used in this paper </vt:lpstr>
      <vt:lpstr>Conclusion </vt:lpstr>
      <vt:lpstr>Future work </vt:lpstr>
      <vt:lpstr>Acknowledgments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Intel XeonProccesor</dc:title>
  <dc:creator>MODINA COMPUTER</dc:creator>
  <cp:lastModifiedBy>8801988167929</cp:lastModifiedBy>
  <cp:revision>37</cp:revision>
  <dcterms:created xsi:type="dcterms:W3CDTF">2021-08-01T17:13:09Z</dcterms:created>
  <dcterms:modified xsi:type="dcterms:W3CDTF">2021-08-03T05:08:52Z</dcterms:modified>
</cp:coreProperties>
</file>