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7" r:id="rId7"/>
    <p:sldId id="262" r:id="rId8"/>
    <p:sldId id="261" r:id="rId9"/>
    <p:sldId id="263" r:id="rId10"/>
    <p:sldId id="264" r:id="rId11"/>
    <p:sldId id="265"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BEAE06C-3C16-42BF-8AAA-167EDD9B9C51}" type="datetimeFigureOut">
              <a:rPr lang="en-US" smtClean="0"/>
              <a:t>7/14/2021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ED0FBB0-0A4C-4D75-B626-DADB0B66BC27}"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52980055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EAE06C-3C16-42BF-8AAA-167EDD9B9C51}"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2127156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EAE06C-3C16-42BF-8AAA-167EDD9B9C51}"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301911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EAE06C-3C16-42BF-8AAA-167EDD9B9C51}"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95121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BEAE06C-3C16-42BF-8AAA-167EDD9B9C51}" type="datetimeFigureOut">
              <a:rPr lang="en-US" smtClean="0"/>
              <a:t>7/14/2021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ED0FBB0-0A4C-4D75-B626-DADB0B66BC27}"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6932128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EAE06C-3C16-42BF-8AAA-167EDD9B9C51}"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589610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EAE06C-3C16-42BF-8AAA-167EDD9B9C51}" type="datetimeFigureOut">
              <a:rPr lang="en-US" smtClean="0"/>
              <a:t>7/14/2021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93927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EAE06C-3C16-42BF-8AAA-167EDD9B9C51}" type="datetimeFigureOut">
              <a:rPr lang="en-US" smtClean="0"/>
              <a:t>7/14/2021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4137564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EAE06C-3C16-42BF-8AAA-167EDD9B9C51}" type="datetimeFigureOut">
              <a:rPr lang="en-US" smtClean="0"/>
              <a:t>7/14/2021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3733796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BEAE06C-3C16-42BF-8AAA-167EDD9B9C51}" type="datetimeFigureOut">
              <a:rPr lang="en-US" smtClean="0"/>
              <a:t>7/14/2021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ED0FBB0-0A4C-4D75-B626-DADB0B66BC2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331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BEAE06C-3C16-42BF-8AAA-167EDD9B9C51}" type="datetimeFigureOut">
              <a:rPr lang="en-US" smtClean="0"/>
              <a:t>7/14/2021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ED0FBB0-0A4C-4D75-B626-DADB0B66BC2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229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BEAE06C-3C16-42BF-8AAA-167EDD9B9C51}" type="datetimeFigureOut">
              <a:rPr lang="en-US" smtClean="0"/>
              <a:t>7/14/2021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ED0FBB0-0A4C-4D75-B626-DADB0B66BC27}"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1690825"/>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94329"/>
            <a:ext cx="9938197" cy="2483722"/>
          </a:xfrm>
        </p:spPr>
        <p:txBody>
          <a:bodyPr/>
          <a:lstStyle/>
          <a:p>
            <a:r>
              <a:rPr lang="en-US" dirty="0" smtClean="0"/>
              <a:t>            </a:t>
            </a:r>
            <a:br>
              <a:rPr lang="en-US" dirty="0" smtClean="0"/>
            </a:br>
            <a:r>
              <a:rPr lang="en-US" dirty="0"/>
              <a:t> </a:t>
            </a:r>
            <a:r>
              <a:rPr lang="en-US" dirty="0" smtClean="0"/>
              <a:t>           Online Voting System</a:t>
            </a:r>
            <a:endParaRPr lang="en-US" dirty="0"/>
          </a:p>
        </p:txBody>
      </p:sp>
      <p:sp>
        <p:nvSpPr>
          <p:cNvPr id="3" name="Subtitle 2"/>
          <p:cNvSpPr>
            <a:spLocks noGrp="1"/>
          </p:cNvSpPr>
          <p:nvPr>
            <p:ph type="subTitle" idx="1"/>
          </p:nvPr>
        </p:nvSpPr>
        <p:spPr>
          <a:xfrm>
            <a:off x="1549758" y="2833352"/>
            <a:ext cx="9144000" cy="3090930"/>
          </a:xfrm>
        </p:spPr>
        <p:txBody>
          <a:bodyPr>
            <a:normAutofit fontScale="92500" lnSpcReduction="10000"/>
          </a:bodyPr>
          <a:lstStyle/>
          <a:p>
            <a:pPr algn="l"/>
            <a:r>
              <a:rPr lang="en-US" sz="2900" dirty="0" smtClean="0"/>
              <a:t>Submitted by:</a:t>
            </a:r>
          </a:p>
          <a:p>
            <a:pPr algn="l"/>
            <a:r>
              <a:rPr lang="en-US" sz="2900" dirty="0" smtClean="0"/>
              <a:t>Name: Kaspia Tabbassom </a:t>
            </a:r>
          </a:p>
          <a:p>
            <a:pPr algn="l"/>
            <a:r>
              <a:rPr lang="en-US" sz="2900" dirty="0" smtClean="0"/>
              <a:t>ID: UG02-47-18-046 </a:t>
            </a:r>
            <a:endParaRPr lang="en-US" dirty="0" smtClean="0"/>
          </a:p>
          <a:p>
            <a:pPr algn="l"/>
            <a:r>
              <a:rPr lang="en-US" dirty="0" smtClean="0"/>
              <a:t>Department of Computer Science and Engineering </a:t>
            </a:r>
          </a:p>
          <a:p>
            <a:pPr algn="l"/>
            <a:r>
              <a:rPr lang="en-US" dirty="0" smtClean="0"/>
              <a:t>State University of Bangladesh(SUB) Dhaka, Bangladesh </a:t>
            </a:r>
          </a:p>
          <a:p>
            <a:pPr algn="r"/>
            <a:r>
              <a:rPr lang="en-US" dirty="0" smtClean="0"/>
              <a:t>Submitted to :</a:t>
            </a:r>
          </a:p>
          <a:p>
            <a:pPr algn="r"/>
            <a:r>
              <a:rPr lang="en-US" dirty="0" smtClean="0"/>
              <a:t>Khan MD.Hasib</a:t>
            </a:r>
          </a:p>
          <a:p>
            <a:pPr algn="r"/>
            <a:r>
              <a:rPr lang="en-US" dirty="0" smtClean="0"/>
              <a:t>Lecturer,Depertment of SUB</a:t>
            </a:r>
            <a:endParaRPr lang="en-US" dirty="0"/>
          </a:p>
        </p:txBody>
      </p:sp>
    </p:spTree>
    <p:extLst>
      <p:ext uri="{BB962C8B-B14F-4D97-AF65-F5344CB8AC3E}">
        <p14:creationId xmlns:p14="http://schemas.microsoft.com/office/powerpoint/2010/main" val="492059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methodology</a:t>
            </a:r>
            <a:br>
              <a:rPr lang="en-US" dirty="0" smtClean="0"/>
            </a:br>
            <a:endParaRPr lang="en-US" dirty="0"/>
          </a:p>
        </p:txBody>
      </p:sp>
      <p:sp>
        <p:nvSpPr>
          <p:cNvPr id="3" name="Content Placeholder 2"/>
          <p:cNvSpPr>
            <a:spLocks noGrp="1"/>
          </p:cNvSpPr>
          <p:nvPr>
            <p:ph idx="1"/>
          </p:nvPr>
        </p:nvSpPr>
        <p:spPr/>
        <p:txBody>
          <a:bodyPr/>
          <a:lstStyle/>
          <a:p>
            <a:r>
              <a:rPr lang="en-US" dirty="0" smtClean="0"/>
              <a:t>Every voter should have a personal identification number. This number will be automatically checked along with the ID stored on the database</a:t>
            </a:r>
            <a:endParaRPr lang="en-US" dirty="0"/>
          </a:p>
        </p:txBody>
      </p:sp>
    </p:spTree>
    <p:extLst>
      <p:ext uri="{BB962C8B-B14F-4D97-AF65-F5344CB8AC3E}">
        <p14:creationId xmlns:p14="http://schemas.microsoft.com/office/powerpoint/2010/main" val="2306281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pPr marL="0" indent="0">
              <a:buNone/>
            </a:pPr>
            <a:r>
              <a:rPr lang="en-US" dirty="0" smtClean="0"/>
              <a:t>1 .Online voting systems in real time .</a:t>
            </a:r>
          </a:p>
          <a:p>
            <a:pPr marL="0" indent="0">
              <a:buNone/>
            </a:pPr>
            <a:r>
              <a:rPr lang="en-US" dirty="0" smtClean="0"/>
              <a:t>2. For this project HTML, CSS and PHP have been used .</a:t>
            </a:r>
          </a:p>
          <a:p>
            <a:pPr marL="0" indent="0">
              <a:buNone/>
            </a:pPr>
            <a:r>
              <a:rPr lang="en-US" dirty="0" smtClean="0"/>
              <a:t>3. Online voting has many languages for all types of people.</a:t>
            </a:r>
            <a:endParaRPr lang="en-US" dirty="0"/>
          </a:p>
        </p:txBody>
      </p:sp>
    </p:spTree>
    <p:extLst>
      <p:ext uri="{BB962C8B-B14F-4D97-AF65-F5344CB8AC3E}">
        <p14:creationId xmlns:p14="http://schemas.microsoft.com/office/powerpoint/2010/main" val="700905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a:t>
            </a:r>
            <a:endParaRPr lang="en-US" dirty="0"/>
          </a:p>
        </p:txBody>
      </p:sp>
      <p:sp>
        <p:nvSpPr>
          <p:cNvPr id="3" name="Content Placeholder 2"/>
          <p:cNvSpPr>
            <a:spLocks noGrp="1"/>
          </p:cNvSpPr>
          <p:nvPr>
            <p:ph idx="1"/>
          </p:nvPr>
        </p:nvSpPr>
        <p:spPr/>
        <p:txBody>
          <a:bodyPr/>
          <a:lstStyle/>
          <a:p>
            <a:r>
              <a:rPr lang="en-US" dirty="0"/>
              <a:t>I would like to thank my </a:t>
            </a:r>
            <a:r>
              <a:rPr lang="en-US" dirty="0" err="1"/>
              <a:t>honourable</a:t>
            </a:r>
            <a:r>
              <a:rPr lang="en-US" dirty="0"/>
              <a:t> Khan </a:t>
            </a:r>
            <a:r>
              <a:rPr lang="en-US" dirty="0" err="1"/>
              <a:t>Md.Hasib</a:t>
            </a:r>
            <a:r>
              <a:rPr lang="en-US" dirty="0"/>
              <a:t> Sir for his </a:t>
            </a:r>
            <a:r>
              <a:rPr lang="en-US" dirty="0" err="1"/>
              <a:t>time,generosity</a:t>
            </a:r>
            <a:r>
              <a:rPr lang="en-US" dirty="0"/>
              <a:t> and critical insights into this project.</a:t>
            </a:r>
          </a:p>
        </p:txBody>
      </p:sp>
    </p:spTree>
    <p:extLst>
      <p:ext uri="{BB962C8B-B14F-4D97-AF65-F5344CB8AC3E}">
        <p14:creationId xmlns:p14="http://schemas.microsoft.com/office/powerpoint/2010/main" val="372807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1684" y="1330583"/>
            <a:ext cx="6941285" cy="3949755"/>
          </a:xfrm>
        </p:spPr>
      </p:pic>
    </p:spTree>
    <p:extLst>
      <p:ext uri="{BB962C8B-B14F-4D97-AF65-F5344CB8AC3E}">
        <p14:creationId xmlns:p14="http://schemas.microsoft.com/office/powerpoint/2010/main" val="3115372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endParaRPr lang="en-US" dirty="0"/>
          </a:p>
        </p:txBody>
      </p:sp>
      <p:sp>
        <p:nvSpPr>
          <p:cNvPr id="3" name="Content Placeholder 2"/>
          <p:cNvSpPr>
            <a:spLocks noGrp="1"/>
          </p:cNvSpPr>
          <p:nvPr>
            <p:ph idx="1"/>
          </p:nvPr>
        </p:nvSpPr>
        <p:spPr/>
        <p:txBody>
          <a:bodyPr>
            <a:normAutofit/>
          </a:bodyPr>
          <a:lstStyle/>
          <a:p>
            <a:r>
              <a:rPr lang="en-US" dirty="0" smtClean="0"/>
              <a:t>Abstract </a:t>
            </a:r>
          </a:p>
          <a:p>
            <a:r>
              <a:rPr lang="en-US" dirty="0" smtClean="0"/>
              <a:t>Introduction</a:t>
            </a:r>
          </a:p>
          <a:p>
            <a:r>
              <a:rPr lang="en-US" dirty="0" smtClean="0"/>
              <a:t>Index terms</a:t>
            </a:r>
          </a:p>
          <a:p>
            <a:r>
              <a:rPr lang="en-US" dirty="0" smtClean="0"/>
              <a:t>Project objective</a:t>
            </a:r>
          </a:p>
          <a:p>
            <a:r>
              <a:rPr lang="en-US" dirty="0" smtClean="0"/>
              <a:t>Overview</a:t>
            </a:r>
          </a:p>
          <a:p>
            <a:r>
              <a:rPr lang="en-US" dirty="0" smtClean="0"/>
              <a:t>Literature review </a:t>
            </a:r>
          </a:p>
          <a:p>
            <a:r>
              <a:rPr lang="en-US" dirty="0" smtClean="0"/>
              <a:t>Proposed methodology</a:t>
            </a:r>
          </a:p>
          <a:p>
            <a:r>
              <a:rPr lang="en-US" dirty="0" smtClean="0"/>
              <a:t>Features</a:t>
            </a:r>
          </a:p>
          <a:p>
            <a:endParaRPr lang="en-US" dirty="0" smtClean="0"/>
          </a:p>
          <a:p>
            <a:endParaRPr lang="en-US" dirty="0"/>
          </a:p>
        </p:txBody>
      </p:sp>
    </p:spTree>
    <p:extLst>
      <p:ext uri="{BB962C8B-B14F-4D97-AF65-F5344CB8AC3E}">
        <p14:creationId xmlns:p14="http://schemas.microsoft.com/office/powerpoint/2010/main" val="2668155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a:t>
            </a:r>
            <a:endParaRPr lang="en-US" dirty="0"/>
          </a:p>
        </p:txBody>
      </p:sp>
      <p:sp>
        <p:nvSpPr>
          <p:cNvPr id="3" name="Content Placeholder 2"/>
          <p:cNvSpPr>
            <a:spLocks noGrp="1"/>
          </p:cNvSpPr>
          <p:nvPr>
            <p:ph idx="1"/>
          </p:nvPr>
        </p:nvSpPr>
        <p:spPr/>
        <p:txBody>
          <a:bodyPr/>
          <a:lstStyle/>
          <a:p>
            <a:r>
              <a:rPr lang="en-US" dirty="0" smtClean="0"/>
              <a:t>Internet voting systems have gained popularity and have been used for government elections, any public or private organization’s election. This project deals with the design, building and testing of online voting system that allows users and election representatives to participate in the online voting. This online voting system is highly secured and its user interface is very simple and also reliable. This will help the users to select their candidates accurately</a:t>
            </a:r>
            <a:endParaRPr lang="en-US" dirty="0"/>
          </a:p>
        </p:txBody>
      </p:sp>
    </p:spTree>
    <p:extLst>
      <p:ext uri="{BB962C8B-B14F-4D97-AF65-F5344CB8AC3E}">
        <p14:creationId xmlns:p14="http://schemas.microsoft.com/office/powerpoint/2010/main" val="623551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a:bodyPr>
          <a:lstStyle/>
          <a:p>
            <a:r>
              <a:rPr lang="en-US" dirty="0" smtClean="0"/>
              <a:t>Online Voting System is the computerized voting system introduced. It enables the voters to vote through computers and view the result in web browser. Online Voting are simple, attractive and easy to use. It reduces manual efforts and bulk of information can be handled easily. The risk of error in vote-tallying can also be largely eliminated. In this proposed system, the Internet is changing citizen expectations around the speed and convenience with which all government services and elections should be delivered. s. Since 2004, when Elections BC introduced North America’s first fully integrated online voter registration service, British Columbians have also been using the Internet to register to vote. It is natural that citizens are asking when they will be able to vote online, especially given that banking and other transactions requiring security to protect personal information are now routinely performed in the virtual world.</a:t>
            </a:r>
            <a:endParaRPr lang="en-US" dirty="0"/>
          </a:p>
        </p:txBody>
      </p:sp>
    </p:spTree>
    <p:extLst>
      <p:ext uri="{BB962C8B-B14F-4D97-AF65-F5344CB8AC3E}">
        <p14:creationId xmlns:p14="http://schemas.microsoft.com/office/powerpoint/2010/main" val="286167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terms </a:t>
            </a:r>
            <a:endParaRPr lang="en-US" dirty="0"/>
          </a:p>
        </p:txBody>
      </p:sp>
      <p:sp>
        <p:nvSpPr>
          <p:cNvPr id="3" name="Content Placeholder 2"/>
          <p:cNvSpPr>
            <a:spLocks noGrp="1"/>
          </p:cNvSpPr>
          <p:nvPr>
            <p:ph idx="1"/>
          </p:nvPr>
        </p:nvSpPr>
        <p:spPr/>
        <p:txBody>
          <a:bodyPr/>
          <a:lstStyle/>
          <a:p>
            <a:r>
              <a:rPr lang="en-US" dirty="0" smtClean="0"/>
              <a:t>E-voting = </a:t>
            </a:r>
            <a:r>
              <a:rPr lang="en-US" dirty="0"/>
              <a:t>E</a:t>
            </a:r>
            <a:r>
              <a:rPr lang="en-US" dirty="0" smtClean="0"/>
              <a:t>lectronic voting</a:t>
            </a:r>
          </a:p>
          <a:p>
            <a:r>
              <a:rPr lang="en-US" dirty="0" smtClean="0"/>
              <a:t>HTML=Hyper Text Markup Language</a:t>
            </a:r>
          </a:p>
          <a:p>
            <a:r>
              <a:rPr lang="en-US" dirty="0" smtClean="0"/>
              <a:t>CSS=Cascading Style Sheet</a:t>
            </a:r>
          </a:p>
          <a:p>
            <a:r>
              <a:rPr lang="en-US" dirty="0" smtClean="0"/>
              <a:t>MySQL=Structured Query Language</a:t>
            </a:r>
          </a:p>
          <a:p>
            <a:endParaRPr lang="en-US" dirty="0" smtClean="0"/>
          </a:p>
          <a:p>
            <a:endParaRPr lang="en-US" dirty="0"/>
          </a:p>
        </p:txBody>
      </p:sp>
    </p:spTree>
    <p:extLst>
      <p:ext uri="{BB962C8B-B14F-4D97-AF65-F5344CB8AC3E}">
        <p14:creationId xmlns:p14="http://schemas.microsoft.com/office/powerpoint/2010/main" val="1542866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the project</a:t>
            </a:r>
            <a:endParaRPr lang="en-US" dirty="0"/>
          </a:p>
        </p:txBody>
      </p:sp>
      <p:sp>
        <p:nvSpPr>
          <p:cNvPr id="3" name="Content Placeholder 2"/>
          <p:cNvSpPr>
            <a:spLocks noGrp="1"/>
          </p:cNvSpPr>
          <p:nvPr>
            <p:ph idx="1"/>
          </p:nvPr>
        </p:nvSpPr>
        <p:spPr/>
        <p:txBody>
          <a:bodyPr/>
          <a:lstStyle/>
          <a:p>
            <a:r>
              <a:rPr lang="en-US" dirty="0" smtClean="0"/>
              <a:t>Windows</a:t>
            </a:r>
            <a:r>
              <a:rPr lang="en-US" dirty="0"/>
              <a:t> </a:t>
            </a:r>
            <a:r>
              <a:rPr lang="en-US" dirty="0" smtClean="0"/>
              <a:t>7</a:t>
            </a:r>
            <a:r>
              <a:rPr lang="en-US" dirty="0"/>
              <a:t>/</a:t>
            </a:r>
            <a:r>
              <a:rPr lang="en-US" dirty="0" smtClean="0"/>
              <a:t> 8.0/10 Versions</a:t>
            </a:r>
          </a:p>
          <a:p>
            <a:r>
              <a:rPr lang="en-US" dirty="0" smtClean="0"/>
              <a:t>Visual Studio Code</a:t>
            </a:r>
          </a:p>
          <a:p>
            <a:r>
              <a:rPr lang="en-US" dirty="0" smtClean="0"/>
              <a:t>Notepad,Notepad++</a:t>
            </a:r>
          </a:p>
          <a:p>
            <a:r>
              <a:rPr lang="en-US" dirty="0"/>
              <a:t> </a:t>
            </a:r>
            <a:r>
              <a:rPr lang="en-US" dirty="0" smtClean="0"/>
              <a:t>Xampp -7.3.29, 7.4.21 &amp; 8.0.8. Versions</a:t>
            </a:r>
          </a:p>
          <a:p>
            <a:endParaRPr lang="en-US" dirty="0"/>
          </a:p>
        </p:txBody>
      </p:sp>
    </p:spTree>
    <p:extLst>
      <p:ext uri="{BB962C8B-B14F-4D97-AF65-F5344CB8AC3E}">
        <p14:creationId xmlns:p14="http://schemas.microsoft.com/office/powerpoint/2010/main" val="2525636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a:t>
            </a:r>
            <a:br>
              <a:rPr lang="en-US" dirty="0" smtClean="0"/>
            </a:br>
            <a:endParaRPr lang="en-US" dirty="0"/>
          </a:p>
        </p:txBody>
      </p:sp>
      <p:sp>
        <p:nvSpPr>
          <p:cNvPr id="3" name="Content Placeholder 2"/>
          <p:cNvSpPr>
            <a:spLocks noGrp="1"/>
          </p:cNvSpPr>
          <p:nvPr>
            <p:ph idx="1"/>
          </p:nvPr>
        </p:nvSpPr>
        <p:spPr/>
        <p:txBody>
          <a:bodyPr/>
          <a:lstStyle/>
          <a:p>
            <a:r>
              <a:rPr lang="en-US" dirty="0" smtClean="0"/>
              <a:t>The main objective of this work is to develop an interactive voting system application with which users can participate using their information stored prior in database while creating the voter ID and the information need to be updated.</a:t>
            </a:r>
            <a:endParaRPr lang="en-US" dirty="0"/>
          </a:p>
        </p:txBody>
      </p:sp>
    </p:spTree>
    <p:extLst>
      <p:ext uri="{BB962C8B-B14F-4D97-AF65-F5344CB8AC3E}">
        <p14:creationId xmlns:p14="http://schemas.microsoft.com/office/powerpoint/2010/main" val="281861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838200" y="1825625"/>
            <a:ext cx="11049000" cy="4351338"/>
          </a:xfrm>
          <a:solidFill>
            <a:schemeClr val="bg2"/>
          </a:solidFill>
          <a:ln>
            <a:solidFill>
              <a:srgbClr val="000000"/>
            </a:solidFill>
          </a:ln>
        </p:spPr>
        <p:txBody>
          <a:bodyPr>
            <a:normAutofit/>
          </a:bodyPr>
          <a:lstStyle/>
          <a:p>
            <a:pPr marL="0" indent="0">
              <a:buNone/>
            </a:pPr>
            <a:r>
              <a:rPr lang="en-US" sz="3200" dirty="0" smtClean="0">
                <a:solidFill>
                  <a:srgbClr val="FF0000"/>
                </a:solidFill>
              </a:rPr>
              <a:t>                             </a:t>
            </a:r>
            <a:r>
              <a:rPr lang="en-US" sz="3200" dirty="0" smtClean="0"/>
              <a:t>Security</a:t>
            </a:r>
            <a:endParaRPr lang="en-US" sz="3200" dirty="0">
              <a:solidFill>
                <a:srgbClr val="FF0000"/>
              </a:solidFill>
            </a:endParaRPr>
          </a:p>
          <a:p>
            <a:endParaRPr lang="en-US" sz="3200" dirty="0">
              <a:solidFill>
                <a:srgbClr val="FF0000"/>
              </a:solidFill>
            </a:endParaRPr>
          </a:p>
          <a:p>
            <a:pPr marL="0" indent="0">
              <a:buNone/>
            </a:pPr>
            <a:r>
              <a:rPr lang="en-US" sz="3200" dirty="0" smtClean="0">
                <a:solidFill>
                  <a:srgbClr val="FF0000"/>
                </a:solidFill>
              </a:rPr>
              <a:t>                                                                                 </a:t>
            </a:r>
            <a:r>
              <a:rPr lang="en-US" sz="3200" dirty="0" smtClean="0"/>
              <a:t>Privacy</a:t>
            </a:r>
            <a:endParaRPr lang="en-US" sz="3200" dirty="0" smtClean="0">
              <a:solidFill>
                <a:srgbClr val="FF0000"/>
              </a:solidFill>
            </a:endParaRPr>
          </a:p>
          <a:p>
            <a:pPr marL="0" indent="0">
              <a:buNone/>
            </a:pPr>
            <a:r>
              <a:rPr lang="en-US" dirty="0" smtClean="0"/>
              <a:t>   Vote for                                                                                                                  Person X</a:t>
            </a:r>
          </a:p>
          <a:p>
            <a:pPr marL="0" indent="0">
              <a:buNone/>
            </a:pPr>
            <a:r>
              <a:rPr lang="en-US" dirty="0" smtClean="0"/>
              <a:t> Candidate Y                                                                                                       voted for candidate Z</a:t>
            </a:r>
            <a:endParaRPr lang="en-US" dirty="0"/>
          </a:p>
          <a:p>
            <a:pPr marL="0" indent="0">
              <a:buNone/>
            </a:pPr>
            <a:endParaRPr lang="en-US" sz="3200" dirty="0" smtClean="0">
              <a:solidFill>
                <a:srgbClr val="002060"/>
              </a:solidFill>
            </a:endParaRPr>
          </a:p>
        </p:txBody>
      </p:sp>
      <p:sp>
        <p:nvSpPr>
          <p:cNvPr id="4" name="Rectangle 3"/>
          <p:cNvSpPr/>
          <p:nvPr/>
        </p:nvSpPr>
        <p:spPr>
          <a:xfrm>
            <a:off x="3432220" y="3321255"/>
            <a:ext cx="3940936" cy="16067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prstClr val="black"/>
                </a:solidFill>
                <a:latin typeface="Calibri Light" panose="020F0302020204030204"/>
              </a:rPr>
              <a:t>Voting System</a:t>
            </a:r>
            <a:endParaRPr lang="en-US" dirty="0"/>
          </a:p>
        </p:txBody>
      </p:sp>
      <p:cxnSp>
        <p:nvCxnSpPr>
          <p:cNvPr id="6" name="Straight Arrow Connector 5"/>
          <p:cNvCxnSpPr/>
          <p:nvPr/>
        </p:nvCxnSpPr>
        <p:spPr>
          <a:xfrm>
            <a:off x="4893972" y="2431032"/>
            <a:ext cx="1043189" cy="5537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564785" y="4029455"/>
            <a:ext cx="1745088" cy="128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495503" y="3930461"/>
            <a:ext cx="1519707" cy="141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015210" y="2009104"/>
            <a:ext cx="540914" cy="875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989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normAutofit/>
          </a:bodyPr>
          <a:lstStyle/>
          <a:p>
            <a:r>
              <a:rPr lang="en-US" dirty="0" smtClean="0"/>
              <a:t>Use of online voting has the capability to reduce or remove unwanted human errors. IT is reliable, scalable that it can be expanded as per need. Online voting system does not concern with it geographical location of the voters. For example, soldiers abroad can participate in elections by voting online. Type of voting system till now has been implemented as: Paper Ballot Voting System - It includes casting the vote using the paper and the stamp. Each voter uses one ballot, and ballots are not shared. The voter casts his/her vote in a box at the polling station. Disadvantage is Time Consuming, Booth Capture, Low Tally Speed, </a:t>
            </a:r>
            <a:r>
              <a:rPr lang="en-US" dirty="0" err="1" smtClean="0"/>
              <a:t>etc</a:t>
            </a:r>
            <a:r>
              <a:rPr lang="en-US" dirty="0" smtClean="0"/>
              <a:t> therefore it is not successful at large scale. Electronic voting machine – It is a type of voting system which uses electronic machine that would allow voters to broadcast their secret vote ballot to election officials over the internet. Due to big cost, high power, vulnerable in security, </a:t>
            </a:r>
            <a:r>
              <a:rPr lang="en-US" dirty="0" err="1" smtClean="0"/>
              <a:t>etc</a:t>
            </a:r>
            <a:r>
              <a:rPr lang="en-US" dirty="0" smtClean="0"/>
              <a:t> has reduce its usage.</a:t>
            </a:r>
            <a:endParaRPr lang="en-US" dirty="0"/>
          </a:p>
        </p:txBody>
      </p:sp>
    </p:spTree>
    <p:extLst>
      <p:ext uri="{BB962C8B-B14F-4D97-AF65-F5344CB8AC3E}">
        <p14:creationId xmlns:p14="http://schemas.microsoft.com/office/powerpoint/2010/main" val="378639504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96</TotalTime>
  <Words>630</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Calibri Light</vt:lpstr>
      <vt:lpstr>Franklin Gothic Book</vt:lpstr>
      <vt:lpstr>Crop</vt:lpstr>
      <vt:lpstr>                         Online Voting System</vt:lpstr>
      <vt:lpstr>Outline </vt:lpstr>
      <vt:lpstr>Abstract </vt:lpstr>
      <vt:lpstr>Introduction </vt:lpstr>
      <vt:lpstr>Index terms </vt:lpstr>
      <vt:lpstr>Requirements for the project</vt:lpstr>
      <vt:lpstr>Project objective </vt:lpstr>
      <vt:lpstr>Overview</vt:lpstr>
      <vt:lpstr>Literature review</vt:lpstr>
      <vt:lpstr>Proposed methodology </vt:lpstr>
      <vt:lpstr>Features</vt:lpstr>
      <vt:lpstr>Acknowledgement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dc:title>
  <dc:creator>8801988167929</dc:creator>
  <cp:lastModifiedBy>8801988167929</cp:lastModifiedBy>
  <cp:revision>12</cp:revision>
  <dcterms:created xsi:type="dcterms:W3CDTF">2021-07-13T16:03:23Z</dcterms:created>
  <dcterms:modified xsi:type="dcterms:W3CDTF">2021-07-13T18:29:49Z</dcterms:modified>
</cp:coreProperties>
</file>