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605" autoAdjust="0"/>
  </p:normalViewPr>
  <p:slideViewPr>
    <p:cSldViewPr snapToGrid="0">
      <p:cViewPr varScale="1">
        <p:scale>
          <a:sx n="61" d="100"/>
          <a:sy n="61" d="100"/>
        </p:scale>
        <p:origin x="87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تطابق الگو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توصیف </a:t>
            </a:r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الگوریتم اولیه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اشتراک بین پیکسل هایی که در هر مرحله مورد بررسی قرار میگیرند و دسترسی های غیر ضروری حافظه</a:t>
            </a:r>
          </a:p>
          <a:p>
            <a:pPr algn="r" rtl="1"/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امکان بهبود با یک بار خواندن قسمتی از</a:t>
            </a:r>
            <a:b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تصویر و انجام تمام محاسبات مربوط به </a:t>
            </a:r>
            <a:b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آن قسمت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99" y="2968905"/>
            <a:ext cx="3842098" cy="29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بررسی رابطه الگو و بلوکی از تصویر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در هر مرحله قسمتی از الگو بر روی بلوک قرار میگیرد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96" y="2698450"/>
            <a:ext cx="3882726" cy="37760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96" y="2698450"/>
            <a:ext cx="3894157" cy="37684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96" y="2698450"/>
            <a:ext cx="3920830" cy="3779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479" y="2732743"/>
            <a:ext cx="3890347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1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الگوریتم موازی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بررسی یک بلوک از تصویر به اندازه الگو در هر مرحله</a:t>
            </a:r>
          </a:p>
          <a:p>
            <a:pPr algn="r" rtl="1"/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پس تعداد نخ های موجود در گرید برابر با (یا بیشتر از) تعداد پیکسل های الگو است</a:t>
            </a:r>
          </a:p>
          <a:p>
            <a:pPr algn="r" rtl="1"/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پس از انجام محاسبات روی یک بلوک، گرید به اندازه الگو جا به جا می شود و نخ ها آن پیکسل های جدید از تصویر را به صورت موازی میخوانند</a:t>
            </a:r>
          </a:p>
          <a:p>
            <a:pPr algn="r" rtl="1"/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نخ ها پیکسل تصویر را از رجیستر خود و پیکسل مربوط به الگو را از حافظه اصلی میخوانند که قطعا جای بهبود دارد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نحوه انجام محاسبات بعد از هر خواندن از حافظه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روش محاسبه اختلاف پیکسل ها به همان صورتی است که بررسی شد</a:t>
            </a:r>
            <a:b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اما مشکل آن بیکار بودن قسمت زیادی از نخ ها در مراحل مختلف محاسبه</a:t>
            </a:r>
            <a:b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است که بهره وری را کاهش میدهد</a:t>
            </a:r>
          </a:p>
          <a:p>
            <a:pPr algn="r" rtl="1"/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برای رفع این مشکل در هر مرحله، محاسبات مربوط به مراحل بعدی را به </a:t>
            </a:r>
            <a:b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نخ های بیکار میسپاریم و در واقع مراحلی که میتوانند مکمل هم باشند را </a:t>
            </a:r>
            <a:b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یکی میکنیم</a:t>
            </a:r>
            <a:b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a-I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مراحل مکمل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80" y="1730415"/>
            <a:ext cx="2793991" cy="22374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42" y="1688629"/>
            <a:ext cx="2838699" cy="2321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79" y="4224234"/>
            <a:ext cx="2793991" cy="21013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43" y="4224234"/>
            <a:ext cx="2838698" cy="21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روند محاسبه اختلاف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31" y="2220908"/>
            <a:ext cx="4343776" cy="37607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31" y="2232339"/>
            <a:ext cx="4378069" cy="3749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31" y="2232339"/>
            <a:ext cx="4378069" cy="3756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31" y="2232339"/>
            <a:ext cx="4355207" cy="37379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80" y="2232339"/>
            <a:ext cx="4343776" cy="3764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31" y="2232339"/>
            <a:ext cx="4378069" cy="37722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24" y="2238054"/>
            <a:ext cx="4355207" cy="37607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24" y="2234243"/>
            <a:ext cx="4385690" cy="37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1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نحوه اختصاص کار به هر نخ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قسمت اصلی برنامه دو حلقه تو در تو به اندازه طول و عرض الگو دارد</a:t>
            </a:r>
          </a:p>
          <a:p>
            <a:pPr algn="r" rtl="1"/>
            <a:r>
              <a:rPr lang="fa-IR" dirty="0" smtClean="0"/>
              <a:t>موقعیت هر نخ در بلوک و شماره حلقه ها مشخص میکند که هر نخ اختلاف</a:t>
            </a:r>
            <a:br>
              <a:rPr lang="fa-IR" dirty="0" smtClean="0"/>
            </a:br>
            <a:r>
              <a:rPr lang="fa-IR" dirty="0" smtClean="0"/>
              <a:t>پیکسل خود را با کدام پیکسل الگو محاسبه کند</a:t>
            </a:r>
          </a:p>
          <a:p>
            <a:pPr algn="r" rtl="1"/>
            <a:r>
              <a:rPr lang="fa-IR" dirty="0" smtClean="0"/>
              <a:t>سپس هر نخ اختلاف محاسبه شده خود را به متغیر مشترک بلوک نخ ها اضافه میکند</a:t>
            </a:r>
          </a:p>
          <a:p>
            <a:pPr algn="r" rtl="1"/>
            <a:r>
              <a:rPr lang="fa-IR" dirty="0" smtClean="0"/>
              <a:t>در نهایت یکی از نخ ها مقدار متغیر مشترک را به آرایه اختلاف ها در حافظه اصلی اضافه میکند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Roof Line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Indensity</a:t>
            </a:r>
            <a:r>
              <a:rPr lang="en-US" dirty="0" smtClean="0"/>
              <a:t> = 2</a:t>
            </a:r>
          </a:p>
          <a:p>
            <a:r>
              <a:rPr lang="en-US" dirty="0" err="1" smtClean="0"/>
              <a:t>Proessing</a:t>
            </a:r>
            <a:r>
              <a:rPr lang="en-US" dirty="0" smtClean="0"/>
              <a:t> power = 883 </a:t>
            </a:r>
            <a:r>
              <a:rPr lang="en-US" dirty="0" err="1" smtClean="0"/>
              <a:t>Gflop</a:t>
            </a:r>
            <a:r>
              <a:rPr lang="en-US" dirty="0" smtClean="0"/>
              <a:t>/s</a:t>
            </a:r>
          </a:p>
          <a:p>
            <a:r>
              <a:rPr lang="en-US" dirty="0" smtClean="0"/>
              <a:t>Maximum bandwidth = 48 GB/s</a:t>
            </a:r>
          </a:p>
          <a:p>
            <a:r>
              <a:rPr lang="en-US" dirty="0" smtClean="0"/>
              <a:t>Maximum </a:t>
            </a:r>
            <a:r>
              <a:rPr lang="en-US" dirty="0" err="1" smtClean="0"/>
              <a:t>indensity</a:t>
            </a:r>
            <a:r>
              <a:rPr lang="en-US" dirty="0" smtClean="0"/>
              <a:t> to reach roofline = 18.4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1232</TotalTime>
  <Words>220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Tahoma</vt:lpstr>
      <vt:lpstr>Trebuchet MS</vt:lpstr>
      <vt:lpstr>Wingdings 3</vt:lpstr>
      <vt:lpstr>Facet</vt:lpstr>
      <vt:lpstr>تطابق الگو</vt:lpstr>
      <vt:lpstr>توصیف الگوریتم اولیه</vt:lpstr>
      <vt:lpstr>بررسی رابطه الگو و بلوکی از تصویر</vt:lpstr>
      <vt:lpstr>الگوریتم موازی</vt:lpstr>
      <vt:lpstr>نحوه انجام محاسبات بعد از هر خواندن از حافظه</vt:lpstr>
      <vt:lpstr>مراحل مکمل</vt:lpstr>
      <vt:lpstr>روند محاسبه اختلاف</vt:lpstr>
      <vt:lpstr>نحوه اختصاص کار به هر نخ</vt:lpstr>
      <vt:lpstr>Roof Line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تطابق الگو</dc:title>
  <dc:creator>kasra darvishi</dc:creator>
  <cp:lastModifiedBy>kasra darvishi</cp:lastModifiedBy>
  <cp:revision>18</cp:revision>
  <dcterms:created xsi:type="dcterms:W3CDTF">2018-07-14T17:11:38Z</dcterms:created>
  <dcterms:modified xsi:type="dcterms:W3CDTF">2018-07-15T13:43:56Z</dcterms:modified>
</cp:coreProperties>
</file>