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3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CAC"/>
    <a:srgbClr val="85BB65"/>
    <a:srgbClr val="868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55AC-7A8F-33C9-D0B7-B5088FCC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7157-4347-2258-5D51-0533AEBAA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A868-99C0-6239-28F5-FE407D38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1DBA-7A90-8A97-93EE-29239FF1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5A48F-D927-FFAF-2E30-1A88B0F2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3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2F8A-1A5F-876F-DAA9-461E879F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8BBD0-6E95-F716-2C5C-DBF220821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27D9-2DDF-D057-8827-A8E502BA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66CA-C64D-140A-972E-0B2D9FD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6D3A-04CD-8046-4611-9E43BC71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B48DD-6850-D6A1-98B6-1224C1DA4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60512-8F23-8121-1034-EF893C3EF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BFD8-5724-E75F-3019-B3FB9704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16BD-9E56-DF3C-B5B7-DD15CFFC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D848-5E46-71AF-353B-9138D7B4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BED8-2233-CE87-40B7-A913A740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7F37-A07D-2F53-2062-84F28BC5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830B-A9EA-2A6A-E383-8BA98C45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CC69-FFC6-526B-3700-F8C24BA5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3711-0D5A-2995-D515-5C16F5B7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2947-36BE-0227-E103-FD29E95F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142A3-E525-A129-E8FB-2637C83E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4BAF-4A99-71F9-F4B9-57F9F985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B590-A386-0BEA-E857-A26FC60E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94E1-CF9B-7C81-8752-3FCC00DF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FCF9-7A5E-3E93-1FD8-4E02377E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0D92-69DF-82FD-D4C8-2F10B757C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F14D9-85B5-CCBC-CB6B-34EBD63EA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AFB9C-3531-B971-E049-394CE586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1C943-DFCC-C5AF-E976-E700B73C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2BBD-0F8E-88F8-2A10-53C1DCFC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2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D5FE-1E64-420F-1F19-74A63949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68928-A4F4-3CEE-C336-BBCDA54C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DE85B-BB0B-3126-BF3F-C20E3148D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C16AC-27C1-6519-9CAC-4ABBF782F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3A5A2-DAB7-D68E-8C07-11D7987EA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11FE5-5C59-98C6-5DE3-64AEBC68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6092E-FB48-F08C-2239-D2C79085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50313-2355-D35A-F74C-453C7A01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9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278-3707-15BE-137B-DFE3EF7E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C56DE-5C89-6745-A528-60224BDA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84C3A-E74D-847B-362E-774F77DB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0613A-99B0-C078-A63D-8E4D5336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A0213-C725-DA0F-7D08-9E574559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6E8F-5C57-131D-10EC-92CE60F9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9E5EA-DE60-E8DE-C779-930EB89E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E1CE-9AB8-8A63-FF72-1D206A79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628A-760A-724B-9FEC-86EA5CF07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0C0B8-676E-25F8-3745-2C0A1D9C1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72CCD-F4AD-B0D1-F012-C324F20A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C3F22-F46D-04F0-CA82-2A01F834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26B5A-7BF8-D85C-5B91-99B86CED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1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C837-F7CF-65AF-7520-07857C81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19705-D4BE-ACEA-5A8B-8A9F61AAA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FCF6C-3DEC-1E9E-4C21-C6585A77C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0ECCB-3961-FDD4-91B6-53C1436B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5974-8CB4-A71D-BB00-1756DC8D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E8CD7-065E-3343-4FCC-50D9B89E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471D8-1730-CDC8-3C9C-0233D075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03E6-E45F-8449-5870-8728D089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8CC8-5AF4-C34D-DEF8-ECC68FC9E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8ADC-9602-4948-80EE-589FAC299B1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CBD5-AD01-AA5E-1AB3-1B34E93FB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4201-DB25-5DFA-D08A-179656FD9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63C0-39F3-4EB6-84B8-24F676C7E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AD74E98-0194-9F5C-EA6A-9A94BE033768}"/>
              </a:ext>
            </a:extLst>
          </p:cNvPr>
          <p:cNvSpPr/>
          <p:nvPr/>
        </p:nvSpPr>
        <p:spPr>
          <a:xfrm>
            <a:off x="2606233" y="749459"/>
            <a:ext cx="5359079" cy="53590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7E2F73-5DD2-66A2-6324-0EA5B77A9321}"/>
              </a:ext>
            </a:extLst>
          </p:cNvPr>
          <p:cNvSpPr/>
          <p:nvPr/>
        </p:nvSpPr>
        <p:spPr>
          <a:xfrm>
            <a:off x="1018572" y="749458"/>
            <a:ext cx="5359079" cy="5359079"/>
          </a:xfrm>
          <a:prstGeom prst="ellipse">
            <a:avLst/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7E1BAD-704D-ED76-8BB9-0D2A6ECFD214}"/>
              </a:ext>
            </a:extLst>
          </p:cNvPr>
          <p:cNvSpPr/>
          <p:nvPr/>
        </p:nvSpPr>
        <p:spPr>
          <a:xfrm>
            <a:off x="1018572" y="749457"/>
            <a:ext cx="3473373" cy="5359080"/>
          </a:xfrm>
          <a:custGeom>
            <a:avLst/>
            <a:gdLst>
              <a:gd name="connsiteX0" fmla="*/ 2679540 w 3473373"/>
              <a:gd name="connsiteY0" fmla="*/ 0 h 5359080"/>
              <a:gd name="connsiteX1" fmla="*/ 3219561 w 3473373"/>
              <a:gd name="connsiteY1" fmla="*/ 54439 h 5359080"/>
              <a:gd name="connsiteX2" fmla="*/ 3473373 w 3473373"/>
              <a:gd name="connsiteY2" fmla="*/ 119701 h 5359080"/>
              <a:gd name="connsiteX3" fmla="*/ 3470388 w 3473373"/>
              <a:gd name="connsiteY3" fmla="*/ 120468 h 5359080"/>
              <a:gd name="connsiteX4" fmla="*/ 1587661 w 3473373"/>
              <a:gd name="connsiteY4" fmla="*/ 2679541 h 5359080"/>
              <a:gd name="connsiteX5" fmla="*/ 3470388 w 3473373"/>
              <a:gd name="connsiteY5" fmla="*/ 5238614 h 5359080"/>
              <a:gd name="connsiteX6" fmla="*/ 3473369 w 3473373"/>
              <a:gd name="connsiteY6" fmla="*/ 5239381 h 5359080"/>
              <a:gd name="connsiteX7" fmla="*/ 3219561 w 3473373"/>
              <a:gd name="connsiteY7" fmla="*/ 5304641 h 5359080"/>
              <a:gd name="connsiteX8" fmla="*/ 2679540 w 3473373"/>
              <a:gd name="connsiteY8" fmla="*/ 5359080 h 5359080"/>
              <a:gd name="connsiteX9" fmla="*/ 0 w 3473373"/>
              <a:gd name="connsiteY9" fmla="*/ 2679540 h 5359080"/>
              <a:gd name="connsiteX10" fmla="*/ 2679540 w 3473373"/>
              <a:gd name="connsiteY10" fmla="*/ 0 h 53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3373" h="5359080">
                <a:moveTo>
                  <a:pt x="2679540" y="0"/>
                </a:moveTo>
                <a:cubicBezTo>
                  <a:pt x="2864524" y="0"/>
                  <a:pt x="3045129" y="18745"/>
                  <a:pt x="3219561" y="54439"/>
                </a:cubicBezTo>
                <a:lnTo>
                  <a:pt x="3473373" y="119701"/>
                </a:lnTo>
                <a:lnTo>
                  <a:pt x="3470388" y="120468"/>
                </a:lnTo>
                <a:cubicBezTo>
                  <a:pt x="2379632" y="459728"/>
                  <a:pt x="1587661" y="1477148"/>
                  <a:pt x="1587661" y="2679541"/>
                </a:cubicBezTo>
                <a:cubicBezTo>
                  <a:pt x="1587661" y="3881935"/>
                  <a:pt x="2379632" y="4899354"/>
                  <a:pt x="3470388" y="5238614"/>
                </a:cubicBezTo>
                <a:lnTo>
                  <a:pt x="3473369" y="5239381"/>
                </a:lnTo>
                <a:lnTo>
                  <a:pt x="3219561" y="5304641"/>
                </a:lnTo>
                <a:cubicBezTo>
                  <a:pt x="3045129" y="5340335"/>
                  <a:pt x="2864524" y="5359080"/>
                  <a:pt x="2679540" y="5359080"/>
                </a:cubicBezTo>
                <a:cubicBezTo>
                  <a:pt x="1199671" y="5359080"/>
                  <a:pt x="0" y="4159409"/>
                  <a:pt x="0" y="2679540"/>
                </a:cubicBezTo>
                <a:cubicBezTo>
                  <a:pt x="0" y="1199671"/>
                  <a:pt x="1199671" y="0"/>
                  <a:pt x="267954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7F949-ED03-6070-8384-C0AEBCE5F1C6}"/>
              </a:ext>
            </a:extLst>
          </p:cNvPr>
          <p:cNvSpPr txBox="1"/>
          <p:nvPr/>
        </p:nvSpPr>
        <p:spPr>
          <a:xfrm>
            <a:off x="3207927" y="2057400"/>
            <a:ext cx="3034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Product Sans Black" panose="020B0A03030502040203" pitchFamily="34" charset="0"/>
              </a:rPr>
              <a:t>1.   </a:t>
            </a:r>
            <a:r>
              <a:rPr lang="en-US" sz="1100" spc="600" dirty="0">
                <a:solidFill>
                  <a:schemeClr val="bg1"/>
                </a:solidFill>
                <a:latin typeface="Product Sans Black" panose="020B0A03030502040203" pitchFamily="34" charset="0"/>
              </a:rPr>
              <a:t>ASHKAM </a:t>
            </a:r>
            <a:r>
              <a:rPr lang="en-US" sz="700" spc="300" dirty="0">
                <a:solidFill>
                  <a:schemeClr val="bg1"/>
                </a:solidFill>
                <a:latin typeface="Product Sans Black" panose="020B0A03030502040203" pitchFamily="34" charset="0"/>
              </a:rPr>
              <a:t>FEAT. ALI KARIMI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6E8F0-6E2F-8323-98FA-F7D313BBCC9B}"/>
              </a:ext>
            </a:extLst>
          </p:cNvPr>
          <p:cNvSpPr txBox="1"/>
          <p:nvPr/>
        </p:nvSpPr>
        <p:spPr>
          <a:xfrm>
            <a:off x="3207927" y="2319010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Product Sans Black" panose="020B0A03030502040203" pitchFamily="34" charset="0"/>
              </a:rPr>
              <a:t>2.  </a:t>
            </a:r>
            <a:r>
              <a:rPr lang="en-US" sz="1100" spc="600" dirty="0">
                <a:solidFill>
                  <a:schemeClr val="bg1"/>
                </a:solidFill>
                <a:latin typeface="Product Sans Black" panose="020B0A03030502040203" pitchFamily="34" charset="0"/>
              </a:rPr>
              <a:t>MIGIM KKK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41562-44EB-F4E5-C207-8C4A3A95EA36}"/>
              </a:ext>
            </a:extLst>
          </p:cNvPr>
          <p:cNvSpPr txBox="1"/>
          <p:nvPr/>
        </p:nvSpPr>
        <p:spPr>
          <a:xfrm>
            <a:off x="3206422" y="2580620"/>
            <a:ext cx="3009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Product Sans Black" panose="020B0A03030502040203" pitchFamily="34" charset="0"/>
              </a:rPr>
              <a:t>3.  </a:t>
            </a:r>
            <a:r>
              <a:rPr lang="en-US" sz="1100" spc="600" dirty="0">
                <a:solidFill>
                  <a:schemeClr val="bg1"/>
                </a:solidFill>
                <a:latin typeface="Product Sans Black" panose="020B0A03030502040203" pitchFamily="34" charset="0"/>
              </a:rPr>
              <a:t>EMROOZAM NASHOD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DCA3-69A8-E486-B925-00EA9380BF3A}"/>
              </a:ext>
            </a:extLst>
          </p:cNvPr>
          <p:cNvSpPr txBox="1"/>
          <p:nvPr/>
        </p:nvSpPr>
        <p:spPr>
          <a:xfrm>
            <a:off x="3203359" y="2842230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Product Sans Black" panose="020B0A03030502040203" pitchFamily="34" charset="0"/>
              </a:rPr>
              <a:t>4.  </a:t>
            </a:r>
            <a:r>
              <a:rPr lang="en-US" sz="1100" spc="600" dirty="0">
                <a:solidFill>
                  <a:schemeClr val="bg1"/>
                </a:solidFill>
                <a:latin typeface="Product Sans Black" panose="020B0A03030502040203" pitchFamily="34" charset="0"/>
              </a:rPr>
              <a:t>SARE SOBH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C7CF6-7EDD-1081-DAE4-7C69B4BA0FC5}"/>
              </a:ext>
            </a:extLst>
          </p:cNvPr>
          <p:cNvSpPr txBox="1"/>
          <p:nvPr/>
        </p:nvSpPr>
        <p:spPr>
          <a:xfrm>
            <a:off x="3203359" y="3103840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Product Sans Black" panose="020B0A03030502040203" pitchFamily="34" charset="0"/>
              </a:rPr>
              <a:t>5.  </a:t>
            </a:r>
            <a:r>
              <a:rPr lang="en-US" sz="1100" spc="600" dirty="0">
                <a:solidFill>
                  <a:schemeClr val="bg1"/>
                </a:solidFill>
                <a:latin typeface="Product Sans Black" panose="020B0A03030502040203" pitchFamily="34" charset="0"/>
              </a:rPr>
              <a:t>YAD</a:t>
            </a:r>
          </a:p>
        </p:txBody>
      </p:sp>
    </p:spTree>
    <p:extLst>
      <p:ext uri="{BB962C8B-B14F-4D97-AF65-F5344CB8AC3E}">
        <p14:creationId xmlns:p14="http://schemas.microsoft.com/office/powerpoint/2010/main" val="316865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AA23E8-106F-EEAD-9C40-FC277649F7DA}"/>
              </a:ext>
            </a:extLst>
          </p:cNvPr>
          <p:cNvSpPr/>
          <p:nvPr/>
        </p:nvSpPr>
        <p:spPr>
          <a:xfrm rot="1074945">
            <a:off x="8493395" y="1277326"/>
            <a:ext cx="70339" cy="9964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68F30-E405-7F6A-2AE4-2BD68CB6214D}"/>
              </a:ext>
            </a:extLst>
          </p:cNvPr>
          <p:cNvSpPr/>
          <p:nvPr/>
        </p:nvSpPr>
        <p:spPr>
          <a:xfrm>
            <a:off x="3030414" y="1998275"/>
            <a:ext cx="6981094" cy="152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848CC-07A8-B458-98BE-AA9903B38A14}"/>
              </a:ext>
            </a:extLst>
          </p:cNvPr>
          <p:cNvSpPr/>
          <p:nvPr/>
        </p:nvSpPr>
        <p:spPr>
          <a:xfrm>
            <a:off x="8759648" y="2234356"/>
            <a:ext cx="1035890" cy="1035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989C85E-CAB2-6017-5561-11D4BA034ED0}"/>
              </a:ext>
            </a:extLst>
          </p:cNvPr>
          <p:cNvSpPr/>
          <p:nvPr/>
        </p:nvSpPr>
        <p:spPr>
          <a:xfrm>
            <a:off x="1143897" y="2195983"/>
            <a:ext cx="2131800" cy="1327894"/>
          </a:xfrm>
          <a:prstGeom prst="trapezoid">
            <a:avLst/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96162A3-6E96-E5BA-382E-E9B93314BB8E}"/>
              </a:ext>
            </a:extLst>
          </p:cNvPr>
          <p:cNvSpPr/>
          <p:nvPr/>
        </p:nvSpPr>
        <p:spPr>
          <a:xfrm rot="10800000">
            <a:off x="1143897" y="2234356"/>
            <a:ext cx="2131800" cy="1327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1CE23-011F-E327-CD31-32602E96F3C8}"/>
              </a:ext>
            </a:extLst>
          </p:cNvPr>
          <p:cNvSpPr/>
          <p:nvPr/>
        </p:nvSpPr>
        <p:spPr>
          <a:xfrm>
            <a:off x="926122" y="1759827"/>
            <a:ext cx="2567354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F2BAF-0AEB-5F04-903E-876C16DB4A18}"/>
              </a:ext>
            </a:extLst>
          </p:cNvPr>
          <p:cNvSpPr/>
          <p:nvPr/>
        </p:nvSpPr>
        <p:spPr>
          <a:xfrm>
            <a:off x="1389183" y="1840550"/>
            <a:ext cx="1641231" cy="448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41905-6FE7-F8E0-3E17-DC1F7F4506B6}"/>
              </a:ext>
            </a:extLst>
          </p:cNvPr>
          <p:cNvSpPr/>
          <p:nvPr/>
        </p:nvSpPr>
        <p:spPr>
          <a:xfrm>
            <a:off x="1195752" y="2288703"/>
            <a:ext cx="2028092" cy="762000"/>
          </a:xfrm>
          <a:prstGeom prst="roundRect">
            <a:avLst>
              <a:gd name="adj" fmla="val 18206"/>
            </a:avLst>
          </a:prstGeom>
          <a:solidFill>
            <a:srgbClr val="85BB6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2102-0E57-2DC6-42DD-0D86FE708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4" t="12776" r="12329" b="26477"/>
          <a:stretch/>
        </p:blipFill>
        <p:spPr>
          <a:xfrm>
            <a:off x="2895598" y="2364902"/>
            <a:ext cx="238517" cy="24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127-284B-38EE-A01C-CD3A7DB98623}"/>
              </a:ext>
            </a:extLst>
          </p:cNvPr>
          <p:cNvSpPr txBox="1"/>
          <p:nvPr/>
        </p:nvSpPr>
        <p:spPr>
          <a:xfrm>
            <a:off x="1372588" y="19157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dioland" pitchFamily="2" charset="0"/>
              </a:rPr>
              <a:t>NET WORTH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C50FD-6F06-E2DD-1120-E72F25A99F68}"/>
              </a:ext>
            </a:extLst>
          </p:cNvPr>
          <p:cNvSpPr txBox="1"/>
          <p:nvPr/>
        </p:nvSpPr>
        <p:spPr>
          <a:xfrm>
            <a:off x="2319711" y="256771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el Pro" panose="02000506030000020004" pitchFamily="2" charset="0"/>
              </a:rPr>
              <a:t>BILLION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54617-6C26-533F-C4E2-CBBD7F05FD28}"/>
              </a:ext>
            </a:extLst>
          </p:cNvPr>
          <p:cNvSpPr/>
          <p:nvPr/>
        </p:nvSpPr>
        <p:spPr>
          <a:xfrm>
            <a:off x="1011608" y="3392744"/>
            <a:ext cx="2379785" cy="447705"/>
          </a:xfrm>
          <a:prstGeom prst="roundRect">
            <a:avLst>
              <a:gd name="adj" fmla="val 34289"/>
            </a:avLst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BDBE8-7541-A006-6427-D9EFDB8BBDC5}"/>
              </a:ext>
            </a:extLst>
          </p:cNvPr>
          <p:cNvSpPr txBox="1"/>
          <p:nvPr/>
        </p:nvSpPr>
        <p:spPr>
          <a:xfrm>
            <a:off x="1324497" y="34290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el Pro" panose="02000506030000020004" pitchFamily="2" charset="0"/>
              </a:rPr>
              <a:t>NATURE CRISPE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A36B2-A05D-898D-6F31-E0CD02B2C770}"/>
              </a:ext>
            </a:extLst>
          </p:cNvPr>
          <p:cNvSpPr txBox="1"/>
          <p:nvPr/>
        </p:nvSpPr>
        <p:spPr>
          <a:xfrm>
            <a:off x="3338093" y="2364902"/>
            <a:ext cx="5359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duct Sans Black" panose="020B0A03030502040203" pitchFamily="34" charset="0"/>
              </a:rPr>
              <a:t>MUKESH AMBANI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48222-3921-F65A-F492-7ABEA068FA11}"/>
              </a:ext>
            </a:extLst>
          </p:cNvPr>
          <p:cNvSpPr txBox="1"/>
          <p:nvPr/>
        </p:nvSpPr>
        <p:spPr>
          <a:xfrm>
            <a:off x="8935196" y="2190167"/>
            <a:ext cx="673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376B3-A486-6273-BD2C-6D18CAB9B69E}"/>
              </a:ext>
            </a:extLst>
          </p:cNvPr>
          <p:cNvSpPr txBox="1"/>
          <p:nvPr/>
        </p:nvSpPr>
        <p:spPr>
          <a:xfrm>
            <a:off x="3467766" y="3012612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AGE: 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1C63A-B492-409D-9CF4-064A3BD29EBA}"/>
              </a:ext>
            </a:extLst>
          </p:cNvPr>
          <p:cNvSpPr txBox="1"/>
          <p:nvPr/>
        </p:nvSpPr>
        <p:spPr>
          <a:xfrm>
            <a:off x="1234076" y="2311729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roduct Sans Black" panose="020B0A03030502040203" pitchFamily="34" charset="0"/>
              </a:rPr>
              <a:t>83.4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3B0A-6AEA-5998-F835-165E41D02830}"/>
              </a:ext>
            </a:extLst>
          </p:cNvPr>
          <p:cNvSpPr txBox="1"/>
          <p:nvPr/>
        </p:nvSpPr>
        <p:spPr>
          <a:xfrm>
            <a:off x="3545331" y="2111674"/>
            <a:ext cx="4458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SOURCE OF WEALTH: DIVERSIFIED</a:t>
            </a:r>
          </a:p>
        </p:txBody>
      </p:sp>
      <p:pic>
        <p:nvPicPr>
          <p:cNvPr id="2054" name="Picture 6" descr="Independence Day 2020 | Independence Day: Facts about Indian tricolour that  you may have missed | India News">
            <a:extLst>
              <a:ext uri="{FF2B5EF4-FFF2-40B4-BE49-F238E27FC236}">
                <a16:creationId xmlns:a16="http://schemas.microsoft.com/office/drawing/2014/main" id="{FD12E1EA-74E1-A413-B54B-8EF1F8F0A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58" t="13416" r="27349" b="34668"/>
          <a:stretch/>
        </p:blipFill>
        <p:spPr bwMode="auto">
          <a:xfrm rot="591244">
            <a:off x="8554717" y="942619"/>
            <a:ext cx="1264568" cy="93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8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6D4440-CA0B-AB12-2784-A5D4741D2923}"/>
              </a:ext>
            </a:extLst>
          </p:cNvPr>
          <p:cNvSpPr/>
          <p:nvPr/>
        </p:nvSpPr>
        <p:spPr>
          <a:xfrm rot="1074945">
            <a:off x="9193586" y="1248877"/>
            <a:ext cx="70339" cy="9964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68F30-E405-7F6A-2AE4-2BD68CB6214D}"/>
              </a:ext>
            </a:extLst>
          </p:cNvPr>
          <p:cNvSpPr/>
          <p:nvPr/>
        </p:nvSpPr>
        <p:spPr>
          <a:xfrm>
            <a:off x="3030413" y="1998275"/>
            <a:ext cx="7555525" cy="152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848CC-07A8-B458-98BE-AA9903B38A14}"/>
              </a:ext>
            </a:extLst>
          </p:cNvPr>
          <p:cNvSpPr/>
          <p:nvPr/>
        </p:nvSpPr>
        <p:spPr>
          <a:xfrm>
            <a:off x="9327711" y="2234356"/>
            <a:ext cx="1035890" cy="1035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989C85E-CAB2-6017-5561-11D4BA034ED0}"/>
              </a:ext>
            </a:extLst>
          </p:cNvPr>
          <p:cNvSpPr/>
          <p:nvPr/>
        </p:nvSpPr>
        <p:spPr>
          <a:xfrm>
            <a:off x="1143897" y="2195983"/>
            <a:ext cx="2131800" cy="1327894"/>
          </a:xfrm>
          <a:prstGeom prst="trapezoid">
            <a:avLst/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96162A3-6E96-E5BA-382E-E9B93314BB8E}"/>
              </a:ext>
            </a:extLst>
          </p:cNvPr>
          <p:cNvSpPr/>
          <p:nvPr/>
        </p:nvSpPr>
        <p:spPr>
          <a:xfrm rot="10800000">
            <a:off x="1143897" y="2234356"/>
            <a:ext cx="2131800" cy="1327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1CE23-011F-E327-CD31-32602E96F3C8}"/>
              </a:ext>
            </a:extLst>
          </p:cNvPr>
          <p:cNvSpPr/>
          <p:nvPr/>
        </p:nvSpPr>
        <p:spPr>
          <a:xfrm>
            <a:off x="926122" y="1759827"/>
            <a:ext cx="2567354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F2BAF-0AEB-5F04-903E-876C16DB4A18}"/>
              </a:ext>
            </a:extLst>
          </p:cNvPr>
          <p:cNvSpPr/>
          <p:nvPr/>
        </p:nvSpPr>
        <p:spPr>
          <a:xfrm>
            <a:off x="1389183" y="1840550"/>
            <a:ext cx="1641231" cy="448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41905-6FE7-F8E0-3E17-DC1F7F4506B6}"/>
              </a:ext>
            </a:extLst>
          </p:cNvPr>
          <p:cNvSpPr/>
          <p:nvPr/>
        </p:nvSpPr>
        <p:spPr>
          <a:xfrm>
            <a:off x="1195752" y="2288703"/>
            <a:ext cx="2028092" cy="762000"/>
          </a:xfrm>
          <a:prstGeom prst="roundRect">
            <a:avLst>
              <a:gd name="adj" fmla="val 18206"/>
            </a:avLst>
          </a:prstGeom>
          <a:solidFill>
            <a:srgbClr val="85BB6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2102-0E57-2DC6-42DD-0D86FE708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4" t="12776" r="12329" b="26477"/>
          <a:stretch/>
        </p:blipFill>
        <p:spPr>
          <a:xfrm>
            <a:off x="2895598" y="2364902"/>
            <a:ext cx="238517" cy="24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127-284B-38EE-A01C-CD3A7DB98623}"/>
              </a:ext>
            </a:extLst>
          </p:cNvPr>
          <p:cNvSpPr txBox="1"/>
          <p:nvPr/>
        </p:nvSpPr>
        <p:spPr>
          <a:xfrm>
            <a:off x="1372588" y="19157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dioland" pitchFamily="2" charset="0"/>
              </a:rPr>
              <a:t>NET WORTH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C50FD-6F06-E2DD-1120-E72F25A99F68}"/>
              </a:ext>
            </a:extLst>
          </p:cNvPr>
          <p:cNvSpPr txBox="1"/>
          <p:nvPr/>
        </p:nvSpPr>
        <p:spPr>
          <a:xfrm>
            <a:off x="2319711" y="256771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el Pro" panose="02000506030000020004" pitchFamily="2" charset="0"/>
              </a:rPr>
              <a:t>BILLION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54617-6C26-533F-C4E2-CBBD7F05FD28}"/>
              </a:ext>
            </a:extLst>
          </p:cNvPr>
          <p:cNvSpPr/>
          <p:nvPr/>
        </p:nvSpPr>
        <p:spPr>
          <a:xfrm>
            <a:off x="1011608" y="3392744"/>
            <a:ext cx="2379785" cy="447705"/>
          </a:xfrm>
          <a:prstGeom prst="roundRect">
            <a:avLst>
              <a:gd name="adj" fmla="val 34289"/>
            </a:avLst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BDBE8-7541-A006-6427-D9EFDB8BBDC5}"/>
              </a:ext>
            </a:extLst>
          </p:cNvPr>
          <p:cNvSpPr txBox="1"/>
          <p:nvPr/>
        </p:nvSpPr>
        <p:spPr>
          <a:xfrm>
            <a:off x="1324497" y="34290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el Pro" panose="02000506030000020004" pitchFamily="2" charset="0"/>
              </a:rPr>
              <a:t>NATURE CRISPE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A36B2-A05D-898D-6F31-E0CD02B2C770}"/>
              </a:ext>
            </a:extLst>
          </p:cNvPr>
          <p:cNvSpPr txBox="1"/>
          <p:nvPr/>
        </p:nvSpPr>
        <p:spPr>
          <a:xfrm>
            <a:off x="3338093" y="2364902"/>
            <a:ext cx="5963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duct Sans Black" panose="020B0A03030502040203" pitchFamily="34" charset="0"/>
              </a:rPr>
              <a:t>CARLOS SLIM HELÚ</a:t>
            </a:r>
            <a:endParaRPr lang="en-US" sz="2800" dirty="0">
              <a:solidFill>
                <a:schemeClr val="bg1"/>
              </a:solidFill>
              <a:latin typeface="Product Sans Black" panose="020B0A0303050204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48222-3921-F65A-F492-7ABEA068FA11}"/>
              </a:ext>
            </a:extLst>
          </p:cNvPr>
          <p:cNvSpPr txBox="1"/>
          <p:nvPr/>
        </p:nvSpPr>
        <p:spPr>
          <a:xfrm>
            <a:off x="9503259" y="2190167"/>
            <a:ext cx="6864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376B3-A486-6273-BD2C-6D18CAB9B69E}"/>
              </a:ext>
            </a:extLst>
          </p:cNvPr>
          <p:cNvSpPr txBox="1"/>
          <p:nvPr/>
        </p:nvSpPr>
        <p:spPr>
          <a:xfrm>
            <a:off x="3467766" y="3012612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AGE: 83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1C63A-B492-409D-9CF4-064A3BD29EBA}"/>
              </a:ext>
            </a:extLst>
          </p:cNvPr>
          <p:cNvSpPr txBox="1"/>
          <p:nvPr/>
        </p:nvSpPr>
        <p:spPr>
          <a:xfrm>
            <a:off x="1234076" y="2311729"/>
            <a:ext cx="1269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roduct Sans Black" panose="020B0A03030502040203" pitchFamily="34" charset="0"/>
              </a:rPr>
              <a:t>93.0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3B0A-6AEA-5998-F835-165E41D02830}"/>
              </a:ext>
            </a:extLst>
          </p:cNvPr>
          <p:cNvSpPr txBox="1"/>
          <p:nvPr/>
        </p:nvSpPr>
        <p:spPr>
          <a:xfrm>
            <a:off x="3545331" y="2111674"/>
            <a:ext cx="4128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SOURCE OF WEALTH: TELECOM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5744D-B1E4-1D46-0CA9-4B4737E1738A}"/>
              </a:ext>
            </a:extLst>
          </p:cNvPr>
          <p:cNvSpPr txBox="1"/>
          <p:nvPr/>
        </p:nvSpPr>
        <p:spPr>
          <a:xfrm>
            <a:off x="7412193" y="2934289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oduct Sans Black" panose="020B0A03030502040203" pitchFamily="34" charset="0"/>
              </a:rPr>
              <a:t>&amp; FAMILY</a:t>
            </a:r>
          </a:p>
        </p:txBody>
      </p:sp>
      <p:pic>
        <p:nvPicPr>
          <p:cNvPr id="3074" name="Picture 2" descr="Mexico png images | PNGWing">
            <a:extLst>
              <a:ext uri="{FF2B5EF4-FFF2-40B4-BE49-F238E27FC236}">
                <a16:creationId xmlns:a16="http://schemas.microsoft.com/office/drawing/2014/main" id="{01CE6F5F-382F-E2E7-9C8D-27A7954D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1" l="1667" r="95000">
                        <a14:foregroundMark x1="15556" y1="45486" x2="15833" y2="18056"/>
                        <a14:foregroundMark x1="90134" y1="29548" x2="92778" y2="30556"/>
                        <a14:foregroundMark x1="92778" y1="30556" x2="98333" y2="69792"/>
                        <a14:foregroundMark x1="95782" y1="82759" x2="94327" y2="90157"/>
                        <a14:foregroundMark x1="98333" y1="69792" x2="97298" y2="75056"/>
                        <a14:foregroundMark x1="86045" y1="94178" x2="73056" y2="99306"/>
                        <a14:foregroundMark x1="13891" y1="87710" x2="7500" y2="86458"/>
                        <a14:foregroundMark x1="73056" y1="99306" x2="46269" y2="94056"/>
                        <a14:foregroundMark x1="7500" y1="86458" x2="2500" y2="53472"/>
                        <a14:foregroundMark x1="2500" y1="53472" x2="8056" y2="347"/>
                        <a14:foregroundMark x1="8056" y1="347" x2="8056" y2="347"/>
                        <a14:foregroundMark x1="20278" y1="46528" x2="23611" y2="61806"/>
                        <a14:foregroundMark x1="39722" y1="60069" x2="1667" y2="55208"/>
                        <a14:foregroundMark x1="20278" y1="60764" x2="11944" y2="40625"/>
                        <a14:foregroundMark x1="11944" y1="40625" x2="26111" y2="30556"/>
                        <a14:foregroundMark x1="26111" y1="30556" x2="30556" y2="49306"/>
                        <a14:foregroundMark x1="77778" y1="44792" x2="91111" y2="47569"/>
                        <a14:foregroundMark x1="90278" y1="55208" x2="82500" y2="86111"/>
                        <a14:foregroundMark x1="69444" y1="82639" x2="95000" y2="72917"/>
                        <a14:foregroundMark x1="11667" y1="18750" x2="21667" y2="15625"/>
                        <a14:backgroundMark x1="18611" y1="91319" x2="38333" y2="90278"/>
                        <a14:backgroundMark x1="38333" y1="90278" x2="41389" y2="92361"/>
                        <a14:backgroundMark x1="40833" y1="93403" x2="45833" y2="94792"/>
                        <a14:backgroundMark x1="40833" y1="93056" x2="44444" y2="94097"/>
                        <a14:backgroundMark x1="12778" y1="89931" x2="23611" y2="89583"/>
                        <a14:backgroundMark x1="12500" y1="90972" x2="20000" y2="88194"/>
                        <a14:backgroundMark x1="14444" y1="89583" x2="14722" y2="88194"/>
                        <a14:backgroundMark x1="24444" y1="3472" x2="16944" y2="1389"/>
                        <a14:backgroundMark x1="23333" y1="2083" x2="10556" y2="2083"/>
                        <a14:backgroundMark x1="23889" y1="4861" x2="81389" y2="25694"/>
                        <a14:backgroundMark x1="81389" y1="25694" x2="85556" y2="24653"/>
                        <a14:backgroundMark x1="85556" y1="28125" x2="90000" y2="28819"/>
                        <a14:backgroundMark x1="80833" y1="27083" x2="91389" y2="27083"/>
                        <a14:backgroundMark x1="97222" y1="82986" x2="97778" y2="75347"/>
                        <a14:backgroundMark x1="96111" y1="86111" x2="96944" y2="81250"/>
                        <a14:backgroundMark x1="85556" y1="95139" x2="92778" y2="95139"/>
                        <a14:backgroundMark x1="85556" y1="96528" x2="88889" y2="96528"/>
                        <a14:backgroundMark x1="95000" y1="95139" x2="97778" y2="73264"/>
                        <a14:backgroundMark x1="94167" y1="90972" x2="94167" y2="85417"/>
                        <a14:backgroundMark x1="95556" y1="93056" x2="96389" y2="84028"/>
                        <a14:backgroundMark x1="96389" y1="93056" x2="98056" y2="75000"/>
                        <a14:backgroundMark x1="98056" y1="75000" x2="98611" y2="743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396">
            <a:off x="9306774" y="1037085"/>
            <a:ext cx="998613" cy="79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2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64992D-2526-809E-A450-06050ED86D5F}"/>
              </a:ext>
            </a:extLst>
          </p:cNvPr>
          <p:cNvSpPr/>
          <p:nvPr/>
        </p:nvSpPr>
        <p:spPr>
          <a:xfrm rot="1074945">
            <a:off x="9315877" y="1271509"/>
            <a:ext cx="70339" cy="9964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merican Flag PNG Free Images with Transparent Background - (1,819 Free  Downloads)">
            <a:extLst>
              <a:ext uri="{FF2B5EF4-FFF2-40B4-BE49-F238E27FC236}">
                <a16:creationId xmlns:a16="http://schemas.microsoft.com/office/drawing/2014/main" id="{45EC4D79-25B4-43F4-88BA-1A727173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1422" r="3113" b="19814"/>
          <a:stretch/>
        </p:blipFill>
        <p:spPr bwMode="auto">
          <a:xfrm rot="1028218">
            <a:off x="9354248" y="987714"/>
            <a:ext cx="1402222" cy="8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68F30-E405-7F6A-2AE4-2BD68CB6214D}"/>
              </a:ext>
            </a:extLst>
          </p:cNvPr>
          <p:cNvSpPr/>
          <p:nvPr/>
        </p:nvSpPr>
        <p:spPr>
          <a:xfrm>
            <a:off x="3030413" y="1998275"/>
            <a:ext cx="8017690" cy="152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848CC-07A8-B458-98BE-AA9903B38A14}"/>
              </a:ext>
            </a:extLst>
          </p:cNvPr>
          <p:cNvSpPr/>
          <p:nvPr/>
        </p:nvSpPr>
        <p:spPr>
          <a:xfrm>
            <a:off x="9748921" y="2234356"/>
            <a:ext cx="1035890" cy="1035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989C85E-CAB2-6017-5561-11D4BA034ED0}"/>
              </a:ext>
            </a:extLst>
          </p:cNvPr>
          <p:cNvSpPr/>
          <p:nvPr/>
        </p:nvSpPr>
        <p:spPr>
          <a:xfrm>
            <a:off x="1143897" y="2195983"/>
            <a:ext cx="2131800" cy="1327894"/>
          </a:xfrm>
          <a:prstGeom prst="trapezoid">
            <a:avLst/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96162A3-6E96-E5BA-382E-E9B93314BB8E}"/>
              </a:ext>
            </a:extLst>
          </p:cNvPr>
          <p:cNvSpPr/>
          <p:nvPr/>
        </p:nvSpPr>
        <p:spPr>
          <a:xfrm rot="10800000">
            <a:off x="1143897" y="2234356"/>
            <a:ext cx="2131800" cy="1327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1CE23-011F-E327-CD31-32602E96F3C8}"/>
              </a:ext>
            </a:extLst>
          </p:cNvPr>
          <p:cNvSpPr/>
          <p:nvPr/>
        </p:nvSpPr>
        <p:spPr>
          <a:xfrm>
            <a:off x="926122" y="1759827"/>
            <a:ext cx="2567354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F2BAF-0AEB-5F04-903E-876C16DB4A18}"/>
              </a:ext>
            </a:extLst>
          </p:cNvPr>
          <p:cNvSpPr/>
          <p:nvPr/>
        </p:nvSpPr>
        <p:spPr>
          <a:xfrm>
            <a:off x="1389183" y="1840550"/>
            <a:ext cx="1641231" cy="448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41905-6FE7-F8E0-3E17-DC1F7F4506B6}"/>
              </a:ext>
            </a:extLst>
          </p:cNvPr>
          <p:cNvSpPr/>
          <p:nvPr/>
        </p:nvSpPr>
        <p:spPr>
          <a:xfrm>
            <a:off x="1195752" y="2288703"/>
            <a:ext cx="2028092" cy="762000"/>
          </a:xfrm>
          <a:prstGeom prst="roundRect">
            <a:avLst>
              <a:gd name="adj" fmla="val 18206"/>
            </a:avLst>
          </a:prstGeom>
          <a:solidFill>
            <a:srgbClr val="85BB6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2102-0E57-2DC6-42DD-0D86FE708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4" t="12776" r="12329" b="26477"/>
          <a:stretch/>
        </p:blipFill>
        <p:spPr>
          <a:xfrm>
            <a:off x="2895598" y="2364902"/>
            <a:ext cx="238517" cy="24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127-284B-38EE-A01C-CD3A7DB98623}"/>
              </a:ext>
            </a:extLst>
          </p:cNvPr>
          <p:cNvSpPr txBox="1"/>
          <p:nvPr/>
        </p:nvSpPr>
        <p:spPr>
          <a:xfrm>
            <a:off x="1372588" y="19157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dioland" pitchFamily="2" charset="0"/>
              </a:rPr>
              <a:t>NET WORTH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C50FD-6F06-E2DD-1120-E72F25A99F68}"/>
              </a:ext>
            </a:extLst>
          </p:cNvPr>
          <p:cNvSpPr txBox="1"/>
          <p:nvPr/>
        </p:nvSpPr>
        <p:spPr>
          <a:xfrm>
            <a:off x="2319711" y="256771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el Pro" panose="02000506030000020004" pitchFamily="2" charset="0"/>
              </a:rPr>
              <a:t>BILLION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54617-6C26-533F-C4E2-CBBD7F05FD28}"/>
              </a:ext>
            </a:extLst>
          </p:cNvPr>
          <p:cNvSpPr/>
          <p:nvPr/>
        </p:nvSpPr>
        <p:spPr>
          <a:xfrm>
            <a:off x="1011608" y="3392744"/>
            <a:ext cx="2379785" cy="447705"/>
          </a:xfrm>
          <a:prstGeom prst="roundRect">
            <a:avLst>
              <a:gd name="adj" fmla="val 34289"/>
            </a:avLst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BDBE8-7541-A006-6427-D9EFDB8BBDC5}"/>
              </a:ext>
            </a:extLst>
          </p:cNvPr>
          <p:cNvSpPr txBox="1"/>
          <p:nvPr/>
        </p:nvSpPr>
        <p:spPr>
          <a:xfrm>
            <a:off x="1324497" y="34290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el Pro" panose="02000506030000020004" pitchFamily="2" charset="0"/>
              </a:rPr>
              <a:t>NATURE CRISPE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A36B2-A05D-898D-6F31-E0CD02B2C770}"/>
              </a:ext>
            </a:extLst>
          </p:cNvPr>
          <p:cNvSpPr txBox="1"/>
          <p:nvPr/>
        </p:nvSpPr>
        <p:spPr>
          <a:xfrm>
            <a:off x="3338093" y="2364902"/>
            <a:ext cx="6457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duct Sans Black" panose="020B0A03030502040203" pitchFamily="34" charset="0"/>
              </a:rPr>
              <a:t>MICHAEL BLUMBERG</a:t>
            </a:r>
            <a:endParaRPr lang="en-US" sz="2800" dirty="0">
              <a:solidFill>
                <a:schemeClr val="bg1"/>
              </a:solidFill>
              <a:latin typeface="Product Sans Black" panose="020B0A0303050204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48222-3921-F65A-F492-7ABEA068FA11}"/>
              </a:ext>
            </a:extLst>
          </p:cNvPr>
          <p:cNvSpPr txBox="1"/>
          <p:nvPr/>
        </p:nvSpPr>
        <p:spPr>
          <a:xfrm>
            <a:off x="9938891" y="2195983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376B3-A486-6273-BD2C-6D18CAB9B69E}"/>
              </a:ext>
            </a:extLst>
          </p:cNvPr>
          <p:cNvSpPr txBox="1"/>
          <p:nvPr/>
        </p:nvSpPr>
        <p:spPr>
          <a:xfrm>
            <a:off x="3467766" y="3012612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AGE: 81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1C63A-B492-409D-9CF4-064A3BD29EBA}"/>
              </a:ext>
            </a:extLst>
          </p:cNvPr>
          <p:cNvSpPr txBox="1"/>
          <p:nvPr/>
        </p:nvSpPr>
        <p:spPr>
          <a:xfrm>
            <a:off x="1234076" y="2311729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roduct Sans Black" panose="020B0A03030502040203" pitchFamily="34" charset="0"/>
              </a:rPr>
              <a:t>94.5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3B0A-6AEA-5998-F835-165E41D02830}"/>
              </a:ext>
            </a:extLst>
          </p:cNvPr>
          <p:cNvSpPr txBox="1"/>
          <p:nvPr/>
        </p:nvSpPr>
        <p:spPr>
          <a:xfrm>
            <a:off x="3545331" y="2111674"/>
            <a:ext cx="4899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SOURCE OF WEALTH: BLOOMBERG LP</a:t>
            </a:r>
          </a:p>
        </p:txBody>
      </p:sp>
    </p:spTree>
    <p:extLst>
      <p:ext uri="{BB962C8B-B14F-4D97-AF65-F5344CB8AC3E}">
        <p14:creationId xmlns:p14="http://schemas.microsoft.com/office/powerpoint/2010/main" val="204326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64992D-2526-809E-A450-06050ED86D5F}"/>
              </a:ext>
            </a:extLst>
          </p:cNvPr>
          <p:cNvSpPr/>
          <p:nvPr/>
        </p:nvSpPr>
        <p:spPr>
          <a:xfrm rot="1074945">
            <a:off x="7704304" y="1251235"/>
            <a:ext cx="70339" cy="9964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merican Flag PNG Free Images with Transparent Background - (1,819 Free  Downloads)">
            <a:extLst>
              <a:ext uri="{FF2B5EF4-FFF2-40B4-BE49-F238E27FC236}">
                <a16:creationId xmlns:a16="http://schemas.microsoft.com/office/drawing/2014/main" id="{45EC4D79-25B4-43F4-88BA-1A727173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1422" r="3113" b="19814"/>
          <a:stretch/>
        </p:blipFill>
        <p:spPr bwMode="auto">
          <a:xfrm rot="1028218">
            <a:off x="7742675" y="967440"/>
            <a:ext cx="1402222" cy="8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68F30-E405-7F6A-2AE4-2BD68CB6214D}"/>
              </a:ext>
            </a:extLst>
          </p:cNvPr>
          <p:cNvSpPr/>
          <p:nvPr/>
        </p:nvSpPr>
        <p:spPr>
          <a:xfrm>
            <a:off x="3030413" y="1998275"/>
            <a:ext cx="6453556" cy="152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848CC-07A8-B458-98BE-AA9903B38A14}"/>
              </a:ext>
            </a:extLst>
          </p:cNvPr>
          <p:cNvSpPr/>
          <p:nvPr/>
        </p:nvSpPr>
        <p:spPr>
          <a:xfrm>
            <a:off x="8207040" y="2230683"/>
            <a:ext cx="1035890" cy="1035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989C85E-CAB2-6017-5561-11D4BA034ED0}"/>
              </a:ext>
            </a:extLst>
          </p:cNvPr>
          <p:cNvSpPr/>
          <p:nvPr/>
        </p:nvSpPr>
        <p:spPr>
          <a:xfrm>
            <a:off x="1143897" y="2195983"/>
            <a:ext cx="2131800" cy="1327894"/>
          </a:xfrm>
          <a:prstGeom prst="trapezoid">
            <a:avLst/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96162A3-6E96-E5BA-382E-E9B93314BB8E}"/>
              </a:ext>
            </a:extLst>
          </p:cNvPr>
          <p:cNvSpPr/>
          <p:nvPr/>
        </p:nvSpPr>
        <p:spPr>
          <a:xfrm rot="10800000">
            <a:off x="1143897" y="2234356"/>
            <a:ext cx="2131800" cy="1327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1CE23-011F-E327-CD31-32602E96F3C8}"/>
              </a:ext>
            </a:extLst>
          </p:cNvPr>
          <p:cNvSpPr/>
          <p:nvPr/>
        </p:nvSpPr>
        <p:spPr>
          <a:xfrm>
            <a:off x="926122" y="1759827"/>
            <a:ext cx="2567354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F2BAF-0AEB-5F04-903E-876C16DB4A18}"/>
              </a:ext>
            </a:extLst>
          </p:cNvPr>
          <p:cNvSpPr/>
          <p:nvPr/>
        </p:nvSpPr>
        <p:spPr>
          <a:xfrm>
            <a:off x="1389183" y="1840550"/>
            <a:ext cx="1641231" cy="448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41905-6FE7-F8E0-3E17-DC1F7F4506B6}"/>
              </a:ext>
            </a:extLst>
          </p:cNvPr>
          <p:cNvSpPr/>
          <p:nvPr/>
        </p:nvSpPr>
        <p:spPr>
          <a:xfrm>
            <a:off x="1195752" y="2288703"/>
            <a:ext cx="2028092" cy="762000"/>
          </a:xfrm>
          <a:prstGeom prst="roundRect">
            <a:avLst>
              <a:gd name="adj" fmla="val 18206"/>
            </a:avLst>
          </a:prstGeom>
          <a:solidFill>
            <a:srgbClr val="85BB6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2102-0E57-2DC6-42DD-0D86FE708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4" t="12776" r="12329" b="26477"/>
          <a:stretch/>
        </p:blipFill>
        <p:spPr>
          <a:xfrm>
            <a:off x="2895598" y="2364902"/>
            <a:ext cx="238517" cy="24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127-284B-38EE-A01C-CD3A7DB98623}"/>
              </a:ext>
            </a:extLst>
          </p:cNvPr>
          <p:cNvSpPr txBox="1"/>
          <p:nvPr/>
        </p:nvSpPr>
        <p:spPr>
          <a:xfrm>
            <a:off x="1372588" y="19157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dioland" pitchFamily="2" charset="0"/>
              </a:rPr>
              <a:t>NET WORTH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C50FD-6F06-E2DD-1120-E72F25A99F68}"/>
              </a:ext>
            </a:extLst>
          </p:cNvPr>
          <p:cNvSpPr txBox="1"/>
          <p:nvPr/>
        </p:nvSpPr>
        <p:spPr>
          <a:xfrm>
            <a:off x="2276149" y="256627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el Pro" panose="02000506030000020004" pitchFamily="2" charset="0"/>
              </a:rPr>
              <a:t>BILLION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54617-6C26-533F-C4E2-CBBD7F05FD28}"/>
              </a:ext>
            </a:extLst>
          </p:cNvPr>
          <p:cNvSpPr/>
          <p:nvPr/>
        </p:nvSpPr>
        <p:spPr>
          <a:xfrm>
            <a:off x="1011608" y="3392744"/>
            <a:ext cx="2379785" cy="447705"/>
          </a:xfrm>
          <a:prstGeom prst="roundRect">
            <a:avLst>
              <a:gd name="adj" fmla="val 34289"/>
            </a:avLst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BDBE8-7541-A006-6427-D9EFDB8BBDC5}"/>
              </a:ext>
            </a:extLst>
          </p:cNvPr>
          <p:cNvSpPr txBox="1"/>
          <p:nvPr/>
        </p:nvSpPr>
        <p:spPr>
          <a:xfrm>
            <a:off x="1324497" y="34290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el Pro" panose="02000506030000020004" pitchFamily="2" charset="0"/>
              </a:rPr>
              <a:t>NATURE CRISPE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A36B2-A05D-898D-6F31-E0CD02B2C770}"/>
              </a:ext>
            </a:extLst>
          </p:cNvPr>
          <p:cNvSpPr txBox="1"/>
          <p:nvPr/>
        </p:nvSpPr>
        <p:spPr>
          <a:xfrm>
            <a:off x="3338093" y="2364902"/>
            <a:ext cx="363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duct Sans Black" panose="020B0A03030502040203" pitchFamily="34" charset="0"/>
              </a:rPr>
              <a:t>BILL GATES</a:t>
            </a:r>
            <a:endParaRPr lang="en-US" sz="2800" dirty="0">
              <a:solidFill>
                <a:schemeClr val="bg1"/>
              </a:solidFill>
              <a:latin typeface="Product Sans Black" panose="020B0A0303050204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48222-3921-F65A-F492-7ABEA068FA11}"/>
              </a:ext>
            </a:extLst>
          </p:cNvPr>
          <p:cNvSpPr txBox="1"/>
          <p:nvPr/>
        </p:nvSpPr>
        <p:spPr>
          <a:xfrm>
            <a:off x="8397010" y="2192310"/>
            <a:ext cx="673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376B3-A486-6273-BD2C-6D18CAB9B69E}"/>
              </a:ext>
            </a:extLst>
          </p:cNvPr>
          <p:cNvSpPr txBox="1"/>
          <p:nvPr/>
        </p:nvSpPr>
        <p:spPr>
          <a:xfrm>
            <a:off x="3467766" y="3012612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AGE: 67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1C63A-B492-409D-9CF4-064A3BD29EBA}"/>
              </a:ext>
            </a:extLst>
          </p:cNvPr>
          <p:cNvSpPr txBox="1"/>
          <p:nvPr/>
        </p:nvSpPr>
        <p:spPr>
          <a:xfrm>
            <a:off x="1326075" y="2321386"/>
            <a:ext cx="1080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roduct Sans Black" panose="020B0A03030502040203" pitchFamily="34" charset="0"/>
              </a:rPr>
              <a:t>104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3B0A-6AEA-5998-F835-165E41D02830}"/>
              </a:ext>
            </a:extLst>
          </p:cNvPr>
          <p:cNvSpPr txBox="1"/>
          <p:nvPr/>
        </p:nvSpPr>
        <p:spPr>
          <a:xfrm>
            <a:off x="3545331" y="2111674"/>
            <a:ext cx="4434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SOURCE OF WEALTH: MICROSOFT</a:t>
            </a:r>
          </a:p>
        </p:txBody>
      </p:sp>
      <p:pic>
        <p:nvPicPr>
          <p:cNvPr id="4" name="Picture 4" descr="Microsoft 365 Blog | Latest Product Updates and Insights">
            <a:extLst>
              <a:ext uri="{FF2B5EF4-FFF2-40B4-BE49-F238E27FC236}">
                <a16:creationId xmlns:a16="http://schemas.microsoft.com/office/drawing/2014/main" id="{AC85C3BA-3C86-C0EB-5A07-CBCD0FB4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635" y="2196864"/>
            <a:ext cx="222738" cy="2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9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64992D-2526-809E-A450-06050ED86D5F}"/>
              </a:ext>
            </a:extLst>
          </p:cNvPr>
          <p:cNvSpPr/>
          <p:nvPr/>
        </p:nvSpPr>
        <p:spPr>
          <a:xfrm rot="1074945">
            <a:off x="8758690" y="1248198"/>
            <a:ext cx="70339" cy="9964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merican Flag PNG Free Images with Transparent Background - (1,819 Free  Downloads)">
            <a:extLst>
              <a:ext uri="{FF2B5EF4-FFF2-40B4-BE49-F238E27FC236}">
                <a16:creationId xmlns:a16="http://schemas.microsoft.com/office/drawing/2014/main" id="{45EC4D79-25B4-43F4-88BA-1A727173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1422" r="3113" b="19814"/>
          <a:stretch/>
        </p:blipFill>
        <p:spPr bwMode="auto">
          <a:xfrm rot="1028218">
            <a:off x="8797061" y="964403"/>
            <a:ext cx="1402222" cy="8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68F30-E405-7F6A-2AE4-2BD68CB6214D}"/>
              </a:ext>
            </a:extLst>
          </p:cNvPr>
          <p:cNvSpPr/>
          <p:nvPr/>
        </p:nvSpPr>
        <p:spPr>
          <a:xfrm>
            <a:off x="3030413" y="1998275"/>
            <a:ext cx="7772404" cy="152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848CC-07A8-B458-98BE-AA9903B38A14}"/>
              </a:ext>
            </a:extLst>
          </p:cNvPr>
          <p:cNvSpPr/>
          <p:nvPr/>
        </p:nvSpPr>
        <p:spPr>
          <a:xfrm>
            <a:off x="9589669" y="2228029"/>
            <a:ext cx="1035890" cy="1035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989C85E-CAB2-6017-5561-11D4BA034ED0}"/>
              </a:ext>
            </a:extLst>
          </p:cNvPr>
          <p:cNvSpPr/>
          <p:nvPr/>
        </p:nvSpPr>
        <p:spPr>
          <a:xfrm>
            <a:off x="1143897" y="2195983"/>
            <a:ext cx="2131800" cy="1327894"/>
          </a:xfrm>
          <a:prstGeom prst="trapezoid">
            <a:avLst/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96162A3-6E96-E5BA-382E-E9B93314BB8E}"/>
              </a:ext>
            </a:extLst>
          </p:cNvPr>
          <p:cNvSpPr/>
          <p:nvPr/>
        </p:nvSpPr>
        <p:spPr>
          <a:xfrm rot="10800000">
            <a:off x="1143897" y="2234356"/>
            <a:ext cx="2131800" cy="1327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1CE23-011F-E327-CD31-32602E96F3C8}"/>
              </a:ext>
            </a:extLst>
          </p:cNvPr>
          <p:cNvSpPr/>
          <p:nvPr/>
        </p:nvSpPr>
        <p:spPr>
          <a:xfrm>
            <a:off x="926122" y="1759827"/>
            <a:ext cx="2567354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F2BAF-0AEB-5F04-903E-876C16DB4A18}"/>
              </a:ext>
            </a:extLst>
          </p:cNvPr>
          <p:cNvSpPr/>
          <p:nvPr/>
        </p:nvSpPr>
        <p:spPr>
          <a:xfrm>
            <a:off x="1389183" y="1840550"/>
            <a:ext cx="1641231" cy="448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41905-6FE7-F8E0-3E17-DC1F7F4506B6}"/>
              </a:ext>
            </a:extLst>
          </p:cNvPr>
          <p:cNvSpPr/>
          <p:nvPr/>
        </p:nvSpPr>
        <p:spPr>
          <a:xfrm>
            <a:off x="1195752" y="2288703"/>
            <a:ext cx="2028092" cy="762000"/>
          </a:xfrm>
          <a:prstGeom prst="roundRect">
            <a:avLst>
              <a:gd name="adj" fmla="val 18206"/>
            </a:avLst>
          </a:prstGeom>
          <a:solidFill>
            <a:srgbClr val="85BB6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2102-0E57-2DC6-42DD-0D86FE708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4" t="12776" r="12329" b="26477"/>
          <a:stretch/>
        </p:blipFill>
        <p:spPr>
          <a:xfrm>
            <a:off x="2895598" y="2364902"/>
            <a:ext cx="238517" cy="24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127-284B-38EE-A01C-CD3A7DB98623}"/>
              </a:ext>
            </a:extLst>
          </p:cNvPr>
          <p:cNvSpPr txBox="1"/>
          <p:nvPr/>
        </p:nvSpPr>
        <p:spPr>
          <a:xfrm>
            <a:off x="1372588" y="19157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dioland" pitchFamily="2" charset="0"/>
              </a:rPr>
              <a:t>NET WORTH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C50FD-6F06-E2DD-1120-E72F25A99F68}"/>
              </a:ext>
            </a:extLst>
          </p:cNvPr>
          <p:cNvSpPr txBox="1"/>
          <p:nvPr/>
        </p:nvSpPr>
        <p:spPr>
          <a:xfrm>
            <a:off x="2238564" y="256627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el Pro" panose="02000506030000020004" pitchFamily="2" charset="0"/>
              </a:rPr>
              <a:t>BILLION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54617-6C26-533F-C4E2-CBBD7F05FD28}"/>
              </a:ext>
            </a:extLst>
          </p:cNvPr>
          <p:cNvSpPr/>
          <p:nvPr/>
        </p:nvSpPr>
        <p:spPr>
          <a:xfrm>
            <a:off x="1011608" y="3392744"/>
            <a:ext cx="2379785" cy="447705"/>
          </a:xfrm>
          <a:prstGeom prst="roundRect">
            <a:avLst>
              <a:gd name="adj" fmla="val 34289"/>
            </a:avLst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BDBE8-7541-A006-6427-D9EFDB8BBDC5}"/>
              </a:ext>
            </a:extLst>
          </p:cNvPr>
          <p:cNvSpPr txBox="1"/>
          <p:nvPr/>
        </p:nvSpPr>
        <p:spPr>
          <a:xfrm>
            <a:off x="1324497" y="34290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el Pro" panose="02000506030000020004" pitchFamily="2" charset="0"/>
              </a:rPr>
              <a:t>NATURE CRISPE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A36B2-A05D-898D-6F31-E0CD02B2C770}"/>
              </a:ext>
            </a:extLst>
          </p:cNvPr>
          <p:cNvSpPr txBox="1"/>
          <p:nvPr/>
        </p:nvSpPr>
        <p:spPr>
          <a:xfrm>
            <a:off x="3338093" y="2364902"/>
            <a:ext cx="5617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duct Sans Black" panose="020B0A03030502040203" pitchFamily="34" charset="0"/>
              </a:rPr>
              <a:t>WARREN BUFFETT</a:t>
            </a:r>
            <a:endParaRPr lang="en-US" sz="2800" dirty="0">
              <a:solidFill>
                <a:schemeClr val="bg1"/>
              </a:solidFill>
              <a:latin typeface="Product Sans Black" panose="020B0A0303050204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48222-3921-F65A-F492-7ABEA068FA11}"/>
              </a:ext>
            </a:extLst>
          </p:cNvPr>
          <p:cNvSpPr txBox="1"/>
          <p:nvPr/>
        </p:nvSpPr>
        <p:spPr>
          <a:xfrm>
            <a:off x="9768418" y="2191976"/>
            <a:ext cx="678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376B3-A486-6273-BD2C-6D18CAB9B69E}"/>
              </a:ext>
            </a:extLst>
          </p:cNvPr>
          <p:cNvSpPr txBox="1"/>
          <p:nvPr/>
        </p:nvSpPr>
        <p:spPr>
          <a:xfrm>
            <a:off x="3467766" y="3012612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AGE: 92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1C63A-B492-409D-9CF4-064A3BD29EBA}"/>
              </a:ext>
            </a:extLst>
          </p:cNvPr>
          <p:cNvSpPr txBox="1"/>
          <p:nvPr/>
        </p:nvSpPr>
        <p:spPr>
          <a:xfrm>
            <a:off x="1326075" y="2321386"/>
            <a:ext cx="105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roduct Sans Black" panose="020B0A03030502040203" pitchFamily="34" charset="0"/>
              </a:rPr>
              <a:t>106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3B0A-6AEA-5998-F835-165E41D02830}"/>
              </a:ext>
            </a:extLst>
          </p:cNvPr>
          <p:cNvSpPr txBox="1"/>
          <p:nvPr/>
        </p:nvSpPr>
        <p:spPr>
          <a:xfrm>
            <a:off x="3467766" y="2109900"/>
            <a:ext cx="5867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SOURCE OF WEALTH: BERKSHIRE HATHAWAY</a:t>
            </a:r>
          </a:p>
        </p:txBody>
      </p:sp>
      <p:pic>
        <p:nvPicPr>
          <p:cNvPr id="11" name="Picture 10" descr="New Berkshire Hathaway HomeServices unveils its sign, logo">
            <a:extLst>
              <a:ext uri="{FF2B5EF4-FFF2-40B4-BE49-F238E27FC236}">
                <a16:creationId xmlns:a16="http://schemas.microsoft.com/office/drawing/2014/main" id="{540C65B1-0D9E-0AE0-C904-696716992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0" t="15159" r="38150" b="57365"/>
          <a:stretch/>
        </p:blipFill>
        <p:spPr bwMode="auto">
          <a:xfrm>
            <a:off x="9212610" y="2165927"/>
            <a:ext cx="252141" cy="252141"/>
          </a:xfrm>
          <a:custGeom>
            <a:avLst/>
            <a:gdLst>
              <a:gd name="connsiteX0" fmla="*/ 942140 w 1884280"/>
              <a:gd name="connsiteY0" fmla="*/ 0 h 1884280"/>
              <a:gd name="connsiteX1" fmla="*/ 1884280 w 1884280"/>
              <a:gd name="connsiteY1" fmla="*/ 942140 h 1884280"/>
              <a:gd name="connsiteX2" fmla="*/ 942140 w 1884280"/>
              <a:gd name="connsiteY2" fmla="*/ 1884280 h 1884280"/>
              <a:gd name="connsiteX3" fmla="*/ 0 w 1884280"/>
              <a:gd name="connsiteY3" fmla="*/ 942140 h 1884280"/>
              <a:gd name="connsiteX4" fmla="*/ 942140 w 1884280"/>
              <a:gd name="connsiteY4" fmla="*/ 0 h 18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280" h="1884280">
                <a:moveTo>
                  <a:pt x="942140" y="0"/>
                </a:moveTo>
                <a:cubicBezTo>
                  <a:pt x="1462470" y="0"/>
                  <a:pt x="1884280" y="421810"/>
                  <a:pt x="1884280" y="942140"/>
                </a:cubicBezTo>
                <a:cubicBezTo>
                  <a:pt x="1884280" y="1462470"/>
                  <a:pt x="1462470" y="1884280"/>
                  <a:pt x="942140" y="1884280"/>
                </a:cubicBezTo>
                <a:cubicBezTo>
                  <a:pt x="421810" y="1884280"/>
                  <a:pt x="0" y="1462470"/>
                  <a:pt x="0" y="942140"/>
                </a:cubicBezTo>
                <a:cubicBezTo>
                  <a:pt x="0" y="421810"/>
                  <a:pt x="421810" y="0"/>
                  <a:pt x="94214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2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64992D-2526-809E-A450-06050ED86D5F}"/>
              </a:ext>
            </a:extLst>
          </p:cNvPr>
          <p:cNvSpPr/>
          <p:nvPr/>
        </p:nvSpPr>
        <p:spPr>
          <a:xfrm rot="1074945">
            <a:off x="7561054" y="1249294"/>
            <a:ext cx="70339" cy="9964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merican Flag PNG Free Images with Transparent Background - (1,819 Free  Downloads)">
            <a:extLst>
              <a:ext uri="{FF2B5EF4-FFF2-40B4-BE49-F238E27FC236}">
                <a16:creationId xmlns:a16="http://schemas.microsoft.com/office/drawing/2014/main" id="{45EC4D79-25B4-43F4-88BA-1A727173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1422" r="3113" b="19814"/>
          <a:stretch/>
        </p:blipFill>
        <p:spPr bwMode="auto">
          <a:xfrm rot="1028218">
            <a:off x="7599425" y="965499"/>
            <a:ext cx="1402222" cy="8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68F30-E405-7F6A-2AE4-2BD68CB6214D}"/>
              </a:ext>
            </a:extLst>
          </p:cNvPr>
          <p:cNvSpPr/>
          <p:nvPr/>
        </p:nvSpPr>
        <p:spPr>
          <a:xfrm>
            <a:off x="3030413" y="1998275"/>
            <a:ext cx="6523895" cy="152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848CC-07A8-B458-98BE-AA9903B38A14}"/>
              </a:ext>
            </a:extLst>
          </p:cNvPr>
          <p:cNvSpPr/>
          <p:nvPr/>
        </p:nvSpPr>
        <p:spPr>
          <a:xfrm>
            <a:off x="8241466" y="2228029"/>
            <a:ext cx="1035890" cy="1035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989C85E-CAB2-6017-5561-11D4BA034ED0}"/>
              </a:ext>
            </a:extLst>
          </p:cNvPr>
          <p:cNvSpPr/>
          <p:nvPr/>
        </p:nvSpPr>
        <p:spPr>
          <a:xfrm>
            <a:off x="1143897" y="2195983"/>
            <a:ext cx="2131800" cy="1327894"/>
          </a:xfrm>
          <a:prstGeom prst="trapezoid">
            <a:avLst/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96162A3-6E96-E5BA-382E-E9B93314BB8E}"/>
              </a:ext>
            </a:extLst>
          </p:cNvPr>
          <p:cNvSpPr/>
          <p:nvPr/>
        </p:nvSpPr>
        <p:spPr>
          <a:xfrm rot="10800000">
            <a:off x="1143897" y="2234356"/>
            <a:ext cx="2131800" cy="1327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1CE23-011F-E327-CD31-32602E96F3C8}"/>
              </a:ext>
            </a:extLst>
          </p:cNvPr>
          <p:cNvSpPr/>
          <p:nvPr/>
        </p:nvSpPr>
        <p:spPr>
          <a:xfrm>
            <a:off x="926122" y="1759827"/>
            <a:ext cx="2567354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F2BAF-0AEB-5F04-903E-876C16DB4A18}"/>
              </a:ext>
            </a:extLst>
          </p:cNvPr>
          <p:cNvSpPr/>
          <p:nvPr/>
        </p:nvSpPr>
        <p:spPr>
          <a:xfrm>
            <a:off x="1389183" y="1840550"/>
            <a:ext cx="1641231" cy="448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41905-6FE7-F8E0-3E17-DC1F7F4506B6}"/>
              </a:ext>
            </a:extLst>
          </p:cNvPr>
          <p:cNvSpPr/>
          <p:nvPr/>
        </p:nvSpPr>
        <p:spPr>
          <a:xfrm>
            <a:off x="1195752" y="2288703"/>
            <a:ext cx="2028092" cy="762000"/>
          </a:xfrm>
          <a:prstGeom prst="roundRect">
            <a:avLst>
              <a:gd name="adj" fmla="val 18206"/>
            </a:avLst>
          </a:prstGeom>
          <a:solidFill>
            <a:srgbClr val="85BB6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2102-0E57-2DC6-42DD-0D86FE708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4" t="12776" r="12329" b="26477"/>
          <a:stretch/>
        </p:blipFill>
        <p:spPr>
          <a:xfrm>
            <a:off x="2895598" y="2364902"/>
            <a:ext cx="238517" cy="24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127-284B-38EE-A01C-CD3A7DB98623}"/>
              </a:ext>
            </a:extLst>
          </p:cNvPr>
          <p:cNvSpPr txBox="1"/>
          <p:nvPr/>
        </p:nvSpPr>
        <p:spPr>
          <a:xfrm>
            <a:off x="1372588" y="19157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dioland" pitchFamily="2" charset="0"/>
              </a:rPr>
              <a:t>NET WORTH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C50FD-6F06-E2DD-1120-E72F25A99F68}"/>
              </a:ext>
            </a:extLst>
          </p:cNvPr>
          <p:cNvSpPr txBox="1"/>
          <p:nvPr/>
        </p:nvSpPr>
        <p:spPr>
          <a:xfrm>
            <a:off x="2212713" y="256627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el Pro" panose="02000506030000020004" pitchFamily="2" charset="0"/>
              </a:rPr>
              <a:t>BILLION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54617-6C26-533F-C4E2-CBBD7F05FD28}"/>
              </a:ext>
            </a:extLst>
          </p:cNvPr>
          <p:cNvSpPr/>
          <p:nvPr/>
        </p:nvSpPr>
        <p:spPr>
          <a:xfrm>
            <a:off x="1011608" y="3392744"/>
            <a:ext cx="2379785" cy="447705"/>
          </a:xfrm>
          <a:prstGeom prst="roundRect">
            <a:avLst>
              <a:gd name="adj" fmla="val 34289"/>
            </a:avLst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BDBE8-7541-A006-6427-D9EFDB8BBDC5}"/>
              </a:ext>
            </a:extLst>
          </p:cNvPr>
          <p:cNvSpPr txBox="1"/>
          <p:nvPr/>
        </p:nvSpPr>
        <p:spPr>
          <a:xfrm>
            <a:off x="1324497" y="34290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el Pro" panose="02000506030000020004" pitchFamily="2" charset="0"/>
              </a:rPr>
              <a:t>NATURE CRISPE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A36B2-A05D-898D-6F31-E0CD02B2C770}"/>
              </a:ext>
            </a:extLst>
          </p:cNvPr>
          <p:cNvSpPr txBox="1"/>
          <p:nvPr/>
        </p:nvSpPr>
        <p:spPr>
          <a:xfrm>
            <a:off x="3338093" y="2364902"/>
            <a:ext cx="4863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duct Sans Black" panose="020B0A03030502040203" pitchFamily="34" charset="0"/>
              </a:rPr>
              <a:t>LARRY ELLISON</a:t>
            </a:r>
            <a:endParaRPr lang="en-US" sz="2800" dirty="0">
              <a:solidFill>
                <a:schemeClr val="bg1"/>
              </a:solidFill>
              <a:latin typeface="Product Sans Black" panose="020B0A0303050204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48222-3921-F65A-F492-7ABEA068FA11}"/>
              </a:ext>
            </a:extLst>
          </p:cNvPr>
          <p:cNvSpPr txBox="1"/>
          <p:nvPr/>
        </p:nvSpPr>
        <p:spPr>
          <a:xfrm>
            <a:off x="8401042" y="2189273"/>
            <a:ext cx="678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376B3-A486-6273-BD2C-6D18CAB9B69E}"/>
              </a:ext>
            </a:extLst>
          </p:cNvPr>
          <p:cNvSpPr txBox="1"/>
          <p:nvPr/>
        </p:nvSpPr>
        <p:spPr>
          <a:xfrm>
            <a:off x="3467766" y="301261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AGE: 78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1C63A-B492-409D-9CF4-064A3BD29EBA}"/>
              </a:ext>
            </a:extLst>
          </p:cNvPr>
          <p:cNvSpPr txBox="1"/>
          <p:nvPr/>
        </p:nvSpPr>
        <p:spPr>
          <a:xfrm>
            <a:off x="1310014" y="232138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roduct Sans Black" panose="020B0A03030502040203" pitchFamily="34" charset="0"/>
              </a:rPr>
              <a:t>107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3B0A-6AEA-5998-F835-165E41D02830}"/>
              </a:ext>
            </a:extLst>
          </p:cNvPr>
          <p:cNvSpPr txBox="1"/>
          <p:nvPr/>
        </p:nvSpPr>
        <p:spPr>
          <a:xfrm>
            <a:off x="3467766" y="2109900"/>
            <a:ext cx="39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SOURCE OF WEALTH: ORACLE</a:t>
            </a:r>
          </a:p>
        </p:txBody>
      </p:sp>
      <p:pic>
        <p:nvPicPr>
          <p:cNvPr id="8196" name="Picture 4" descr="Oracle PNG Images Transparent Background | PNG Play">
            <a:extLst>
              <a:ext uri="{FF2B5EF4-FFF2-40B4-BE49-F238E27FC236}">
                <a16:creationId xmlns:a16="http://schemas.microsoft.com/office/drawing/2014/main" id="{056B6D32-32E0-C292-355F-D7226AB11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7" t="15151" r="9310" b="21601"/>
          <a:stretch/>
        </p:blipFill>
        <p:spPr bwMode="auto">
          <a:xfrm>
            <a:off x="7348765" y="2194191"/>
            <a:ext cx="289459" cy="23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49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64992D-2526-809E-A450-06050ED86D5F}"/>
              </a:ext>
            </a:extLst>
          </p:cNvPr>
          <p:cNvSpPr/>
          <p:nvPr/>
        </p:nvSpPr>
        <p:spPr>
          <a:xfrm rot="1074945">
            <a:off x="7213393" y="1210537"/>
            <a:ext cx="70339" cy="9964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merican Flag PNG Free Images with Transparent Background - (1,819 Free  Downloads)">
            <a:extLst>
              <a:ext uri="{FF2B5EF4-FFF2-40B4-BE49-F238E27FC236}">
                <a16:creationId xmlns:a16="http://schemas.microsoft.com/office/drawing/2014/main" id="{45EC4D79-25B4-43F4-88BA-1A727173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1422" r="3113" b="19814"/>
          <a:stretch/>
        </p:blipFill>
        <p:spPr bwMode="auto">
          <a:xfrm rot="1028218">
            <a:off x="7251764" y="926742"/>
            <a:ext cx="1402222" cy="8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68F30-E405-7F6A-2AE4-2BD68CB6214D}"/>
              </a:ext>
            </a:extLst>
          </p:cNvPr>
          <p:cNvSpPr/>
          <p:nvPr/>
        </p:nvSpPr>
        <p:spPr>
          <a:xfrm>
            <a:off x="3030414" y="1998275"/>
            <a:ext cx="6083086" cy="152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848CC-07A8-B458-98BE-AA9903B38A14}"/>
              </a:ext>
            </a:extLst>
          </p:cNvPr>
          <p:cNvSpPr/>
          <p:nvPr/>
        </p:nvSpPr>
        <p:spPr>
          <a:xfrm>
            <a:off x="7918783" y="2224262"/>
            <a:ext cx="1035890" cy="1035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989C85E-CAB2-6017-5561-11D4BA034ED0}"/>
              </a:ext>
            </a:extLst>
          </p:cNvPr>
          <p:cNvSpPr/>
          <p:nvPr/>
        </p:nvSpPr>
        <p:spPr>
          <a:xfrm>
            <a:off x="1143897" y="2195983"/>
            <a:ext cx="2131800" cy="1327894"/>
          </a:xfrm>
          <a:prstGeom prst="trapezoid">
            <a:avLst/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96162A3-6E96-E5BA-382E-E9B93314BB8E}"/>
              </a:ext>
            </a:extLst>
          </p:cNvPr>
          <p:cNvSpPr/>
          <p:nvPr/>
        </p:nvSpPr>
        <p:spPr>
          <a:xfrm rot="10800000">
            <a:off x="1143897" y="2234356"/>
            <a:ext cx="2131800" cy="1327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1CE23-011F-E327-CD31-32602E96F3C8}"/>
              </a:ext>
            </a:extLst>
          </p:cNvPr>
          <p:cNvSpPr/>
          <p:nvPr/>
        </p:nvSpPr>
        <p:spPr>
          <a:xfrm>
            <a:off x="926122" y="1759827"/>
            <a:ext cx="2567354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F2BAF-0AEB-5F04-903E-876C16DB4A18}"/>
              </a:ext>
            </a:extLst>
          </p:cNvPr>
          <p:cNvSpPr/>
          <p:nvPr/>
        </p:nvSpPr>
        <p:spPr>
          <a:xfrm>
            <a:off x="1389183" y="1840550"/>
            <a:ext cx="1641231" cy="448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41905-6FE7-F8E0-3E17-DC1F7F4506B6}"/>
              </a:ext>
            </a:extLst>
          </p:cNvPr>
          <p:cNvSpPr/>
          <p:nvPr/>
        </p:nvSpPr>
        <p:spPr>
          <a:xfrm>
            <a:off x="1195752" y="2288703"/>
            <a:ext cx="2028092" cy="762000"/>
          </a:xfrm>
          <a:prstGeom prst="roundRect">
            <a:avLst>
              <a:gd name="adj" fmla="val 18206"/>
            </a:avLst>
          </a:prstGeom>
          <a:solidFill>
            <a:srgbClr val="85BB6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2102-0E57-2DC6-42DD-0D86FE708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4" t="12776" r="12329" b="26477"/>
          <a:stretch/>
        </p:blipFill>
        <p:spPr>
          <a:xfrm>
            <a:off x="2895598" y="2364902"/>
            <a:ext cx="238517" cy="24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127-284B-38EE-A01C-CD3A7DB98623}"/>
              </a:ext>
            </a:extLst>
          </p:cNvPr>
          <p:cNvSpPr txBox="1"/>
          <p:nvPr/>
        </p:nvSpPr>
        <p:spPr>
          <a:xfrm>
            <a:off x="1372588" y="19157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dioland" pitchFamily="2" charset="0"/>
              </a:rPr>
              <a:t>NET WORTH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C50FD-6F06-E2DD-1120-E72F25A99F68}"/>
              </a:ext>
            </a:extLst>
          </p:cNvPr>
          <p:cNvSpPr txBox="1"/>
          <p:nvPr/>
        </p:nvSpPr>
        <p:spPr>
          <a:xfrm>
            <a:off x="2209796" y="257884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el Pro" panose="02000506030000020004" pitchFamily="2" charset="0"/>
              </a:rPr>
              <a:t>BILLION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54617-6C26-533F-C4E2-CBBD7F05FD28}"/>
              </a:ext>
            </a:extLst>
          </p:cNvPr>
          <p:cNvSpPr/>
          <p:nvPr/>
        </p:nvSpPr>
        <p:spPr>
          <a:xfrm>
            <a:off x="1011608" y="3392744"/>
            <a:ext cx="2379785" cy="447705"/>
          </a:xfrm>
          <a:prstGeom prst="roundRect">
            <a:avLst>
              <a:gd name="adj" fmla="val 34289"/>
            </a:avLst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BDBE8-7541-A006-6427-D9EFDB8BBDC5}"/>
              </a:ext>
            </a:extLst>
          </p:cNvPr>
          <p:cNvSpPr txBox="1"/>
          <p:nvPr/>
        </p:nvSpPr>
        <p:spPr>
          <a:xfrm>
            <a:off x="1324497" y="34290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el Pro" panose="02000506030000020004" pitchFamily="2" charset="0"/>
              </a:rPr>
              <a:t>NATURE CRISPE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A36B2-A05D-898D-6F31-E0CD02B2C770}"/>
              </a:ext>
            </a:extLst>
          </p:cNvPr>
          <p:cNvSpPr txBox="1"/>
          <p:nvPr/>
        </p:nvSpPr>
        <p:spPr>
          <a:xfrm>
            <a:off x="3338093" y="2364902"/>
            <a:ext cx="3757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duct Sans Black" panose="020B0A03030502040203" pitchFamily="34" charset="0"/>
              </a:rPr>
              <a:t>JEFF BEZOS</a:t>
            </a:r>
            <a:endParaRPr lang="en-US" sz="2800" dirty="0">
              <a:solidFill>
                <a:schemeClr val="bg1"/>
              </a:solidFill>
              <a:latin typeface="Product Sans Black" panose="020B0A0303050204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48222-3921-F65A-F492-7ABEA068FA11}"/>
              </a:ext>
            </a:extLst>
          </p:cNvPr>
          <p:cNvSpPr txBox="1"/>
          <p:nvPr/>
        </p:nvSpPr>
        <p:spPr>
          <a:xfrm>
            <a:off x="7930393" y="2193659"/>
            <a:ext cx="1035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3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376B3-A486-6273-BD2C-6D18CAB9B69E}"/>
              </a:ext>
            </a:extLst>
          </p:cNvPr>
          <p:cNvSpPr txBox="1"/>
          <p:nvPr/>
        </p:nvSpPr>
        <p:spPr>
          <a:xfrm>
            <a:off x="3467766" y="3012612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AGE: 59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1C63A-B492-409D-9CF4-064A3BD29EBA}"/>
              </a:ext>
            </a:extLst>
          </p:cNvPr>
          <p:cNvSpPr txBox="1"/>
          <p:nvPr/>
        </p:nvSpPr>
        <p:spPr>
          <a:xfrm>
            <a:off x="1354604" y="2321386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roduct Sans Black" panose="020B0A03030502040203" pitchFamily="34" charset="0"/>
              </a:rPr>
              <a:t>114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3B0A-6AEA-5998-F835-165E41D02830}"/>
              </a:ext>
            </a:extLst>
          </p:cNvPr>
          <p:cNvSpPr txBox="1"/>
          <p:nvPr/>
        </p:nvSpPr>
        <p:spPr>
          <a:xfrm>
            <a:off x="3467766" y="2109900"/>
            <a:ext cx="4062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SOURCE OF WEALTH: AMAZON</a:t>
            </a:r>
          </a:p>
        </p:txBody>
      </p:sp>
      <p:pic>
        <p:nvPicPr>
          <p:cNvPr id="9218" name="Picture 2" descr="Amazon logo in transparent PNG and vectorized SVG formats">
            <a:extLst>
              <a:ext uri="{FF2B5EF4-FFF2-40B4-BE49-F238E27FC236}">
                <a16:creationId xmlns:a16="http://schemas.microsoft.com/office/drawing/2014/main" id="{74A32D7C-E42F-269B-C239-4D3360E2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10" y="2169957"/>
            <a:ext cx="319204" cy="2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13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64992D-2526-809E-A450-06050ED86D5F}"/>
              </a:ext>
            </a:extLst>
          </p:cNvPr>
          <p:cNvSpPr/>
          <p:nvPr/>
        </p:nvSpPr>
        <p:spPr>
          <a:xfrm rot="1074945">
            <a:off x="7213393" y="1210537"/>
            <a:ext cx="70339" cy="9964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merican Flag PNG Free Images with Transparent Background - (1,819 Free  Downloads)">
            <a:extLst>
              <a:ext uri="{FF2B5EF4-FFF2-40B4-BE49-F238E27FC236}">
                <a16:creationId xmlns:a16="http://schemas.microsoft.com/office/drawing/2014/main" id="{45EC4D79-25B4-43F4-88BA-1A727173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1422" r="3113" b="19814"/>
          <a:stretch/>
        </p:blipFill>
        <p:spPr bwMode="auto">
          <a:xfrm rot="1028218">
            <a:off x="7251764" y="926742"/>
            <a:ext cx="1402222" cy="8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68F30-E405-7F6A-2AE4-2BD68CB6214D}"/>
              </a:ext>
            </a:extLst>
          </p:cNvPr>
          <p:cNvSpPr/>
          <p:nvPr/>
        </p:nvSpPr>
        <p:spPr>
          <a:xfrm>
            <a:off x="3030414" y="1998275"/>
            <a:ext cx="6083086" cy="152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848CC-07A8-B458-98BE-AA9903B38A14}"/>
              </a:ext>
            </a:extLst>
          </p:cNvPr>
          <p:cNvSpPr/>
          <p:nvPr/>
        </p:nvSpPr>
        <p:spPr>
          <a:xfrm>
            <a:off x="7918783" y="2224262"/>
            <a:ext cx="1035890" cy="1035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989C85E-CAB2-6017-5561-11D4BA034ED0}"/>
              </a:ext>
            </a:extLst>
          </p:cNvPr>
          <p:cNvSpPr/>
          <p:nvPr/>
        </p:nvSpPr>
        <p:spPr>
          <a:xfrm>
            <a:off x="1143897" y="2195983"/>
            <a:ext cx="2131800" cy="1327894"/>
          </a:xfrm>
          <a:prstGeom prst="trapezoid">
            <a:avLst/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96162A3-6E96-E5BA-382E-E9B93314BB8E}"/>
              </a:ext>
            </a:extLst>
          </p:cNvPr>
          <p:cNvSpPr/>
          <p:nvPr/>
        </p:nvSpPr>
        <p:spPr>
          <a:xfrm rot="10800000">
            <a:off x="1143897" y="2234356"/>
            <a:ext cx="2131800" cy="1327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1CE23-011F-E327-CD31-32602E96F3C8}"/>
              </a:ext>
            </a:extLst>
          </p:cNvPr>
          <p:cNvSpPr/>
          <p:nvPr/>
        </p:nvSpPr>
        <p:spPr>
          <a:xfrm>
            <a:off x="926122" y="1759827"/>
            <a:ext cx="2567354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F2BAF-0AEB-5F04-903E-876C16DB4A18}"/>
              </a:ext>
            </a:extLst>
          </p:cNvPr>
          <p:cNvSpPr/>
          <p:nvPr/>
        </p:nvSpPr>
        <p:spPr>
          <a:xfrm>
            <a:off x="1389183" y="1840550"/>
            <a:ext cx="1641231" cy="448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41905-6FE7-F8E0-3E17-DC1F7F4506B6}"/>
              </a:ext>
            </a:extLst>
          </p:cNvPr>
          <p:cNvSpPr/>
          <p:nvPr/>
        </p:nvSpPr>
        <p:spPr>
          <a:xfrm>
            <a:off x="1195752" y="2288703"/>
            <a:ext cx="2028092" cy="762000"/>
          </a:xfrm>
          <a:prstGeom prst="roundRect">
            <a:avLst>
              <a:gd name="adj" fmla="val 18206"/>
            </a:avLst>
          </a:prstGeom>
          <a:solidFill>
            <a:srgbClr val="85BB6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2102-0E57-2DC6-42DD-0D86FE708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4" t="12776" r="12329" b="26477"/>
          <a:stretch/>
        </p:blipFill>
        <p:spPr>
          <a:xfrm>
            <a:off x="2895598" y="2364902"/>
            <a:ext cx="238517" cy="24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127-284B-38EE-A01C-CD3A7DB98623}"/>
              </a:ext>
            </a:extLst>
          </p:cNvPr>
          <p:cNvSpPr txBox="1"/>
          <p:nvPr/>
        </p:nvSpPr>
        <p:spPr>
          <a:xfrm>
            <a:off x="1372588" y="19157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dioland" pitchFamily="2" charset="0"/>
              </a:rPr>
              <a:t>NET WORTH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C50FD-6F06-E2DD-1120-E72F25A99F68}"/>
              </a:ext>
            </a:extLst>
          </p:cNvPr>
          <p:cNvSpPr txBox="1"/>
          <p:nvPr/>
        </p:nvSpPr>
        <p:spPr>
          <a:xfrm>
            <a:off x="2209796" y="257884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el Pro" panose="02000506030000020004" pitchFamily="2" charset="0"/>
              </a:rPr>
              <a:t>BILLION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54617-6C26-533F-C4E2-CBBD7F05FD28}"/>
              </a:ext>
            </a:extLst>
          </p:cNvPr>
          <p:cNvSpPr/>
          <p:nvPr/>
        </p:nvSpPr>
        <p:spPr>
          <a:xfrm>
            <a:off x="1011608" y="3392744"/>
            <a:ext cx="2379785" cy="447705"/>
          </a:xfrm>
          <a:prstGeom prst="roundRect">
            <a:avLst>
              <a:gd name="adj" fmla="val 34289"/>
            </a:avLst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BDBE8-7541-A006-6427-D9EFDB8BBDC5}"/>
              </a:ext>
            </a:extLst>
          </p:cNvPr>
          <p:cNvSpPr txBox="1"/>
          <p:nvPr/>
        </p:nvSpPr>
        <p:spPr>
          <a:xfrm>
            <a:off x="1324497" y="34290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el Pro" panose="02000506030000020004" pitchFamily="2" charset="0"/>
              </a:rPr>
              <a:t>NATURE CRISPE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A36B2-A05D-898D-6F31-E0CD02B2C770}"/>
              </a:ext>
            </a:extLst>
          </p:cNvPr>
          <p:cNvSpPr txBox="1"/>
          <p:nvPr/>
        </p:nvSpPr>
        <p:spPr>
          <a:xfrm>
            <a:off x="3338093" y="2364902"/>
            <a:ext cx="3732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duct Sans Black" panose="020B0A03030502040203" pitchFamily="34" charset="0"/>
              </a:rPr>
              <a:t>ELON MUSK</a:t>
            </a:r>
            <a:endParaRPr lang="en-US" sz="2800" dirty="0">
              <a:solidFill>
                <a:schemeClr val="bg1"/>
              </a:solidFill>
              <a:latin typeface="Product Sans Black" panose="020B0A0303050204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48222-3921-F65A-F492-7ABEA068FA11}"/>
              </a:ext>
            </a:extLst>
          </p:cNvPr>
          <p:cNvSpPr txBox="1"/>
          <p:nvPr/>
        </p:nvSpPr>
        <p:spPr>
          <a:xfrm>
            <a:off x="7918783" y="2188209"/>
            <a:ext cx="1092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2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376B3-A486-6273-BD2C-6D18CAB9B69E}"/>
              </a:ext>
            </a:extLst>
          </p:cNvPr>
          <p:cNvSpPr txBox="1"/>
          <p:nvPr/>
        </p:nvSpPr>
        <p:spPr>
          <a:xfrm>
            <a:off x="3467766" y="3012612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AGE: 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1C63A-B492-409D-9CF4-064A3BD29EBA}"/>
              </a:ext>
            </a:extLst>
          </p:cNvPr>
          <p:cNvSpPr txBox="1"/>
          <p:nvPr/>
        </p:nvSpPr>
        <p:spPr>
          <a:xfrm>
            <a:off x="1319716" y="2321386"/>
            <a:ext cx="1061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roduct Sans Black" panose="020B0A03030502040203" pitchFamily="34" charset="0"/>
              </a:rPr>
              <a:t>180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3B0A-6AEA-5998-F835-165E41D02830}"/>
              </a:ext>
            </a:extLst>
          </p:cNvPr>
          <p:cNvSpPr txBox="1"/>
          <p:nvPr/>
        </p:nvSpPr>
        <p:spPr>
          <a:xfrm>
            <a:off x="3467766" y="2109900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SOURCE OF WEALTH: SPACE X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919E04A6-1BB2-2F03-C3D7-C4CDA4CE3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8"/>
          <a:stretch/>
        </p:blipFill>
        <p:spPr bwMode="auto">
          <a:xfrm>
            <a:off x="7364395" y="2201289"/>
            <a:ext cx="232569" cy="2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59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64992D-2526-809E-A450-06050ED86D5F}"/>
              </a:ext>
            </a:extLst>
          </p:cNvPr>
          <p:cNvSpPr/>
          <p:nvPr/>
        </p:nvSpPr>
        <p:spPr>
          <a:xfrm rot="390295">
            <a:off x="9460282" y="1215224"/>
            <a:ext cx="70339" cy="9964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68F30-E405-7F6A-2AE4-2BD68CB6214D}"/>
              </a:ext>
            </a:extLst>
          </p:cNvPr>
          <p:cNvSpPr/>
          <p:nvPr/>
        </p:nvSpPr>
        <p:spPr>
          <a:xfrm>
            <a:off x="3030413" y="1998275"/>
            <a:ext cx="7772403" cy="152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848CC-07A8-B458-98BE-AA9903B38A14}"/>
              </a:ext>
            </a:extLst>
          </p:cNvPr>
          <p:cNvSpPr/>
          <p:nvPr/>
        </p:nvSpPr>
        <p:spPr>
          <a:xfrm>
            <a:off x="9507688" y="2229712"/>
            <a:ext cx="1035890" cy="1035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989C85E-CAB2-6017-5561-11D4BA034ED0}"/>
              </a:ext>
            </a:extLst>
          </p:cNvPr>
          <p:cNvSpPr/>
          <p:nvPr/>
        </p:nvSpPr>
        <p:spPr>
          <a:xfrm>
            <a:off x="1143897" y="2195983"/>
            <a:ext cx="2131800" cy="1327894"/>
          </a:xfrm>
          <a:prstGeom prst="trapezoid">
            <a:avLst/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96162A3-6E96-E5BA-382E-E9B93314BB8E}"/>
              </a:ext>
            </a:extLst>
          </p:cNvPr>
          <p:cNvSpPr/>
          <p:nvPr/>
        </p:nvSpPr>
        <p:spPr>
          <a:xfrm rot="10800000">
            <a:off x="1143897" y="2234356"/>
            <a:ext cx="2131800" cy="1327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1CE23-011F-E327-CD31-32602E96F3C8}"/>
              </a:ext>
            </a:extLst>
          </p:cNvPr>
          <p:cNvSpPr/>
          <p:nvPr/>
        </p:nvSpPr>
        <p:spPr>
          <a:xfrm>
            <a:off x="926122" y="1759827"/>
            <a:ext cx="2567354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F2BAF-0AEB-5F04-903E-876C16DB4A18}"/>
              </a:ext>
            </a:extLst>
          </p:cNvPr>
          <p:cNvSpPr/>
          <p:nvPr/>
        </p:nvSpPr>
        <p:spPr>
          <a:xfrm>
            <a:off x="1389183" y="1840550"/>
            <a:ext cx="1641231" cy="448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41905-6FE7-F8E0-3E17-DC1F7F4506B6}"/>
              </a:ext>
            </a:extLst>
          </p:cNvPr>
          <p:cNvSpPr/>
          <p:nvPr/>
        </p:nvSpPr>
        <p:spPr>
          <a:xfrm>
            <a:off x="1195752" y="2288703"/>
            <a:ext cx="2028092" cy="762000"/>
          </a:xfrm>
          <a:prstGeom prst="roundRect">
            <a:avLst>
              <a:gd name="adj" fmla="val 18206"/>
            </a:avLst>
          </a:prstGeom>
          <a:solidFill>
            <a:srgbClr val="85BB6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2102-0E57-2DC6-42DD-0D86FE708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4" t="12776" r="12329" b="26477"/>
          <a:stretch/>
        </p:blipFill>
        <p:spPr>
          <a:xfrm>
            <a:off x="2895598" y="2364902"/>
            <a:ext cx="238517" cy="24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127-284B-38EE-A01C-CD3A7DB98623}"/>
              </a:ext>
            </a:extLst>
          </p:cNvPr>
          <p:cNvSpPr txBox="1"/>
          <p:nvPr/>
        </p:nvSpPr>
        <p:spPr>
          <a:xfrm>
            <a:off x="1372588" y="19157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dioland" pitchFamily="2" charset="0"/>
              </a:rPr>
              <a:t>NET WORTH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C50FD-6F06-E2DD-1120-E72F25A99F68}"/>
              </a:ext>
            </a:extLst>
          </p:cNvPr>
          <p:cNvSpPr txBox="1"/>
          <p:nvPr/>
        </p:nvSpPr>
        <p:spPr>
          <a:xfrm>
            <a:off x="2209796" y="257884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el Pro" panose="02000506030000020004" pitchFamily="2" charset="0"/>
              </a:rPr>
              <a:t>BILLION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54617-6C26-533F-C4E2-CBBD7F05FD28}"/>
              </a:ext>
            </a:extLst>
          </p:cNvPr>
          <p:cNvSpPr/>
          <p:nvPr/>
        </p:nvSpPr>
        <p:spPr>
          <a:xfrm>
            <a:off x="1011608" y="3392744"/>
            <a:ext cx="2379785" cy="447705"/>
          </a:xfrm>
          <a:prstGeom prst="roundRect">
            <a:avLst>
              <a:gd name="adj" fmla="val 34289"/>
            </a:avLst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BDBE8-7541-A006-6427-D9EFDB8BBDC5}"/>
              </a:ext>
            </a:extLst>
          </p:cNvPr>
          <p:cNvSpPr txBox="1"/>
          <p:nvPr/>
        </p:nvSpPr>
        <p:spPr>
          <a:xfrm>
            <a:off x="1324497" y="34290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el Pro" panose="02000506030000020004" pitchFamily="2" charset="0"/>
              </a:rPr>
              <a:t>NATURE CRISPE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A36B2-A05D-898D-6F31-E0CD02B2C770}"/>
              </a:ext>
            </a:extLst>
          </p:cNvPr>
          <p:cNvSpPr txBox="1"/>
          <p:nvPr/>
        </p:nvSpPr>
        <p:spPr>
          <a:xfrm>
            <a:off x="3338093" y="2364902"/>
            <a:ext cx="6122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duct Sans Black" panose="020B0A03030502040203" pitchFamily="34" charset="0"/>
              </a:rPr>
              <a:t>BERNARD ARNAULT</a:t>
            </a:r>
            <a:endParaRPr lang="en-US" sz="2800" dirty="0">
              <a:solidFill>
                <a:schemeClr val="bg1"/>
              </a:solidFill>
              <a:latin typeface="Product Sans Black" panose="020B0A0303050204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48222-3921-F65A-F492-7ABEA068FA11}"/>
              </a:ext>
            </a:extLst>
          </p:cNvPr>
          <p:cNvSpPr txBox="1"/>
          <p:nvPr/>
        </p:nvSpPr>
        <p:spPr>
          <a:xfrm>
            <a:off x="9555814" y="2193659"/>
            <a:ext cx="985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1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376B3-A486-6273-BD2C-6D18CAB9B69E}"/>
              </a:ext>
            </a:extLst>
          </p:cNvPr>
          <p:cNvSpPr txBox="1"/>
          <p:nvPr/>
        </p:nvSpPr>
        <p:spPr>
          <a:xfrm>
            <a:off x="3467766" y="3012612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AGE: 74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1C63A-B492-409D-9CF4-064A3BD29EBA}"/>
              </a:ext>
            </a:extLst>
          </p:cNvPr>
          <p:cNvSpPr txBox="1"/>
          <p:nvPr/>
        </p:nvSpPr>
        <p:spPr>
          <a:xfrm>
            <a:off x="1388261" y="2321386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roduct Sans Black" panose="020B0A03030502040203" pitchFamily="34" charset="0"/>
              </a:rPr>
              <a:t>211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3B0A-6AEA-5998-F835-165E41D02830}"/>
              </a:ext>
            </a:extLst>
          </p:cNvPr>
          <p:cNvSpPr txBox="1"/>
          <p:nvPr/>
        </p:nvSpPr>
        <p:spPr>
          <a:xfrm>
            <a:off x="3467766" y="2109900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SOURCE OF WEALTH: LVMH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71326-C837-D7E9-D6C6-AD798953F123}"/>
              </a:ext>
            </a:extLst>
          </p:cNvPr>
          <p:cNvSpPr txBox="1"/>
          <p:nvPr/>
        </p:nvSpPr>
        <p:spPr>
          <a:xfrm>
            <a:off x="7533555" y="2934289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oduct Sans Black" panose="020B0A03030502040203" pitchFamily="34" charset="0"/>
              </a:rPr>
              <a:t>&amp; FAMILY</a:t>
            </a:r>
          </a:p>
        </p:txBody>
      </p:sp>
      <p:pic>
        <p:nvPicPr>
          <p:cNvPr id="11266" name="Picture 2" descr="LVMH – Logos Download">
            <a:extLst>
              <a:ext uri="{FF2B5EF4-FFF2-40B4-BE49-F238E27FC236}">
                <a16:creationId xmlns:a16="http://schemas.microsoft.com/office/drawing/2014/main" id="{308C5010-69D4-A81C-EA71-BE625B931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833" y="2202826"/>
            <a:ext cx="680839" cy="19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ance Flag, 3D - Envato Elements">
            <a:extLst>
              <a:ext uri="{FF2B5EF4-FFF2-40B4-BE49-F238E27FC236}">
                <a16:creationId xmlns:a16="http://schemas.microsoft.com/office/drawing/2014/main" id="{BA0C3D5C-CE20-0540-B3E8-FF17D1A89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8148" y1="70853" x2="74167" y2="78667"/>
                        <a14:foregroundMark x1="74167" y1="78667" x2="78500" y2="50500"/>
                        <a14:foregroundMark x1="78500" y1="50500" x2="71435" y2="35324"/>
                        <a14:foregroundMark x1="53831" y1="29791" x2="35333" y2="28167"/>
                        <a14:foregroundMark x1="35333" y1="28167" x2="26500" y2="25833"/>
                        <a14:foregroundMark x1="30897" y1="57677" x2="31183" y2="59751"/>
                        <a14:foregroundMark x1="26500" y1="25833" x2="26879" y2="28576"/>
                        <a14:foregroundMark x1="29294" y1="29339" x2="31833" y2="24667"/>
                        <a14:foregroundMark x1="31833" y1="24667" x2="39667" y2="31167"/>
                        <a14:foregroundMark x1="39667" y1="31167" x2="39667" y2="31500"/>
                        <a14:foregroundMark x1="43667" y1="31667" x2="51500" y2="37167"/>
                        <a14:foregroundMark x1="51500" y1="37167" x2="51167" y2="58500"/>
                        <a14:foregroundMark x1="54167" y1="65000" x2="46167" y2="57000"/>
                        <a14:foregroundMark x1="51500" y1="65500" x2="47333" y2="63000"/>
                        <a14:foregroundMark x1="55028" y1="68422" x2="47500" y2="63167"/>
                        <a14:foregroundMark x1="47500" y1="63167" x2="44000" y2="63000"/>
                        <a14:foregroundMark x1="47710" y1="66901" x2="46563" y2="66263"/>
                        <a14:foregroundMark x1="56142" y1="70149" x2="57333" y2="70667"/>
                        <a14:foregroundMark x1="46740" y1="66058" x2="47965" y2="66591"/>
                        <a14:foregroundMark x1="35500" y1="61167" x2="36829" y2="61745"/>
                        <a14:foregroundMark x1="58273" y1="71630" x2="64333" y2="77833"/>
                        <a14:foregroundMark x1="64833" y1="77667" x2="58387" y2="73975"/>
                        <a14:foregroundMark x1="59500" y1="33000" x2="58833" y2="32333"/>
                        <a14:foregroundMark x1="60833" y1="32500" x2="60000" y2="32500"/>
                        <a14:backgroundMark x1="69500" y1="85833" x2="78333" y2="86333"/>
                        <a14:backgroundMark x1="27000" y1="32667" x2="30500" y2="50167"/>
                        <a14:backgroundMark x1="28667" y1="33833" x2="25667" y2="30167"/>
                        <a14:backgroundMark x1="28000" y1="31833" x2="24833" y2="27000"/>
                        <a14:backgroundMark x1="30500" y1="49667" x2="29500" y2="57500"/>
                        <a14:backgroundMark x1="25833" y1="61333" x2="33997" y2="62911"/>
                        <a14:backgroundMark x1="68667" y1="32500" x2="60000" y2="30667"/>
                        <a14:backgroundMark x1="69667" y1="33333" x2="73167" y2="32833"/>
                        <a14:backgroundMark x1="67500" y1="32667" x2="73167" y2="30333"/>
                        <a14:backgroundMark x1="60212" y1="32833" x2="59667" y2="32833"/>
                        <a14:backgroundMark x1="70333" y1="32833" x2="61046" y2="32833"/>
                        <a14:backgroundMark x1="59667" y1="32833" x2="58667" y2="29167"/>
                        <a14:backgroundMark x1="58714" y1="30479" x2="53000" y2="28167"/>
                        <a14:backgroundMark x1="25833" y1="29167" x2="29000" y2="34167"/>
                        <a14:backgroundMark x1="37000" y1="63833" x2="45500" y2="67500"/>
                        <a14:backgroundMark x1="45500" y1="67500" x2="45500" y2="68000"/>
                        <a14:backgroundMark x1="49333" y1="69333" x2="56833" y2="74500"/>
                        <a14:backgroundMark x1="56833" y1="74500" x2="57000" y2="74500"/>
                        <a14:backgroundMark x1="46667" y1="68167" x2="55167" y2="71333"/>
                        <a14:backgroundMark x1="55167" y1="71333" x2="56333" y2="74667"/>
                        <a14:backgroundMark x1="35500" y1="63833" x2="37500" y2="6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11" t="23691" r="14066" b="14100"/>
          <a:stretch/>
        </p:blipFill>
        <p:spPr bwMode="auto">
          <a:xfrm>
            <a:off x="9404064" y="1023029"/>
            <a:ext cx="895631" cy="9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03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1E45C42-8AEC-5BC6-06BF-2FAD391DD42B}"/>
              </a:ext>
            </a:extLst>
          </p:cNvPr>
          <p:cNvSpPr/>
          <p:nvPr/>
        </p:nvSpPr>
        <p:spPr>
          <a:xfrm>
            <a:off x="5213829" y="2771155"/>
            <a:ext cx="872658" cy="828823"/>
          </a:xfrm>
          <a:custGeom>
            <a:avLst/>
            <a:gdLst>
              <a:gd name="connsiteX0" fmla="*/ 0 w 1483870"/>
              <a:gd name="connsiteY0" fmla="*/ 0 h 1409334"/>
              <a:gd name="connsiteX1" fmla="*/ 684516 w 1483870"/>
              <a:gd name="connsiteY1" fmla="*/ 0 h 1409334"/>
              <a:gd name="connsiteX2" fmla="*/ 689653 w 1483870"/>
              <a:gd name="connsiteY2" fmla="*/ 0 h 1409334"/>
              <a:gd name="connsiteX3" fmla="*/ 689653 w 1483870"/>
              <a:gd name="connsiteY3" fmla="*/ 518 h 1409334"/>
              <a:gd name="connsiteX4" fmla="*/ 794517 w 1483870"/>
              <a:gd name="connsiteY4" fmla="*/ 11089 h 1409334"/>
              <a:gd name="connsiteX5" fmla="*/ 1230331 w 1483870"/>
              <a:gd name="connsiteY5" fmla="*/ 545815 h 1409334"/>
              <a:gd name="connsiteX6" fmla="*/ 1082988 w 1483870"/>
              <a:gd name="connsiteY6" fmla="*/ 918825 h 1409334"/>
              <a:gd name="connsiteX7" fmla="*/ 1033244 w 1483870"/>
              <a:gd name="connsiteY7" fmla="*/ 964716 h 1409334"/>
              <a:gd name="connsiteX8" fmla="*/ 1478046 w 1483870"/>
              <a:gd name="connsiteY8" fmla="*/ 1396238 h 1409334"/>
              <a:gd name="connsiteX9" fmla="*/ 1483870 w 1483870"/>
              <a:gd name="connsiteY9" fmla="*/ 1409334 h 1409334"/>
              <a:gd name="connsiteX10" fmla="*/ 1191849 w 1483870"/>
              <a:gd name="connsiteY10" fmla="*/ 1404878 h 1409334"/>
              <a:gd name="connsiteX11" fmla="*/ 663189 w 1483870"/>
              <a:gd name="connsiteY11" fmla="*/ 892000 h 1409334"/>
              <a:gd name="connsiteX12" fmla="*/ 654541 w 1483870"/>
              <a:gd name="connsiteY12" fmla="*/ 879552 h 1409334"/>
              <a:gd name="connsiteX13" fmla="*/ 0 w 1483870"/>
              <a:gd name="connsiteY13" fmla="*/ 252323 h 140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83870" h="1409334">
                <a:moveTo>
                  <a:pt x="0" y="0"/>
                </a:moveTo>
                <a:lnTo>
                  <a:pt x="684516" y="0"/>
                </a:lnTo>
                <a:lnTo>
                  <a:pt x="689653" y="0"/>
                </a:lnTo>
                <a:lnTo>
                  <a:pt x="689653" y="518"/>
                </a:lnTo>
                <a:lnTo>
                  <a:pt x="794517" y="11089"/>
                </a:lnTo>
                <a:cubicBezTo>
                  <a:pt x="1043236" y="61984"/>
                  <a:pt x="1230331" y="282050"/>
                  <a:pt x="1230331" y="545815"/>
                </a:cubicBezTo>
                <a:cubicBezTo>
                  <a:pt x="1230331" y="690061"/>
                  <a:pt x="1174376" y="821238"/>
                  <a:pt x="1082988" y="918825"/>
                </a:cubicBezTo>
                <a:lnTo>
                  <a:pt x="1033244" y="964716"/>
                </a:lnTo>
                <a:lnTo>
                  <a:pt x="1478046" y="1396238"/>
                </a:lnTo>
                <a:lnTo>
                  <a:pt x="1483870" y="1409334"/>
                </a:lnTo>
                <a:lnTo>
                  <a:pt x="1191849" y="1404878"/>
                </a:lnTo>
                <a:lnTo>
                  <a:pt x="663189" y="892000"/>
                </a:lnTo>
                <a:lnTo>
                  <a:pt x="654541" y="879552"/>
                </a:lnTo>
                <a:lnTo>
                  <a:pt x="0" y="252323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50B3E8-AC10-F444-9F1E-F2D96A94FCCB}"/>
              </a:ext>
            </a:extLst>
          </p:cNvPr>
          <p:cNvSpPr/>
          <p:nvPr/>
        </p:nvSpPr>
        <p:spPr>
          <a:xfrm rot="18834064">
            <a:off x="5466976" y="2910110"/>
            <a:ext cx="120844" cy="992195"/>
          </a:xfrm>
          <a:custGeom>
            <a:avLst/>
            <a:gdLst>
              <a:gd name="connsiteX0" fmla="*/ 205483 w 205483"/>
              <a:gd name="connsiteY0" fmla="*/ 0 h 1525685"/>
              <a:gd name="connsiteX1" fmla="*/ 205483 w 205483"/>
              <a:gd name="connsiteY1" fmla="*/ 1491913 h 1525685"/>
              <a:gd name="connsiteX2" fmla="*/ 193082 w 205483"/>
              <a:gd name="connsiteY2" fmla="*/ 1525685 h 1525685"/>
              <a:gd name="connsiteX3" fmla="*/ 0 w 205483"/>
              <a:gd name="connsiteY3" fmla="*/ 1299365 h 1525685"/>
              <a:gd name="connsiteX4" fmla="*/ 0 w 205483"/>
              <a:gd name="connsiteY4" fmla="*/ 197748 h 1525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483" h="1525685">
                <a:moveTo>
                  <a:pt x="205483" y="0"/>
                </a:moveTo>
                <a:lnTo>
                  <a:pt x="205483" y="1491913"/>
                </a:lnTo>
                <a:lnTo>
                  <a:pt x="193082" y="1525685"/>
                </a:lnTo>
                <a:lnTo>
                  <a:pt x="0" y="1299365"/>
                </a:lnTo>
                <a:lnTo>
                  <a:pt x="0" y="197748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08F3BA-4081-6BE8-E323-08E51B8D2194}"/>
              </a:ext>
            </a:extLst>
          </p:cNvPr>
          <p:cNvSpPr/>
          <p:nvPr/>
        </p:nvSpPr>
        <p:spPr>
          <a:xfrm rot="18834064">
            <a:off x="5322514" y="3233439"/>
            <a:ext cx="120844" cy="599728"/>
          </a:xfrm>
          <a:custGeom>
            <a:avLst/>
            <a:gdLst>
              <a:gd name="connsiteX0" fmla="*/ 205483 w 205483"/>
              <a:gd name="connsiteY0" fmla="*/ 0 h 1019780"/>
              <a:gd name="connsiteX1" fmla="*/ 205483 w 205483"/>
              <a:gd name="connsiteY1" fmla="*/ 998837 h 1019780"/>
              <a:gd name="connsiteX2" fmla="*/ 198238 w 205483"/>
              <a:gd name="connsiteY2" fmla="*/ 1019780 h 1019780"/>
              <a:gd name="connsiteX3" fmla="*/ 0 w 205483"/>
              <a:gd name="connsiteY3" fmla="*/ 773153 h 1019780"/>
              <a:gd name="connsiteX4" fmla="*/ 0 w 205483"/>
              <a:gd name="connsiteY4" fmla="*/ 197748 h 101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483" h="1019780">
                <a:moveTo>
                  <a:pt x="205483" y="0"/>
                </a:moveTo>
                <a:lnTo>
                  <a:pt x="205483" y="998837"/>
                </a:lnTo>
                <a:lnTo>
                  <a:pt x="198238" y="1019780"/>
                </a:lnTo>
                <a:lnTo>
                  <a:pt x="0" y="773153"/>
                </a:lnTo>
                <a:lnTo>
                  <a:pt x="0" y="197748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F0E65AC-4C92-279F-D542-B55780D6E05D}"/>
              </a:ext>
            </a:extLst>
          </p:cNvPr>
          <p:cNvSpPr/>
          <p:nvPr/>
        </p:nvSpPr>
        <p:spPr>
          <a:xfrm>
            <a:off x="6532329" y="2788026"/>
            <a:ext cx="513116" cy="533296"/>
          </a:xfrm>
          <a:custGeom>
            <a:avLst/>
            <a:gdLst>
              <a:gd name="connsiteX0" fmla="*/ 110508 w 872505"/>
              <a:gd name="connsiteY0" fmla="*/ 0 h 906818"/>
              <a:gd name="connsiteX1" fmla="*/ 720102 w 872505"/>
              <a:gd name="connsiteY1" fmla="*/ 0 h 906818"/>
              <a:gd name="connsiteX2" fmla="*/ 872505 w 872505"/>
              <a:gd name="connsiteY2" fmla="*/ 152403 h 906818"/>
              <a:gd name="connsiteX3" fmla="*/ 872505 w 872505"/>
              <a:gd name="connsiteY3" fmla="*/ 761997 h 906818"/>
              <a:gd name="connsiteX4" fmla="*/ 779424 w 872505"/>
              <a:gd name="connsiteY4" fmla="*/ 902424 h 906818"/>
              <a:gd name="connsiteX5" fmla="*/ 757657 w 872505"/>
              <a:gd name="connsiteY5" fmla="*/ 906818 h 906818"/>
              <a:gd name="connsiteX6" fmla="*/ 0 w 872505"/>
              <a:gd name="connsiteY6" fmla="*/ 48706 h 906818"/>
              <a:gd name="connsiteX7" fmla="*/ 2743 w 872505"/>
              <a:gd name="connsiteY7" fmla="*/ 44638 h 906818"/>
              <a:gd name="connsiteX8" fmla="*/ 110508 w 872505"/>
              <a:gd name="connsiteY8" fmla="*/ 0 h 90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2505" h="906818">
                <a:moveTo>
                  <a:pt x="110508" y="0"/>
                </a:moveTo>
                <a:lnTo>
                  <a:pt x="720102" y="0"/>
                </a:lnTo>
                <a:cubicBezTo>
                  <a:pt x="804272" y="0"/>
                  <a:pt x="872505" y="68233"/>
                  <a:pt x="872505" y="152403"/>
                </a:cubicBezTo>
                <a:lnTo>
                  <a:pt x="872505" y="761997"/>
                </a:lnTo>
                <a:cubicBezTo>
                  <a:pt x="872505" y="825125"/>
                  <a:pt x="834124" y="879288"/>
                  <a:pt x="779424" y="902424"/>
                </a:cubicBezTo>
                <a:lnTo>
                  <a:pt x="757657" y="906818"/>
                </a:lnTo>
                <a:lnTo>
                  <a:pt x="0" y="48706"/>
                </a:lnTo>
                <a:lnTo>
                  <a:pt x="2743" y="44638"/>
                </a:lnTo>
                <a:cubicBezTo>
                  <a:pt x="30323" y="17058"/>
                  <a:pt x="68423" y="0"/>
                  <a:pt x="110508" y="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386CCA1-BDE3-59A1-C9FD-DCFFE5C2C7FA}"/>
              </a:ext>
            </a:extLst>
          </p:cNvPr>
          <p:cNvSpPr/>
          <p:nvPr/>
        </p:nvSpPr>
        <p:spPr>
          <a:xfrm rot="19125500">
            <a:off x="6551098" y="2635068"/>
            <a:ext cx="305710" cy="1177500"/>
          </a:xfrm>
          <a:custGeom>
            <a:avLst/>
            <a:gdLst>
              <a:gd name="connsiteX0" fmla="*/ 188960 w 519830"/>
              <a:gd name="connsiteY0" fmla="*/ 0 h 2002225"/>
              <a:gd name="connsiteX1" fmla="*/ 399272 w 519830"/>
              <a:gd name="connsiteY1" fmla="*/ 184385 h 2002225"/>
              <a:gd name="connsiteX2" fmla="*/ 399272 w 519830"/>
              <a:gd name="connsiteY2" fmla="*/ 1454592 h 2002225"/>
              <a:gd name="connsiteX3" fmla="*/ 402459 w 519830"/>
              <a:gd name="connsiteY3" fmla="*/ 1455673 h 2002225"/>
              <a:gd name="connsiteX4" fmla="*/ 507885 w 519830"/>
              <a:gd name="connsiteY4" fmla="*/ 1548102 h 2002225"/>
              <a:gd name="connsiteX5" fmla="*/ 511135 w 519830"/>
              <a:gd name="connsiteY5" fmla="*/ 1597568 h 2002225"/>
              <a:gd name="connsiteX6" fmla="*/ 166836 w 519830"/>
              <a:gd name="connsiteY6" fmla="*/ 1990281 h 2002225"/>
              <a:gd name="connsiteX7" fmla="*/ 117370 w 519830"/>
              <a:gd name="connsiteY7" fmla="*/ 1993530 h 2002225"/>
              <a:gd name="connsiteX8" fmla="*/ 11944 w 519830"/>
              <a:gd name="connsiteY8" fmla="*/ 1901101 h 2002225"/>
              <a:gd name="connsiteX9" fmla="*/ 8695 w 519830"/>
              <a:gd name="connsiteY9" fmla="*/ 1851635 h 2002225"/>
              <a:gd name="connsiteX10" fmla="*/ 188960 w 519830"/>
              <a:gd name="connsiteY10" fmla="*/ 1646022 h 200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9830" h="2002225">
                <a:moveTo>
                  <a:pt x="188960" y="0"/>
                </a:moveTo>
                <a:lnTo>
                  <a:pt x="399272" y="184385"/>
                </a:lnTo>
                <a:lnTo>
                  <a:pt x="399272" y="1454592"/>
                </a:lnTo>
                <a:lnTo>
                  <a:pt x="402459" y="1455673"/>
                </a:lnTo>
                <a:lnTo>
                  <a:pt x="507885" y="1548102"/>
                </a:lnTo>
                <a:cubicBezTo>
                  <a:pt x="522442" y="1560864"/>
                  <a:pt x="523897" y="1583011"/>
                  <a:pt x="511135" y="1597568"/>
                </a:cubicBezTo>
                <a:lnTo>
                  <a:pt x="166836" y="1990281"/>
                </a:lnTo>
                <a:cubicBezTo>
                  <a:pt x="154074" y="2004838"/>
                  <a:pt x="131927" y="2006292"/>
                  <a:pt x="117370" y="1993530"/>
                </a:cubicBezTo>
                <a:lnTo>
                  <a:pt x="11944" y="1901101"/>
                </a:lnTo>
                <a:cubicBezTo>
                  <a:pt x="-2613" y="1888339"/>
                  <a:pt x="-4067" y="1866192"/>
                  <a:pt x="8695" y="1851635"/>
                </a:cubicBezTo>
                <a:lnTo>
                  <a:pt x="188960" y="1646022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383479-FE0A-55B7-A48C-B71B44BB6197}"/>
              </a:ext>
            </a:extLst>
          </p:cNvPr>
          <p:cNvSpPr/>
          <p:nvPr/>
        </p:nvSpPr>
        <p:spPr>
          <a:xfrm>
            <a:off x="6217787" y="2839558"/>
            <a:ext cx="123684" cy="905269"/>
          </a:xfrm>
          <a:custGeom>
            <a:avLst/>
            <a:gdLst>
              <a:gd name="connsiteX0" fmla="*/ 0 w 210312"/>
              <a:gd name="connsiteY0" fmla="*/ 0 h 1539323"/>
              <a:gd name="connsiteX1" fmla="*/ 210312 w 210312"/>
              <a:gd name="connsiteY1" fmla="*/ 228138 h 1539323"/>
              <a:gd name="connsiteX2" fmla="*/ 210312 w 210312"/>
              <a:gd name="connsiteY2" fmla="*/ 1504270 h 1539323"/>
              <a:gd name="connsiteX3" fmla="*/ 175259 w 210312"/>
              <a:gd name="connsiteY3" fmla="*/ 1539323 h 1539323"/>
              <a:gd name="connsiteX4" fmla="*/ 35053 w 210312"/>
              <a:gd name="connsiteY4" fmla="*/ 1539323 h 1539323"/>
              <a:gd name="connsiteX5" fmla="*/ 0 w 210312"/>
              <a:gd name="connsiteY5" fmla="*/ 1504270 h 153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" h="1539323">
                <a:moveTo>
                  <a:pt x="0" y="0"/>
                </a:moveTo>
                <a:lnTo>
                  <a:pt x="210312" y="228138"/>
                </a:lnTo>
                <a:lnTo>
                  <a:pt x="210312" y="1504270"/>
                </a:lnTo>
                <a:cubicBezTo>
                  <a:pt x="210312" y="1523629"/>
                  <a:pt x="194618" y="1539323"/>
                  <a:pt x="175259" y="1539323"/>
                </a:cubicBezTo>
                <a:lnTo>
                  <a:pt x="35053" y="1539323"/>
                </a:lnTo>
                <a:cubicBezTo>
                  <a:pt x="15694" y="1539323"/>
                  <a:pt x="0" y="1523629"/>
                  <a:pt x="0" y="150427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D0D32CB-9C20-4C78-FD64-16A715A87582}"/>
              </a:ext>
            </a:extLst>
          </p:cNvPr>
          <p:cNvSpPr/>
          <p:nvPr/>
        </p:nvSpPr>
        <p:spPr>
          <a:xfrm>
            <a:off x="6403061" y="3040535"/>
            <a:ext cx="123684" cy="705229"/>
          </a:xfrm>
          <a:custGeom>
            <a:avLst/>
            <a:gdLst>
              <a:gd name="connsiteX0" fmla="*/ 0 w 210312"/>
              <a:gd name="connsiteY0" fmla="*/ 0 h 1199173"/>
              <a:gd name="connsiteX1" fmla="*/ 210312 w 210312"/>
              <a:gd name="connsiteY1" fmla="*/ 228138 h 1199173"/>
              <a:gd name="connsiteX2" fmla="*/ 210312 w 210312"/>
              <a:gd name="connsiteY2" fmla="*/ 1164120 h 1199173"/>
              <a:gd name="connsiteX3" fmla="*/ 175259 w 210312"/>
              <a:gd name="connsiteY3" fmla="*/ 1199173 h 1199173"/>
              <a:gd name="connsiteX4" fmla="*/ 35053 w 210312"/>
              <a:gd name="connsiteY4" fmla="*/ 1199173 h 1199173"/>
              <a:gd name="connsiteX5" fmla="*/ 0 w 210312"/>
              <a:gd name="connsiteY5" fmla="*/ 1164120 h 119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" h="1199173">
                <a:moveTo>
                  <a:pt x="0" y="0"/>
                </a:moveTo>
                <a:lnTo>
                  <a:pt x="210312" y="228138"/>
                </a:lnTo>
                <a:lnTo>
                  <a:pt x="210312" y="1164120"/>
                </a:lnTo>
                <a:cubicBezTo>
                  <a:pt x="210312" y="1183479"/>
                  <a:pt x="194618" y="1199173"/>
                  <a:pt x="175259" y="1199173"/>
                </a:cubicBezTo>
                <a:lnTo>
                  <a:pt x="35053" y="1199173"/>
                </a:lnTo>
                <a:cubicBezTo>
                  <a:pt x="15694" y="1199173"/>
                  <a:pt x="0" y="1183479"/>
                  <a:pt x="0" y="116412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A116E4-4F4C-03C5-A540-AA3CB5DC1D13}"/>
              </a:ext>
            </a:extLst>
          </p:cNvPr>
          <p:cNvSpPr/>
          <p:nvPr/>
        </p:nvSpPr>
        <p:spPr>
          <a:xfrm>
            <a:off x="6743196" y="3429000"/>
            <a:ext cx="123684" cy="297982"/>
          </a:xfrm>
          <a:custGeom>
            <a:avLst/>
            <a:gdLst>
              <a:gd name="connsiteX0" fmla="*/ 0 w 210312"/>
              <a:gd name="connsiteY0" fmla="*/ 0 h 506690"/>
              <a:gd name="connsiteX1" fmla="*/ 41532 w 210312"/>
              <a:gd name="connsiteY1" fmla="*/ 19036 h 506690"/>
              <a:gd name="connsiteX2" fmla="*/ 210312 w 210312"/>
              <a:gd name="connsiteY2" fmla="*/ 196108 h 506690"/>
              <a:gd name="connsiteX3" fmla="*/ 210312 w 210312"/>
              <a:gd name="connsiteY3" fmla="*/ 491879 h 506690"/>
              <a:gd name="connsiteX4" fmla="*/ 175259 w 210312"/>
              <a:gd name="connsiteY4" fmla="*/ 506690 h 506690"/>
              <a:gd name="connsiteX5" fmla="*/ 35053 w 210312"/>
              <a:gd name="connsiteY5" fmla="*/ 506690 h 506690"/>
              <a:gd name="connsiteX6" fmla="*/ 0 w 210312"/>
              <a:gd name="connsiteY6" fmla="*/ 491879 h 50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312" h="506690">
                <a:moveTo>
                  <a:pt x="0" y="0"/>
                </a:moveTo>
                <a:lnTo>
                  <a:pt x="41532" y="19036"/>
                </a:lnTo>
                <a:lnTo>
                  <a:pt x="210312" y="196108"/>
                </a:lnTo>
                <a:lnTo>
                  <a:pt x="210312" y="491879"/>
                </a:lnTo>
                <a:cubicBezTo>
                  <a:pt x="210312" y="500059"/>
                  <a:pt x="194618" y="506690"/>
                  <a:pt x="175259" y="506690"/>
                </a:cubicBezTo>
                <a:lnTo>
                  <a:pt x="35053" y="506690"/>
                </a:lnTo>
                <a:cubicBezTo>
                  <a:pt x="15694" y="506690"/>
                  <a:pt x="0" y="500059"/>
                  <a:pt x="0" y="491879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France Flag, 3D - Envato Elements">
            <a:extLst>
              <a:ext uri="{FF2B5EF4-FFF2-40B4-BE49-F238E27FC236}">
                <a16:creationId xmlns:a16="http://schemas.microsoft.com/office/drawing/2014/main" id="{73957DEF-93A7-A402-794A-CCE314FB0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148" y1="70853" x2="74167" y2="78667"/>
                        <a14:foregroundMark x1="74167" y1="78667" x2="78500" y2="50500"/>
                        <a14:foregroundMark x1="78500" y1="50500" x2="71435" y2="35324"/>
                        <a14:foregroundMark x1="53831" y1="29791" x2="35333" y2="28167"/>
                        <a14:foregroundMark x1="35333" y1="28167" x2="26500" y2="25833"/>
                        <a14:foregroundMark x1="30897" y1="57677" x2="31183" y2="59751"/>
                        <a14:foregroundMark x1="26500" y1="25833" x2="26879" y2="28576"/>
                        <a14:foregroundMark x1="29294" y1="29339" x2="31833" y2="24667"/>
                        <a14:foregroundMark x1="31833" y1="24667" x2="39667" y2="31167"/>
                        <a14:foregroundMark x1="39667" y1="31167" x2="39667" y2="31500"/>
                        <a14:foregroundMark x1="43667" y1="31667" x2="51500" y2="37167"/>
                        <a14:foregroundMark x1="51500" y1="37167" x2="51167" y2="58500"/>
                        <a14:foregroundMark x1="54167" y1="65000" x2="46167" y2="57000"/>
                        <a14:foregroundMark x1="51500" y1="65500" x2="47333" y2="63000"/>
                        <a14:foregroundMark x1="55028" y1="68422" x2="47500" y2="63167"/>
                        <a14:foregroundMark x1="47500" y1="63167" x2="44000" y2="63000"/>
                        <a14:foregroundMark x1="47710" y1="66901" x2="46563" y2="66263"/>
                        <a14:foregroundMark x1="56142" y1="70149" x2="57333" y2="70667"/>
                        <a14:foregroundMark x1="46740" y1="66058" x2="47965" y2="66591"/>
                        <a14:foregroundMark x1="35500" y1="61167" x2="36829" y2="61745"/>
                        <a14:foregroundMark x1="58273" y1="71630" x2="64333" y2="77833"/>
                        <a14:foregroundMark x1="64833" y1="77667" x2="58387" y2="73975"/>
                        <a14:foregroundMark x1="59500" y1="33000" x2="58833" y2="32333"/>
                        <a14:foregroundMark x1="60833" y1="32500" x2="60000" y2="32500"/>
                        <a14:backgroundMark x1="69500" y1="85833" x2="78333" y2="86333"/>
                        <a14:backgroundMark x1="27000" y1="32667" x2="30500" y2="50167"/>
                        <a14:backgroundMark x1="28667" y1="33833" x2="25667" y2="30167"/>
                        <a14:backgroundMark x1="28000" y1="31833" x2="24833" y2="27000"/>
                        <a14:backgroundMark x1="30500" y1="49667" x2="29500" y2="57500"/>
                        <a14:backgroundMark x1="25833" y1="61333" x2="33997" y2="62911"/>
                        <a14:backgroundMark x1="68667" y1="32500" x2="60000" y2="30667"/>
                        <a14:backgroundMark x1="69667" y1="33333" x2="73167" y2="32833"/>
                        <a14:backgroundMark x1="67500" y1="32667" x2="73167" y2="30333"/>
                        <a14:backgroundMark x1="60212" y1="32833" x2="59667" y2="32833"/>
                        <a14:backgroundMark x1="70333" y1="32833" x2="61046" y2="32833"/>
                        <a14:backgroundMark x1="59667" y1="32833" x2="58667" y2="29167"/>
                        <a14:backgroundMark x1="58714" y1="30479" x2="53000" y2="28167"/>
                        <a14:backgroundMark x1="25833" y1="29167" x2="29000" y2="34167"/>
                        <a14:backgroundMark x1="37000" y1="63833" x2="45500" y2="67500"/>
                        <a14:backgroundMark x1="45500" y1="67500" x2="45500" y2="68000"/>
                        <a14:backgroundMark x1="49333" y1="69333" x2="56833" y2="74500"/>
                        <a14:backgroundMark x1="56833" y1="74500" x2="57000" y2="74500"/>
                        <a14:backgroundMark x1="46667" y1="68167" x2="55167" y2="71333"/>
                        <a14:backgroundMark x1="55167" y1="71333" x2="56333" y2="74667"/>
                        <a14:backgroundMark x1="35500" y1="63833" x2="37500" y2="6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11" t="23691" r="14066" b="14100"/>
          <a:stretch/>
        </p:blipFill>
        <p:spPr bwMode="auto">
          <a:xfrm>
            <a:off x="5124975" y="3153507"/>
            <a:ext cx="1741906" cy="175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4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F3E441F-F570-8120-B354-BAB147EDE99A}"/>
              </a:ext>
            </a:extLst>
          </p:cNvPr>
          <p:cNvSpPr/>
          <p:nvPr/>
        </p:nvSpPr>
        <p:spPr>
          <a:xfrm>
            <a:off x="1018572" y="749457"/>
            <a:ext cx="3473373" cy="5359080"/>
          </a:xfrm>
          <a:custGeom>
            <a:avLst/>
            <a:gdLst>
              <a:gd name="connsiteX0" fmla="*/ 2679540 w 3473373"/>
              <a:gd name="connsiteY0" fmla="*/ 0 h 5359080"/>
              <a:gd name="connsiteX1" fmla="*/ 3219561 w 3473373"/>
              <a:gd name="connsiteY1" fmla="*/ 54439 h 5359080"/>
              <a:gd name="connsiteX2" fmla="*/ 3473373 w 3473373"/>
              <a:gd name="connsiteY2" fmla="*/ 119701 h 5359080"/>
              <a:gd name="connsiteX3" fmla="*/ 3470388 w 3473373"/>
              <a:gd name="connsiteY3" fmla="*/ 120468 h 5359080"/>
              <a:gd name="connsiteX4" fmla="*/ 1587661 w 3473373"/>
              <a:gd name="connsiteY4" fmla="*/ 2679541 h 5359080"/>
              <a:gd name="connsiteX5" fmla="*/ 3470388 w 3473373"/>
              <a:gd name="connsiteY5" fmla="*/ 5238614 h 5359080"/>
              <a:gd name="connsiteX6" fmla="*/ 3473369 w 3473373"/>
              <a:gd name="connsiteY6" fmla="*/ 5239381 h 5359080"/>
              <a:gd name="connsiteX7" fmla="*/ 3219561 w 3473373"/>
              <a:gd name="connsiteY7" fmla="*/ 5304641 h 5359080"/>
              <a:gd name="connsiteX8" fmla="*/ 2679540 w 3473373"/>
              <a:gd name="connsiteY8" fmla="*/ 5359080 h 5359080"/>
              <a:gd name="connsiteX9" fmla="*/ 0 w 3473373"/>
              <a:gd name="connsiteY9" fmla="*/ 2679540 h 5359080"/>
              <a:gd name="connsiteX10" fmla="*/ 2679540 w 3473373"/>
              <a:gd name="connsiteY10" fmla="*/ 0 h 53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73373" h="5359080">
                <a:moveTo>
                  <a:pt x="2679540" y="0"/>
                </a:moveTo>
                <a:cubicBezTo>
                  <a:pt x="2864524" y="0"/>
                  <a:pt x="3045129" y="18745"/>
                  <a:pt x="3219561" y="54439"/>
                </a:cubicBezTo>
                <a:lnTo>
                  <a:pt x="3473373" y="119701"/>
                </a:lnTo>
                <a:lnTo>
                  <a:pt x="3470388" y="120468"/>
                </a:lnTo>
                <a:cubicBezTo>
                  <a:pt x="2379632" y="459728"/>
                  <a:pt x="1587661" y="1477148"/>
                  <a:pt x="1587661" y="2679541"/>
                </a:cubicBezTo>
                <a:cubicBezTo>
                  <a:pt x="1587661" y="3881935"/>
                  <a:pt x="2379632" y="4899354"/>
                  <a:pt x="3470388" y="5238614"/>
                </a:cubicBezTo>
                <a:lnTo>
                  <a:pt x="3473369" y="5239381"/>
                </a:lnTo>
                <a:lnTo>
                  <a:pt x="3219561" y="5304641"/>
                </a:lnTo>
                <a:cubicBezTo>
                  <a:pt x="3045129" y="5340335"/>
                  <a:pt x="2864524" y="5359080"/>
                  <a:pt x="2679540" y="5359080"/>
                </a:cubicBezTo>
                <a:cubicBezTo>
                  <a:pt x="1199671" y="5359080"/>
                  <a:pt x="0" y="4159409"/>
                  <a:pt x="0" y="2679540"/>
                </a:cubicBezTo>
                <a:cubicBezTo>
                  <a:pt x="0" y="1199671"/>
                  <a:pt x="1199671" y="0"/>
                  <a:pt x="267954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1E45C42-8AEC-5BC6-06BF-2FAD391DD42B}"/>
              </a:ext>
            </a:extLst>
          </p:cNvPr>
          <p:cNvSpPr/>
          <p:nvPr/>
        </p:nvSpPr>
        <p:spPr>
          <a:xfrm>
            <a:off x="5213829" y="2771155"/>
            <a:ext cx="872658" cy="828823"/>
          </a:xfrm>
          <a:custGeom>
            <a:avLst/>
            <a:gdLst>
              <a:gd name="connsiteX0" fmla="*/ 0 w 1483870"/>
              <a:gd name="connsiteY0" fmla="*/ 0 h 1409334"/>
              <a:gd name="connsiteX1" fmla="*/ 684516 w 1483870"/>
              <a:gd name="connsiteY1" fmla="*/ 0 h 1409334"/>
              <a:gd name="connsiteX2" fmla="*/ 689653 w 1483870"/>
              <a:gd name="connsiteY2" fmla="*/ 0 h 1409334"/>
              <a:gd name="connsiteX3" fmla="*/ 689653 w 1483870"/>
              <a:gd name="connsiteY3" fmla="*/ 518 h 1409334"/>
              <a:gd name="connsiteX4" fmla="*/ 794517 w 1483870"/>
              <a:gd name="connsiteY4" fmla="*/ 11089 h 1409334"/>
              <a:gd name="connsiteX5" fmla="*/ 1230331 w 1483870"/>
              <a:gd name="connsiteY5" fmla="*/ 545815 h 1409334"/>
              <a:gd name="connsiteX6" fmla="*/ 1082988 w 1483870"/>
              <a:gd name="connsiteY6" fmla="*/ 918825 h 1409334"/>
              <a:gd name="connsiteX7" fmla="*/ 1033244 w 1483870"/>
              <a:gd name="connsiteY7" fmla="*/ 964716 h 1409334"/>
              <a:gd name="connsiteX8" fmla="*/ 1478046 w 1483870"/>
              <a:gd name="connsiteY8" fmla="*/ 1396238 h 1409334"/>
              <a:gd name="connsiteX9" fmla="*/ 1483870 w 1483870"/>
              <a:gd name="connsiteY9" fmla="*/ 1409334 h 1409334"/>
              <a:gd name="connsiteX10" fmla="*/ 1191849 w 1483870"/>
              <a:gd name="connsiteY10" fmla="*/ 1404878 h 1409334"/>
              <a:gd name="connsiteX11" fmla="*/ 663189 w 1483870"/>
              <a:gd name="connsiteY11" fmla="*/ 892000 h 1409334"/>
              <a:gd name="connsiteX12" fmla="*/ 654541 w 1483870"/>
              <a:gd name="connsiteY12" fmla="*/ 879552 h 1409334"/>
              <a:gd name="connsiteX13" fmla="*/ 0 w 1483870"/>
              <a:gd name="connsiteY13" fmla="*/ 252323 h 140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83870" h="1409334">
                <a:moveTo>
                  <a:pt x="0" y="0"/>
                </a:moveTo>
                <a:lnTo>
                  <a:pt x="684516" y="0"/>
                </a:lnTo>
                <a:lnTo>
                  <a:pt x="689653" y="0"/>
                </a:lnTo>
                <a:lnTo>
                  <a:pt x="689653" y="518"/>
                </a:lnTo>
                <a:lnTo>
                  <a:pt x="794517" y="11089"/>
                </a:lnTo>
                <a:cubicBezTo>
                  <a:pt x="1043236" y="61984"/>
                  <a:pt x="1230331" y="282050"/>
                  <a:pt x="1230331" y="545815"/>
                </a:cubicBezTo>
                <a:cubicBezTo>
                  <a:pt x="1230331" y="690061"/>
                  <a:pt x="1174376" y="821238"/>
                  <a:pt x="1082988" y="918825"/>
                </a:cubicBezTo>
                <a:lnTo>
                  <a:pt x="1033244" y="964716"/>
                </a:lnTo>
                <a:lnTo>
                  <a:pt x="1478046" y="1396238"/>
                </a:lnTo>
                <a:lnTo>
                  <a:pt x="1483870" y="1409334"/>
                </a:lnTo>
                <a:lnTo>
                  <a:pt x="1191849" y="1404878"/>
                </a:lnTo>
                <a:lnTo>
                  <a:pt x="663189" y="892000"/>
                </a:lnTo>
                <a:lnTo>
                  <a:pt x="654541" y="879552"/>
                </a:lnTo>
                <a:lnTo>
                  <a:pt x="0" y="252323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50B3E8-AC10-F444-9F1E-F2D96A94FCCB}"/>
              </a:ext>
            </a:extLst>
          </p:cNvPr>
          <p:cNvSpPr/>
          <p:nvPr/>
        </p:nvSpPr>
        <p:spPr>
          <a:xfrm rot="18834064">
            <a:off x="5466976" y="2910110"/>
            <a:ext cx="120844" cy="992195"/>
          </a:xfrm>
          <a:custGeom>
            <a:avLst/>
            <a:gdLst>
              <a:gd name="connsiteX0" fmla="*/ 205483 w 205483"/>
              <a:gd name="connsiteY0" fmla="*/ 0 h 1525685"/>
              <a:gd name="connsiteX1" fmla="*/ 205483 w 205483"/>
              <a:gd name="connsiteY1" fmla="*/ 1491913 h 1525685"/>
              <a:gd name="connsiteX2" fmla="*/ 193082 w 205483"/>
              <a:gd name="connsiteY2" fmla="*/ 1525685 h 1525685"/>
              <a:gd name="connsiteX3" fmla="*/ 0 w 205483"/>
              <a:gd name="connsiteY3" fmla="*/ 1299365 h 1525685"/>
              <a:gd name="connsiteX4" fmla="*/ 0 w 205483"/>
              <a:gd name="connsiteY4" fmla="*/ 197748 h 1525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483" h="1525685">
                <a:moveTo>
                  <a:pt x="205483" y="0"/>
                </a:moveTo>
                <a:lnTo>
                  <a:pt x="205483" y="1491913"/>
                </a:lnTo>
                <a:lnTo>
                  <a:pt x="193082" y="1525685"/>
                </a:lnTo>
                <a:lnTo>
                  <a:pt x="0" y="1299365"/>
                </a:lnTo>
                <a:lnTo>
                  <a:pt x="0" y="197748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08F3BA-4081-6BE8-E323-08E51B8D2194}"/>
              </a:ext>
            </a:extLst>
          </p:cNvPr>
          <p:cNvSpPr/>
          <p:nvPr/>
        </p:nvSpPr>
        <p:spPr>
          <a:xfrm rot="18834064">
            <a:off x="5322514" y="3233439"/>
            <a:ext cx="120844" cy="599728"/>
          </a:xfrm>
          <a:custGeom>
            <a:avLst/>
            <a:gdLst>
              <a:gd name="connsiteX0" fmla="*/ 205483 w 205483"/>
              <a:gd name="connsiteY0" fmla="*/ 0 h 1019780"/>
              <a:gd name="connsiteX1" fmla="*/ 205483 w 205483"/>
              <a:gd name="connsiteY1" fmla="*/ 998837 h 1019780"/>
              <a:gd name="connsiteX2" fmla="*/ 198238 w 205483"/>
              <a:gd name="connsiteY2" fmla="*/ 1019780 h 1019780"/>
              <a:gd name="connsiteX3" fmla="*/ 0 w 205483"/>
              <a:gd name="connsiteY3" fmla="*/ 773153 h 1019780"/>
              <a:gd name="connsiteX4" fmla="*/ 0 w 205483"/>
              <a:gd name="connsiteY4" fmla="*/ 197748 h 101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483" h="1019780">
                <a:moveTo>
                  <a:pt x="205483" y="0"/>
                </a:moveTo>
                <a:lnTo>
                  <a:pt x="205483" y="998837"/>
                </a:lnTo>
                <a:lnTo>
                  <a:pt x="198238" y="1019780"/>
                </a:lnTo>
                <a:lnTo>
                  <a:pt x="0" y="773153"/>
                </a:lnTo>
                <a:lnTo>
                  <a:pt x="0" y="197748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F0E65AC-4C92-279F-D542-B55780D6E05D}"/>
              </a:ext>
            </a:extLst>
          </p:cNvPr>
          <p:cNvSpPr/>
          <p:nvPr/>
        </p:nvSpPr>
        <p:spPr>
          <a:xfrm>
            <a:off x="6532329" y="2788026"/>
            <a:ext cx="513116" cy="533296"/>
          </a:xfrm>
          <a:custGeom>
            <a:avLst/>
            <a:gdLst>
              <a:gd name="connsiteX0" fmla="*/ 110508 w 872505"/>
              <a:gd name="connsiteY0" fmla="*/ 0 h 906818"/>
              <a:gd name="connsiteX1" fmla="*/ 720102 w 872505"/>
              <a:gd name="connsiteY1" fmla="*/ 0 h 906818"/>
              <a:gd name="connsiteX2" fmla="*/ 872505 w 872505"/>
              <a:gd name="connsiteY2" fmla="*/ 152403 h 906818"/>
              <a:gd name="connsiteX3" fmla="*/ 872505 w 872505"/>
              <a:gd name="connsiteY3" fmla="*/ 761997 h 906818"/>
              <a:gd name="connsiteX4" fmla="*/ 779424 w 872505"/>
              <a:gd name="connsiteY4" fmla="*/ 902424 h 906818"/>
              <a:gd name="connsiteX5" fmla="*/ 757657 w 872505"/>
              <a:gd name="connsiteY5" fmla="*/ 906818 h 906818"/>
              <a:gd name="connsiteX6" fmla="*/ 0 w 872505"/>
              <a:gd name="connsiteY6" fmla="*/ 48706 h 906818"/>
              <a:gd name="connsiteX7" fmla="*/ 2743 w 872505"/>
              <a:gd name="connsiteY7" fmla="*/ 44638 h 906818"/>
              <a:gd name="connsiteX8" fmla="*/ 110508 w 872505"/>
              <a:gd name="connsiteY8" fmla="*/ 0 h 90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2505" h="906818">
                <a:moveTo>
                  <a:pt x="110508" y="0"/>
                </a:moveTo>
                <a:lnTo>
                  <a:pt x="720102" y="0"/>
                </a:lnTo>
                <a:cubicBezTo>
                  <a:pt x="804272" y="0"/>
                  <a:pt x="872505" y="68233"/>
                  <a:pt x="872505" y="152403"/>
                </a:cubicBezTo>
                <a:lnTo>
                  <a:pt x="872505" y="761997"/>
                </a:lnTo>
                <a:cubicBezTo>
                  <a:pt x="872505" y="825125"/>
                  <a:pt x="834124" y="879288"/>
                  <a:pt x="779424" y="902424"/>
                </a:cubicBezTo>
                <a:lnTo>
                  <a:pt x="757657" y="906818"/>
                </a:lnTo>
                <a:lnTo>
                  <a:pt x="0" y="48706"/>
                </a:lnTo>
                <a:lnTo>
                  <a:pt x="2743" y="44638"/>
                </a:lnTo>
                <a:cubicBezTo>
                  <a:pt x="30323" y="17058"/>
                  <a:pt x="68423" y="0"/>
                  <a:pt x="110508" y="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386CCA1-BDE3-59A1-C9FD-DCFFE5C2C7FA}"/>
              </a:ext>
            </a:extLst>
          </p:cNvPr>
          <p:cNvSpPr/>
          <p:nvPr/>
        </p:nvSpPr>
        <p:spPr>
          <a:xfrm rot="19125500">
            <a:off x="6551098" y="2635068"/>
            <a:ext cx="305710" cy="1177500"/>
          </a:xfrm>
          <a:custGeom>
            <a:avLst/>
            <a:gdLst>
              <a:gd name="connsiteX0" fmla="*/ 188960 w 519830"/>
              <a:gd name="connsiteY0" fmla="*/ 0 h 2002225"/>
              <a:gd name="connsiteX1" fmla="*/ 399272 w 519830"/>
              <a:gd name="connsiteY1" fmla="*/ 184385 h 2002225"/>
              <a:gd name="connsiteX2" fmla="*/ 399272 w 519830"/>
              <a:gd name="connsiteY2" fmla="*/ 1454592 h 2002225"/>
              <a:gd name="connsiteX3" fmla="*/ 402459 w 519830"/>
              <a:gd name="connsiteY3" fmla="*/ 1455673 h 2002225"/>
              <a:gd name="connsiteX4" fmla="*/ 507885 w 519830"/>
              <a:gd name="connsiteY4" fmla="*/ 1548102 h 2002225"/>
              <a:gd name="connsiteX5" fmla="*/ 511135 w 519830"/>
              <a:gd name="connsiteY5" fmla="*/ 1597568 h 2002225"/>
              <a:gd name="connsiteX6" fmla="*/ 166836 w 519830"/>
              <a:gd name="connsiteY6" fmla="*/ 1990281 h 2002225"/>
              <a:gd name="connsiteX7" fmla="*/ 117370 w 519830"/>
              <a:gd name="connsiteY7" fmla="*/ 1993530 h 2002225"/>
              <a:gd name="connsiteX8" fmla="*/ 11944 w 519830"/>
              <a:gd name="connsiteY8" fmla="*/ 1901101 h 2002225"/>
              <a:gd name="connsiteX9" fmla="*/ 8695 w 519830"/>
              <a:gd name="connsiteY9" fmla="*/ 1851635 h 2002225"/>
              <a:gd name="connsiteX10" fmla="*/ 188960 w 519830"/>
              <a:gd name="connsiteY10" fmla="*/ 1646022 h 200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9830" h="2002225">
                <a:moveTo>
                  <a:pt x="188960" y="0"/>
                </a:moveTo>
                <a:lnTo>
                  <a:pt x="399272" y="184385"/>
                </a:lnTo>
                <a:lnTo>
                  <a:pt x="399272" y="1454592"/>
                </a:lnTo>
                <a:lnTo>
                  <a:pt x="402459" y="1455673"/>
                </a:lnTo>
                <a:lnTo>
                  <a:pt x="507885" y="1548102"/>
                </a:lnTo>
                <a:cubicBezTo>
                  <a:pt x="522442" y="1560864"/>
                  <a:pt x="523897" y="1583011"/>
                  <a:pt x="511135" y="1597568"/>
                </a:cubicBezTo>
                <a:lnTo>
                  <a:pt x="166836" y="1990281"/>
                </a:lnTo>
                <a:cubicBezTo>
                  <a:pt x="154074" y="2004838"/>
                  <a:pt x="131927" y="2006292"/>
                  <a:pt x="117370" y="1993530"/>
                </a:cubicBezTo>
                <a:lnTo>
                  <a:pt x="11944" y="1901101"/>
                </a:lnTo>
                <a:cubicBezTo>
                  <a:pt x="-2613" y="1888339"/>
                  <a:pt x="-4067" y="1866192"/>
                  <a:pt x="8695" y="1851635"/>
                </a:cubicBezTo>
                <a:lnTo>
                  <a:pt x="188960" y="1646022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383479-FE0A-55B7-A48C-B71B44BB6197}"/>
              </a:ext>
            </a:extLst>
          </p:cNvPr>
          <p:cNvSpPr/>
          <p:nvPr/>
        </p:nvSpPr>
        <p:spPr>
          <a:xfrm>
            <a:off x="6217787" y="2839558"/>
            <a:ext cx="123684" cy="905269"/>
          </a:xfrm>
          <a:custGeom>
            <a:avLst/>
            <a:gdLst>
              <a:gd name="connsiteX0" fmla="*/ 0 w 210312"/>
              <a:gd name="connsiteY0" fmla="*/ 0 h 1539323"/>
              <a:gd name="connsiteX1" fmla="*/ 210312 w 210312"/>
              <a:gd name="connsiteY1" fmla="*/ 228138 h 1539323"/>
              <a:gd name="connsiteX2" fmla="*/ 210312 w 210312"/>
              <a:gd name="connsiteY2" fmla="*/ 1504270 h 1539323"/>
              <a:gd name="connsiteX3" fmla="*/ 175259 w 210312"/>
              <a:gd name="connsiteY3" fmla="*/ 1539323 h 1539323"/>
              <a:gd name="connsiteX4" fmla="*/ 35053 w 210312"/>
              <a:gd name="connsiteY4" fmla="*/ 1539323 h 1539323"/>
              <a:gd name="connsiteX5" fmla="*/ 0 w 210312"/>
              <a:gd name="connsiteY5" fmla="*/ 1504270 h 153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" h="1539323">
                <a:moveTo>
                  <a:pt x="0" y="0"/>
                </a:moveTo>
                <a:lnTo>
                  <a:pt x="210312" y="228138"/>
                </a:lnTo>
                <a:lnTo>
                  <a:pt x="210312" y="1504270"/>
                </a:lnTo>
                <a:cubicBezTo>
                  <a:pt x="210312" y="1523629"/>
                  <a:pt x="194618" y="1539323"/>
                  <a:pt x="175259" y="1539323"/>
                </a:cubicBezTo>
                <a:lnTo>
                  <a:pt x="35053" y="1539323"/>
                </a:lnTo>
                <a:cubicBezTo>
                  <a:pt x="15694" y="1539323"/>
                  <a:pt x="0" y="1523629"/>
                  <a:pt x="0" y="150427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D0D32CB-9C20-4C78-FD64-16A715A87582}"/>
              </a:ext>
            </a:extLst>
          </p:cNvPr>
          <p:cNvSpPr/>
          <p:nvPr/>
        </p:nvSpPr>
        <p:spPr>
          <a:xfrm>
            <a:off x="6403061" y="3040535"/>
            <a:ext cx="123684" cy="705229"/>
          </a:xfrm>
          <a:custGeom>
            <a:avLst/>
            <a:gdLst>
              <a:gd name="connsiteX0" fmla="*/ 0 w 210312"/>
              <a:gd name="connsiteY0" fmla="*/ 0 h 1199173"/>
              <a:gd name="connsiteX1" fmla="*/ 210312 w 210312"/>
              <a:gd name="connsiteY1" fmla="*/ 228138 h 1199173"/>
              <a:gd name="connsiteX2" fmla="*/ 210312 w 210312"/>
              <a:gd name="connsiteY2" fmla="*/ 1164120 h 1199173"/>
              <a:gd name="connsiteX3" fmla="*/ 175259 w 210312"/>
              <a:gd name="connsiteY3" fmla="*/ 1199173 h 1199173"/>
              <a:gd name="connsiteX4" fmla="*/ 35053 w 210312"/>
              <a:gd name="connsiteY4" fmla="*/ 1199173 h 1199173"/>
              <a:gd name="connsiteX5" fmla="*/ 0 w 210312"/>
              <a:gd name="connsiteY5" fmla="*/ 1164120 h 119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" h="1199173">
                <a:moveTo>
                  <a:pt x="0" y="0"/>
                </a:moveTo>
                <a:lnTo>
                  <a:pt x="210312" y="228138"/>
                </a:lnTo>
                <a:lnTo>
                  <a:pt x="210312" y="1164120"/>
                </a:lnTo>
                <a:cubicBezTo>
                  <a:pt x="210312" y="1183479"/>
                  <a:pt x="194618" y="1199173"/>
                  <a:pt x="175259" y="1199173"/>
                </a:cubicBezTo>
                <a:lnTo>
                  <a:pt x="35053" y="1199173"/>
                </a:lnTo>
                <a:cubicBezTo>
                  <a:pt x="15694" y="1199173"/>
                  <a:pt x="0" y="1183479"/>
                  <a:pt x="0" y="116412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A116E4-4F4C-03C5-A540-AA3CB5DC1D13}"/>
              </a:ext>
            </a:extLst>
          </p:cNvPr>
          <p:cNvSpPr/>
          <p:nvPr/>
        </p:nvSpPr>
        <p:spPr>
          <a:xfrm>
            <a:off x="6743196" y="3429000"/>
            <a:ext cx="123684" cy="297982"/>
          </a:xfrm>
          <a:custGeom>
            <a:avLst/>
            <a:gdLst>
              <a:gd name="connsiteX0" fmla="*/ 0 w 210312"/>
              <a:gd name="connsiteY0" fmla="*/ 0 h 506690"/>
              <a:gd name="connsiteX1" fmla="*/ 41532 w 210312"/>
              <a:gd name="connsiteY1" fmla="*/ 19036 h 506690"/>
              <a:gd name="connsiteX2" fmla="*/ 210312 w 210312"/>
              <a:gd name="connsiteY2" fmla="*/ 196108 h 506690"/>
              <a:gd name="connsiteX3" fmla="*/ 210312 w 210312"/>
              <a:gd name="connsiteY3" fmla="*/ 491879 h 506690"/>
              <a:gd name="connsiteX4" fmla="*/ 175259 w 210312"/>
              <a:gd name="connsiteY4" fmla="*/ 506690 h 506690"/>
              <a:gd name="connsiteX5" fmla="*/ 35053 w 210312"/>
              <a:gd name="connsiteY5" fmla="*/ 506690 h 506690"/>
              <a:gd name="connsiteX6" fmla="*/ 0 w 210312"/>
              <a:gd name="connsiteY6" fmla="*/ 491879 h 50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312" h="506690">
                <a:moveTo>
                  <a:pt x="0" y="0"/>
                </a:moveTo>
                <a:lnTo>
                  <a:pt x="41532" y="19036"/>
                </a:lnTo>
                <a:lnTo>
                  <a:pt x="210312" y="196108"/>
                </a:lnTo>
                <a:lnTo>
                  <a:pt x="210312" y="491879"/>
                </a:lnTo>
                <a:cubicBezTo>
                  <a:pt x="210312" y="500059"/>
                  <a:pt x="194618" y="506690"/>
                  <a:pt x="175259" y="506690"/>
                </a:cubicBezTo>
                <a:lnTo>
                  <a:pt x="35053" y="506690"/>
                </a:lnTo>
                <a:cubicBezTo>
                  <a:pt x="15694" y="506690"/>
                  <a:pt x="0" y="500059"/>
                  <a:pt x="0" y="491879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7BC32-6657-790A-4E31-32376717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4" y="5279717"/>
            <a:ext cx="5634619" cy="12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4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D8D3149B-9A17-BD9B-97A7-5FA013A8A8BE}"/>
              </a:ext>
            </a:extLst>
          </p:cNvPr>
          <p:cNvSpPr/>
          <p:nvPr/>
        </p:nvSpPr>
        <p:spPr>
          <a:xfrm rot="16200000">
            <a:off x="2645780" y="2701724"/>
            <a:ext cx="3275634" cy="464913"/>
          </a:xfrm>
          <a:prstGeom prst="parallelogram">
            <a:avLst>
              <a:gd name="adj" fmla="val 29979"/>
            </a:avLst>
          </a:prstGeom>
          <a:solidFill>
            <a:schemeClr val="bg1">
              <a:lumMod val="7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CAC1-4CD9-69CC-FF45-EAB9720DE072}"/>
              </a:ext>
            </a:extLst>
          </p:cNvPr>
          <p:cNvSpPr/>
          <p:nvPr/>
        </p:nvSpPr>
        <p:spPr>
          <a:xfrm>
            <a:off x="4516054" y="1412109"/>
            <a:ext cx="3159889" cy="31598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23C14-6D1D-2E85-B7D3-EF4641B49DBA}"/>
              </a:ext>
            </a:extLst>
          </p:cNvPr>
          <p:cNvSpPr txBox="1"/>
          <p:nvPr/>
        </p:nvSpPr>
        <p:spPr>
          <a:xfrm>
            <a:off x="5257796" y="2699665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1200" dirty="0">
                <a:solidFill>
                  <a:schemeClr val="bg1">
                    <a:lumMod val="75000"/>
                  </a:schemeClr>
                </a:solidFill>
                <a:latin typeface="Product Sans Black" panose="020B0A03030502040203" pitchFamily="34" charset="0"/>
              </a:rPr>
              <a:t>SORB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EBD769E-1759-4C4B-3C79-8587957AC6AE}"/>
              </a:ext>
            </a:extLst>
          </p:cNvPr>
          <p:cNvSpPr/>
          <p:nvPr/>
        </p:nvSpPr>
        <p:spPr>
          <a:xfrm flipH="1">
            <a:off x="4144835" y="1281133"/>
            <a:ext cx="3596302" cy="145512"/>
          </a:xfrm>
          <a:prstGeom prst="parallelogram">
            <a:avLst>
              <a:gd name="adj" fmla="val 315597"/>
            </a:avLst>
          </a:prstGeom>
          <a:solidFill>
            <a:schemeClr val="bg1">
              <a:lumMod val="7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6CE4F-536D-B55F-D152-74A8598FC25E}"/>
              </a:ext>
            </a:extLst>
          </p:cNvPr>
          <p:cNvSpPr/>
          <p:nvPr/>
        </p:nvSpPr>
        <p:spPr>
          <a:xfrm>
            <a:off x="3937927" y="1114634"/>
            <a:ext cx="83431" cy="297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B865FB-ED2F-53DB-ECF9-506709F59F67}"/>
              </a:ext>
            </a:extLst>
          </p:cNvPr>
          <p:cNvSpPr/>
          <p:nvPr/>
        </p:nvSpPr>
        <p:spPr>
          <a:xfrm>
            <a:off x="7705654" y="1120947"/>
            <a:ext cx="245413" cy="49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8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372464-6DE4-B914-CCD3-A61B0C1A8907}"/>
              </a:ext>
            </a:extLst>
          </p:cNvPr>
          <p:cNvSpPr/>
          <p:nvPr/>
        </p:nvSpPr>
        <p:spPr>
          <a:xfrm>
            <a:off x="3298005" y="1376737"/>
            <a:ext cx="3935002" cy="3935002"/>
          </a:xfrm>
          <a:prstGeom prst="roundRect">
            <a:avLst>
              <a:gd name="adj" fmla="val 4395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701F8B-8DED-21CC-40E3-DC83F68B7F6D}"/>
              </a:ext>
            </a:extLst>
          </p:cNvPr>
          <p:cNvSpPr/>
          <p:nvPr/>
        </p:nvSpPr>
        <p:spPr>
          <a:xfrm rot="9177592" flipV="1">
            <a:off x="6072105" y="1149774"/>
            <a:ext cx="789266" cy="325718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B4FC69-121D-9B48-BD9B-FF1D68902B55}"/>
              </a:ext>
            </a:extLst>
          </p:cNvPr>
          <p:cNvSpPr/>
          <p:nvPr/>
        </p:nvSpPr>
        <p:spPr>
          <a:xfrm>
            <a:off x="846689" y="1094197"/>
            <a:ext cx="750632" cy="351889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0CE688-73DE-946A-8D5F-D9A74CBAF790}"/>
              </a:ext>
            </a:extLst>
          </p:cNvPr>
          <p:cNvSpPr/>
          <p:nvPr/>
        </p:nvSpPr>
        <p:spPr>
          <a:xfrm rot="13096356">
            <a:off x="1994333" y="913720"/>
            <a:ext cx="749808" cy="248856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C6597A-3744-B9A9-DDB8-9AEC67F340DC}"/>
              </a:ext>
            </a:extLst>
          </p:cNvPr>
          <p:cNvSpPr/>
          <p:nvPr/>
        </p:nvSpPr>
        <p:spPr>
          <a:xfrm rot="8503644" flipV="1">
            <a:off x="1994333" y="2320739"/>
            <a:ext cx="749808" cy="248856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D14DEB-835F-B138-D464-5C4A84F6DE19}"/>
              </a:ext>
            </a:extLst>
          </p:cNvPr>
          <p:cNvSpPr/>
          <p:nvPr/>
        </p:nvSpPr>
        <p:spPr>
          <a:xfrm rot="12422408" flipH="1" flipV="1">
            <a:off x="4234157" y="1150014"/>
            <a:ext cx="789266" cy="325281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1F8067-01C7-67AF-A99B-C31DD195AC2D}"/>
              </a:ext>
            </a:extLst>
          </p:cNvPr>
          <p:cNvSpPr/>
          <p:nvPr/>
        </p:nvSpPr>
        <p:spPr>
          <a:xfrm>
            <a:off x="4900773" y="1253447"/>
            <a:ext cx="1284270" cy="5342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FA8312-E022-FE5F-A811-96D2767FDCEC}"/>
              </a:ext>
            </a:extLst>
          </p:cNvPr>
          <p:cNvSpPr/>
          <p:nvPr/>
        </p:nvSpPr>
        <p:spPr>
          <a:xfrm>
            <a:off x="5034337" y="3565019"/>
            <a:ext cx="2269980" cy="74980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C363A-644C-918E-E1EA-DFBF1817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94" y="2287731"/>
            <a:ext cx="599431" cy="86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F72DAC-E934-CF18-F62C-9193D714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86" y="2363056"/>
            <a:ext cx="843622" cy="79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8DFF66-CC56-5D74-4E80-92CEBC24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93" y="4028778"/>
            <a:ext cx="599431" cy="8691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4B3C30-9AEC-3BE5-D3E2-5165B118918C}"/>
              </a:ext>
            </a:extLst>
          </p:cNvPr>
          <p:cNvSpPr/>
          <p:nvPr/>
        </p:nvSpPr>
        <p:spPr>
          <a:xfrm>
            <a:off x="9387156" y="4318922"/>
            <a:ext cx="1890445" cy="189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DE2DD-25E8-66C4-4641-8CB15B72BD2D}"/>
              </a:ext>
            </a:extLst>
          </p:cNvPr>
          <p:cNvSpPr/>
          <p:nvPr/>
        </p:nvSpPr>
        <p:spPr>
          <a:xfrm rot="1468376" flipH="1" flipV="1">
            <a:off x="7017199" y="1363979"/>
            <a:ext cx="504975" cy="20631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35766D-A861-AFD1-6BE3-96D8679731E4}"/>
              </a:ext>
            </a:extLst>
          </p:cNvPr>
          <p:cNvSpPr/>
          <p:nvPr/>
        </p:nvSpPr>
        <p:spPr>
          <a:xfrm rot="20041663" flipV="1">
            <a:off x="7744629" y="1363979"/>
            <a:ext cx="504975" cy="20631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8921D7-1D81-4623-53DF-1EBF56BA3A0D}"/>
              </a:ext>
            </a:extLst>
          </p:cNvPr>
          <p:cNvSpPr/>
          <p:nvPr/>
        </p:nvSpPr>
        <p:spPr>
          <a:xfrm rot="16200000" flipH="1" flipV="1">
            <a:off x="7610239" y="2501660"/>
            <a:ext cx="504975" cy="108873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9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BFAB1F4-3B03-57EF-BB13-9DF3808C0C27}"/>
              </a:ext>
            </a:extLst>
          </p:cNvPr>
          <p:cNvGrpSpPr/>
          <p:nvPr/>
        </p:nvGrpSpPr>
        <p:grpSpPr>
          <a:xfrm>
            <a:off x="2534285" y="1143669"/>
            <a:ext cx="3574670" cy="2002225"/>
            <a:chOff x="2534285" y="1143669"/>
            <a:chExt cx="3574670" cy="200222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86B5C6-41F2-D98A-833D-4545E1B9DFD1}"/>
                </a:ext>
              </a:extLst>
            </p:cNvPr>
            <p:cNvSpPr/>
            <p:nvPr/>
          </p:nvSpPr>
          <p:spPr>
            <a:xfrm>
              <a:off x="2844656" y="1446087"/>
              <a:ext cx="1483870" cy="1409334"/>
            </a:xfrm>
            <a:custGeom>
              <a:avLst/>
              <a:gdLst>
                <a:gd name="connsiteX0" fmla="*/ 0 w 1483870"/>
                <a:gd name="connsiteY0" fmla="*/ 0 h 1409334"/>
                <a:gd name="connsiteX1" fmla="*/ 684516 w 1483870"/>
                <a:gd name="connsiteY1" fmla="*/ 0 h 1409334"/>
                <a:gd name="connsiteX2" fmla="*/ 689653 w 1483870"/>
                <a:gd name="connsiteY2" fmla="*/ 0 h 1409334"/>
                <a:gd name="connsiteX3" fmla="*/ 689653 w 1483870"/>
                <a:gd name="connsiteY3" fmla="*/ 518 h 1409334"/>
                <a:gd name="connsiteX4" fmla="*/ 794517 w 1483870"/>
                <a:gd name="connsiteY4" fmla="*/ 11089 h 1409334"/>
                <a:gd name="connsiteX5" fmla="*/ 1230331 w 1483870"/>
                <a:gd name="connsiteY5" fmla="*/ 545815 h 1409334"/>
                <a:gd name="connsiteX6" fmla="*/ 1082988 w 1483870"/>
                <a:gd name="connsiteY6" fmla="*/ 918825 h 1409334"/>
                <a:gd name="connsiteX7" fmla="*/ 1033244 w 1483870"/>
                <a:gd name="connsiteY7" fmla="*/ 964716 h 1409334"/>
                <a:gd name="connsiteX8" fmla="*/ 1478046 w 1483870"/>
                <a:gd name="connsiteY8" fmla="*/ 1396238 h 1409334"/>
                <a:gd name="connsiteX9" fmla="*/ 1483870 w 1483870"/>
                <a:gd name="connsiteY9" fmla="*/ 1409334 h 1409334"/>
                <a:gd name="connsiteX10" fmla="*/ 1191849 w 1483870"/>
                <a:gd name="connsiteY10" fmla="*/ 1404878 h 1409334"/>
                <a:gd name="connsiteX11" fmla="*/ 663189 w 1483870"/>
                <a:gd name="connsiteY11" fmla="*/ 892000 h 1409334"/>
                <a:gd name="connsiteX12" fmla="*/ 654541 w 1483870"/>
                <a:gd name="connsiteY12" fmla="*/ 879552 h 1409334"/>
                <a:gd name="connsiteX13" fmla="*/ 0 w 1483870"/>
                <a:gd name="connsiteY13" fmla="*/ 252323 h 140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870" h="1409334">
                  <a:moveTo>
                    <a:pt x="0" y="0"/>
                  </a:moveTo>
                  <a:lnTo>
                    <a:pt x="684516" y="0"/>
                  </a:lnTo>
                  <a:lnTo>
                    <a:pt x="689653" y="0"/>
                  </a:lnTo>
                  <a:lnTo>
                    <a:pt x="689653" y="518"/>
                  </a:lnTo>
                  <a:lnTo>
                    <a:pt x="794517" y="11089"/>
                  </a:lnTo>
                  <a:cubicBezTo>
                    <a:pt x="1043236" y="61984"/>
                    <a:pt x="1230331" y="282050"/>
                    <a:pt x="1230331" y="545815"/>
                  </a:cubicBezTo>
                  <a:cubicBezTo>
                    <a:pt x="1230331" y="690061"/>
                    <a:pt x="1174376" y="821238"/>
                    <a:pt x="1082988" y="918825"/>
                  </a:cubicBezTo>
                  <a:lnTo>
                    <a:pt x="1033244" y="964716"/>
                  </a:lnTo>
                  <a:lnTo>
                    <a:pt x="1478046" y="1396238"/>
                  </a:lnTo>
                  <a:lnTo>
                    <a:pt x="1483870" y="1409334"/>
                  </a:lnTo>
                  <a:lnTo>
                    <a:pt x="1191849" y="1404878"/>
                  </a:lnTo>
                  <a:lnTo>
                    <a:pt x="663189" y="892000"/>
                  </a:lnTo>
                  <a:lnTo>
                    <a:pt x="654541" y="879552"/>
                  </a:lnTo>
                  <a:lnTo>
                    <a:pt x="0" y="252323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C6F4E6-D124-3657-12B1-7191963E36DE}"/>
                </a:ext>
              </a:extLst>
            </p:cNvPr>
            <p:cNvSpPr/>
            <p:nvPr/>
          </p:nvSpPr>
          <p:spPr>
            <a:xfrm rot="18834064">
              <a:off x="3275109" y="1682367"/>
              <a:ext cx="205483" cy="1687132"/>
            </a:xfrm>
            <a:custGeom>
              <a:avLst/>
              <a:gdLst>
                <a:gd name="connsiteX0" fmla="*/ 205483 w 205483"/>
                <a:gd name="connsiteY0" fmla="*/ 0 h 1525685"/>
                <a:gd name="connsiteX1" fmla="*/ 205483 w 205483"/>
                <a:gd name="connsiteY1" fmla="*/ 1491913 h 1525685"/>
                <a:gd name="connsiteX2" fmla="*/ 193082 w 205483"/>
                <a:gd name="connsiteY2" fmla="*/ 1525685 h 1525685"/>
                <a:gd name="connsiteX3" fmla="*/ 0 w 205483"/>
                <a:gd name="connsiteY3" fmla="*/ 1299365 h 1525685"/>
                <a:gd name="connsiteX4" fmla="*/ 0 w 205483"/>
                <a:gd name="connsiteY4" fmla="*/ 197748 h 152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83" h="1525685">
                  <a:moveTo>
                    <a:pt x="205483" y="0"/>
                  </a:moveTo>
                  <a:lnTo>
                    <a:pt x="205483" y="1491913"/>
                  </a:lnTo>
                  <a:lnTo>
                    <a:pt x="193082" y="1525685"/>
                  </a:lnTo>
                  <a:lnTo>
                    <a:pt x="0" y="1299365"/>
                  </a:lnTo>
                  <a:lnTo>
                    <a:pt x="0" y="197748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039770-7F93-8410-DB5E-C99BDD754BAC}"/>
                </a:ext>
              </a:extLst>
            </p:cNvPr>
            <p:cNvSpPr/>
            <p:nvPr/>
          </p:nvSpPr>
          <p:spPr>
            <a:xfrm rot="18834064">
              <a:off x="3029464" y="2232157"/>
              <a:ext cx="205483" cy="1019780"/>
            </a:xfrm>
            <a:custGeom>
              <a:avLst/>
              <a:gdLst>
                <a:gd name="connsiteX0" fmla="*/ 205483 w 205483"/>
                <a:gd name="connsiteY0" fmla="*/ 0 h 1019780"/>
                <a:gd name="connsiteX1" fmla="*/ 205483 w 205483"/>
                <a:gd name="connsiteY1" fmla="*/ 998837 h 1019780"/>
                <a:gd name="connsiteX2" fmla="*/ 198238 w 205483"/>
                <a:gd name="connsiteY2" fmla="*/ 1019780 h 1019780"/>
                <a:gd name="connsiteX3" fmla="*/ 0 w 205483"/>
                <a:gd name="connsiteY3" fmla="*/ 773153 h 1019780"/>
                <a:gd name="connsiteX4" fmla="*/ 0 w 205483"/>
                <a:gd name="connsiteY4" fmla="*/ 197748 h 101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83" h="1019780">
                  <a:moveTo>
                    <a:pt x="205483" y="0"/>
                  </a:moveTo>
                  <a:lnTo>
                    <a:pt x="205483" y="998837"/>
                  </a:lnTo>
                  <a:lnTo>
                    <a:pt x="198238" y="1019780"/>
                  </a:lnTo>
                  <a:lnTo>
                    <a:pt x="0" y="773153"/>
                  </a:lnTo>
                  <a:lnTo>
                    <a:pt x="0" y="197748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74B515-58BB-5501-7859-113573FB740D}"/>
                </a:ext>
              </a:extLst>
            </p:cNvPr>
            <p:cNvSpPr/>
            <p:nvPr/>
          </p:nvSpPr>
          <p:spPr>
            <a:xfrm>
              <a:off x="5236450" y="1403759"/>
              <a:ext cx="872505" cy="906818"/>
            </a:xfrm>
            <a:custGeom>
              <a:avLst/>
              <a:gdLst>
                <a:gd name="connsiteX0" fmla="*/ 110508 w 872505"/>
                <a:gd name="connsiteY0" fmla="*/ 0 h 906818"/>
                <a:gd name="connsiteX1" fmla="*/ 720102 w 872505"/>
                <a:gd name="connsiteY1" fmla="*/ 0 h 906818"/>
                <a:gd name="connsiteX2" fmla="*/ 872505 w 872505"/>
                <a:gd name="connsiteY2" fmla="*/ 152403 h 906818"/>
                <a:gd name="connsiteX3" fmla="*/ 872505 w 872505"/>
                <a:gd name="connsiteY3" fmla="*/ 761997 h 906818"/>
                <a:gd name="connsiteX4" fmla="*/ 779424 w 872505"/>
                <a:gd name="connsiteY4" fmla="*/ 902424 h 906818"/>
                <a:gd name="connsiteX5" fmla="*/ 757657 w 872505"/>
                <a:gd name="connsiteY5" fmla="*/ 906818 h 906818"/>
                <a:gd name="connsiteX6" fmla="*/ 0 w 872505"/>
                <a:gd name="connsiteY6" fmla="*/ 48706 h 906818"/>
                <a:gd name="connsiteX7" fmla="*/ 2743 w 872505"/>
                <a:gd name="connsiteY7" fmla="*/ 44638 h 906818"/>
                <a:gd name="connsiteX8" fmla="*/ 110508 w 872505"/>
                <a:gd name="connsiteY8" fmla="*/ 0 h 90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2505" h="906818">
                  <a:moveTo>
                    <a:pt x="110508" y="0"/>
                  </a:moveTo>
                  <a:lnTo>
                    <a:pt x="720102" y="0"/>
                  </a:lnTo>
                  <a:cubicBezTo>
                    <a:pt x="804272" y="0"/>
                    <a:pt x="872505" y="68233"/>
                    <a:pt x="872505" y="152403"/>
                  </a:cubicBezTo>
                  <a:lnTo>
                    <a:pt x="872505" y="761997"/>
                  </a:lnTo>
                  <a:cubicBezTo>
                    <a:pt x="872505" y="825125"/>
                    <a:pt x="834124" y="879288"/>
                    <a:pt x="779424" y="902424"/>
                  </a:cubicBezTo>
                  <a:lnTo>
                    <a:pt x="757657" y="906818"/>
                  </a:lnTo>
                  <a:lnTo>
                    <a:pt x="0" y="48706"/>
                  </a:lnTo>
                  <a:lnTo>
                    <a:pt x="2743" y="44638"/>
                  </a:lnTo>
                  <a:cubicBezTo>
                    <a:pt x="30323" y="17058"/>
                    <a:pt x="68423" y="0"/>
                    <a:pt x="110508" y="0"/>
                  </a:cubicBezTo>
                  <a:close/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658DE5-C2CB-6EBC-7C5F-E24EF56D1502}"/>
                </a:ext>
              </a:extLst>
            </p:cNvPr>
            <p:cNvSpPr/>
            <p:nvPr/>
          </p:nvSpPr>
          <p:spPr>
            <a:xfrm rot="19125500">
              <a:off x="5268365" y="1143669"/>
              <a:ext cx="519830" cy="2002225"/>
            </a:xfrm>
            <a:custGeom>
              <a:avLst/>
              <a:gdLst>
                <a:gd name="connsiteX0" fmla="*/ 188960 w 519830"/>
                <a:gd name="connsiteY0" fmla="*/ 0 h 2002225"/>
                <a:gd name="connsiteX1" fmla="*/ 399272 w 519830"/>
                <a:gd name="connsiteY1" fmla="*/ 184385 h 2002225"/>
                <a:gd name="connsiteX2" fmla="*/ 399272 w 519830"/>
                <a:gd name="connsiteY2" fmla="*/ 1454592 h 2002225"/>
                <a:gd name="connsiteX3" fmla="*/ 402459 w 519830"/>
                <a:gd name="connsiteY3" fmla="*/ 1455673 h 2002225"/>
                <a:gd name="connsiteX4" fmla="*/ 507885 w 519830"/>
                <a:gd name="connsiteY4" fmla="*/ 1548102 h 2002225"/>
                <a:gd name="connsiteX5" fmla="*/ 511135 w 519830"/>
                <a:gd name="connsiteY5" fmla="*/ 1597568 h 2002225"/>
                <a:gd name="connsiteX6" fmla="*/ 166836 w 519830"/>
                <a:gd name="connsiteY6" fmla="*/ 1990281 h 2002225"/>
                <a:gd name="connsiteX7" fmla="*/ 117370 w 519830"/>
                <a:gd name="connsiteY7" fmla="*/ 1993530 h 2002225"/>
                <a:gd name="connsiteX8" fmla="*/ 11944 w 519830"/>
                <a:gd name="connsiteY8" fmla="*/ 1901101 h 2002225"/>
                <a:gd name="connsiteX9" fmla="*/ 8695 w 519830"/>
                <a:gd name="connsiteY9" fmla="*/ 1851635 h 2002225"/>
                <a:gd name="connsiteX10" fmla="*/ 188960 w 519830"/>
                <a:gd name="connsiteY10" fmla="*/ 1646022 h 200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830" h="2002225">
                  <a:moveTo>
                    <a:pt x="188960" y="0"/>
                  </a:moveTo>
                  <a:lnTo>
                    <a:pt x="399272" y="184385"/>
                  </a:lnTo>
                  <a:lnTo>
                    <a:pt x="399272" y="1454592"/>
                  </a:lnTo>
                  <a:lnTo>
                    <a:pt x="402459" y="1455673"/>
                  </a:lnTo>
                  <a:lnTo>
                    <a:pt x="507885" y="1548102"/>
                  </a:lnTo>
                  <a:cubicBezTo>
                    <a:pt x="522442" y="1560864"/>
                    <a:pt x="523897" y="1583011"/>
                    <a:pt x="511135" y="1597568"/>
                  </a:cubicBezTo>
                  <a:lnTo>
                    <a:pt x="166836" y="1990281"/>
                  </a:lnTo>
                  <a:cubicBezTo>
                    <a:pt x="154074" y="2004838"/>
                    <a:pt x="131927" y="2006292"/>
                    <a:pt x="117370" y="1993530"/>
                  </a:cubicBezTo>
                  <a:lnTo>
                    <a:pt x="11944" y="1901101"/>
                  </a:lnTo>
                  <a:cubicBezTo>
                    <a:pt x="-2613" y="1888339"/>
                    <a:pt x="-4067" y="1866192"/>
                    <a:pt x="8695" y="1851635"/>
                  </a:cubicBezTo>
                  <a:lnTo>
                    <a:pt x="188960" y="1646022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BF96658-27F3-C649-5BCD-3A7DF4E2E1E7}"/>
                </a:ext>
              </a:extLst>
            </p:cNvPr>
            <p:cNvSpPr/>
            <p:nvPr/>
          </p:nvSpPr>
          <p:spPr>
            <a:xfrm>
              <a:off x="4701602" y="1491384"/>
              <a:ext cx="210312" cy="1539323"/>
            </a:xfrm>
            <a:custGeom>
              <a:avLst/>
              <a:gdLst>
                <a:gd name="connsiteX0" fmla="*/ 0 w 210312"/>
                <a:gd name="connsiteY0" fmla="*/ 0 h 1539323"/>
                <a:gd name="connsiteX1" fmla="*/ 210312 w 210312"/>
                <a:gd name="connsiteY1" fmla="*/ 228138 h 1539323"/>
                <a:gd name="connsiteX2" fmla="*/ 210312 w 210312"/>
                <a:gd name="connsiteY2" fmla="*/ 1504270 h 1539323"/>
                <a:gd name="connsiteX3" fmla="*/ 175259 w 210312"/>
                <a:gd name="connsiteY3" fmla="*/ 1539323 h 1539323"/>
                <a:gd name="connsiteX4" fmla="*/ 35053 w 210312"/>
                <a:gd name="connsiteY4" fmla="*/ 1539323 h 1539323"/>
                <a:gd name="connsiteX5" fmla="*/ 0 w 210312"/>
                <a:gd name="connsiteY5" fmla="*/ 1504270 h 153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312" h="1539323">
                  <a:moveTo>
                    <a:pt x="0" y="0"/>
                  </a:moveTo>
                  <a:lnTo>
                    <a:pt x="210312" y="228138"/>
                  </a:lnTo>
                  <a:lnTo>
                    <a:pt x="210312" y="1504270"/>
                  </a:lnTo>
                  <a:cubicBezTo>
                    <a:pt x="210312" y="1523629"/>
                    <a:pt x="194618" y="1539323"/>
                    <a:pt x="175259" y="1539323"/>
                  </a:cubicBezTo>
                  <a:lnTo>
                    <a:pt x="35053" y="1539323"/>
                  </a:lnTo>
                  <a:cubicBezTo>
                    <a:pt x="15694" y="1539323"/>
                    <a:pt x="0" y="1523629"/>
                    <a:pt x="0" y="1504270"/>
                  </a:cubicBezTo>
                  <a:close/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4A6F2AB-FA8C-8ED6-1F98-AC6D4089200F}"/>
                </a:ext>
              </a:extLst>
            </p:cNvPr>
            <p:cNvSpPr/>
            <p:nvPr/>
          </p:nvSpPr>
          <p:spPr>
            <a:xfrm>
              <a:off x="5016643" y="1833127"/>
              <a:ext cx="210312" cy="1199173"/>
            </a:xfrm>
            <a:custGeom>
              <a:avLst/>
              <a:gdLst>
                <a:gd name="connsiteX0" fmla="*/ 0 w 210312"/>
                <a:gd name="connsiteY0" fmla="*/ 0 h 1199173"/>
                <a:gd name="connsiteX1" fmla="*/ 210312 w 210312"/>
                <a:gd name="connsiteY1" fmla="*/ 228138 h 1199173"/>
                <a:gd name="connsiteX2" fmla="*/ 210312 w 210312"/>
                <a:gd name="connsiteY2" fmla="*/ 1164120 h 1199173"/>
                <a:gd name="connsiteX3" fmla="*/ 175259 w 210312"/>
                <a:gd name="connsiteY3" fmla="*/ 1199173 h 1199173"/>
                <a:gd name="connsiteX4" fmla="*/ 35053 w 210312"/>
                <a:gd name="connsiteY4" fmla="*/ 1199173 h 1199173"/>
                <a:gd name="connsiteX5" fmla="*/ 0 w 210312"/>
                <a:gd name="connsiteY5" fmla="*/ 1164120 h 119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312" h="1199173">
                  <a:moveTo>
                    <a:pt x="0" y="0"/>
                  </a:moveTo>
                  <a:lnTo>
                    <a:pt x="210312" y="228138"/>
                  </a:lnTo>
                  <a:lnTo>
                    <a:pt x="210312" y="1164120"/>
                  </a:lnTo>
                  <a:cubicBezTo>
                    <a:pt x="210312" y="1183479"/>
                    <a:pt x="194618" y="1199173"/>
                    <a:pt x="175259" y="1199173"/>
                  </a:cubicBezTo>
                  <a:lnTo>
                    <a:pt x="35053" y="1199173"/>
                  </a:lnTo>
                  <a:cubicBezTo>
                    <a:pt x="15694" y="1199173"/>
                    <a:pt x="0" y="1183479"/>
                    <a:pt x="0" y="1164120"/>
                  </a:cubicBezTo>
                  <a:close/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2402346-F39B-24CE-7CC7-8335BC9273FE}"/>
                </a:ext>
              </a:extLst>
            </p:cNvPr>
            <p:cNvSpPr/>
            <p:nvPr/>
          </p:nvSpPr>
          <p:spPr>
            <a:xfrm>
              <a:off x="5595010" y="2493673"/>
              <a:ext cx="210312" cy="506690"/>
            </a:xfrm>
            <a:custGeom>
              <a:avLst/>
              <a:gdLst>
                <a:gd name="connsiteX0" fmla="*/ 0 w 210312"/>
                <a:gd name="connsiteY0" fmla="*/ 0 h 506690"/>
                <a:gd name="connsiteX1" fmla="*/ 41532 w 210312"/>
                <a:gd name="connsiteY1" fmla="*/ 19036 h 506690"/>
                <a:gd name="connsiteX2" fmla="*/ 210312 w 210312"/>
                <a:gd name="connsiteY2" fmla="*/ 196108 h 506690"/>
                <a:gd name="connsiteX3" fmla="*/ 210312 w 210312"/>
                <a:gd name="connsiteY3" fmla="*/ 491879 h 506690"/>
                <a:gd name="connsiteX4" fmla="*/ 175259 w 210312"/>
                <a:gd name="connsiteY4" fmla="*/ 506690 h 506690"/>
                <a:gd name="connsiteX5" fmla="*/ 35053 w 210312"/>
                <a:gd name="connsiteY5" fmla="*/ 506690 h 506690"/>
                <a:gd name="connsiteX6" fmla="*/ 0 w 210312"/>
                <a:gd name="connsiteY6" fmla="*/ 491879 h 50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312" h="506690">
                  <a:moveTo>
                    <a:pt x="0" y="0"/>
                  </a:moveTo>
                  <a:lnTo>
                    <a:pt x="41532" y="19036"/>
                  </a:lnTo>
                  <a:lnTo>
                    <a:pt x="210312" y="196108"/>
                  </a:lnTo>
                  <a:lnTo>
                    <a:pt x="210312" y="491879"/>
                  </a:lnTo>
                  <a:cubicBezTo>
                    <a:pt x="210312" y="500059"/>
                    <a:pt x="194618" y="506690"/>
                    <a:pt x="175259" y="506690"/>
                  </a:cubicBezTo>
                  <a:lnTo>
                    <a:pt x="35053" y="506690"/>
                  </a:lnTo>
                  <a:cubicBezTo>
                    <a:pt x="15694" y="506690"/>
                    <a:pt x="0" y="500059"/>
                    <a:pt x="0" y="491879"/>
                  </a:cubicBezTo>
                  <a:close/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A7D178-CBD7-6039-19BE-60C930AFC9C9}"/>
              </a:ext>
            </a:extLst>
          </p:cNvPr>
          <p:cNvSpPr/>
          <p:nvPr/>
        </p:nvSpPr>
        <p:spPr>
          <a:xfrm>
            <a:off x="7663952" y="1494024"/>
            <a:ext cx="872658" cy="828823"/>
          </a:xfrm>
          <a:custGeom>
            <a:avLst/>
            <a:gdLst>
              <a:gd name="connsiteX0" fmla="*/ 0 w 1483870"/>
              <a:gd name="connsiteY0" fmla="*/ 0 h 1409334"/>
              <a:gd name="connsiteX1" fmla="*/ 684516 w 1483870"/>
              <a:gd name="connsiteY1" fmla="*/ 0 h 1409334"/>
              <a:gd name="connsiteX2" fmla="*/ 689653 w 1483870"/>
              <a:gd name="connsiteY2" fmla="*/ 0 h 1409334"/>
              <a:gd name="connsiteX3" fmla="*/ 689653 w 1483870"/>
              <a:gd name="connsiteY3" fmla="*/ 518 h 1409334"/>
              <a:gd name="connsiteX4" fmla="*/ 794517 w 1483870"/>
              <a:gd name="connsiteY4" fmla="*/ 11089 h 1409334"/>
              <a:gd name="connsiteX5" fmla="*/ 1230331 w 1483870"/>
              <a:gd name="connsiteY5" fmla="*/ 545815 h 1409334"/>
              <a:gd name="connsiteX6" fmla="*/ 1082988 w 1483870"/>
              <a:gd name="connsiteY6" fmla="*/ 918825 h 1409334"/>
              <a:gd name="connsiteX7" fmla="*/ 1033244 w 1483870"/>
              <a:gd name="connsiteY7" fmla="*/ 964716 h 1409334"/>
              <a:gd name="connsiteX8" fmla="*/ 1478046 w 1483870"/>
              <a:gd name="connsiteY8" fmla="*/ 1396238 h 1409334"/>
              <a:gd name="connsiteX9" fmla="*/ 1483870 w 1483870"/>
              <a:gd name="connsiteY9" fmla="*/ 1409334 h 1409334"/>
              <a:gd name="connsiteX10" fmla="*/ 1191849 w 1483870"/>
              <a:gd name="connsiteY10" fmla="*/ 1404878 h 1409334"/>
              <a:gd name="connsiteX11" fmla="*/ 663189 w 1483870"/>
              <a:gd name="connsiteY11" fmla="*/ 892000 h 1409334"/>
              <a:gd name="connsiteX12" fmla="*/ 654541 w 1483870"/>
              <a:gd name="connsiteY12" fmla="*/ 879552 h 1409334"/>
              <a:gd name="connsiteX13" fmla="*/ 0 w 1483870"/>
              <a:gd name="connsiteY13" fmla="*/ 252323 h 140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83870" h="1409334">
                <a:moveTo>
                  <a:pt x="0" y="0"/>
                </a:moveTo>
                <a:lnTo>
                  <a:pt x="684516" y="0"/>
                </a:lnTo>
                <a:lnTo>
                  <a:pt x="689653" y="0"/>
                </a:lnTo>
                <a:lnTo>
                  <a:pt x="689653" y="518"/>
                </a:lnTo>
                <a:lnTo>
                  <a:pt x="794517" y="11089"/>
                </a:lnTo>
                <a:cubicBezTo>
                  <a:pt x="1043236" y="61984"/>
                  <a:pt x="1230331" y="282050"/>
                  <a:pt x="1230331" y="545815"/>
                </a:cubicBezTo>
                <a:cubicBezTo>
                  <a:pt x="1230331" y="690061"/>
                  <a:pt x="1174376" y="821238"/>
                  <a:pt x="1082988" y="918825"/>
                </a:cubicBezTo>
                <a:lnTo>
                  <a:pt x="1033244" y="964716"/>
                </a:lnTo>
                <a:lnTo>
                  <a:pt x="1478046" y="1396238"/>
                </a:lnTo>
                <a:lnTo>
                  <a:pt x="1483870" y="1409334"/>
                </a:lnTo>
                <a:lnTo>
                  <a:pt x="1191849" y="1404878"/>
                </a:lnTo>
                <a:lnTo>
                  <a:pt x="663189" y="892000"/>
                </a:lnTo>
                <a:lnTo>
                  <a:pt x="654541" y="879552"/>
                </a:lnTo>
                <a:lnTo>
                  <a:pt x="0" y="252323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1FB261-2A54-4D94-27CA-61E846DF64DF}"/>
              </a:ext>
            </a:extLst>
          </p:cNvPr>
          <p:cNvSpPr/>
          <p:nvPr/>
        </p:nvSpPr>
        <p:spPr>
          <a:xfrm rot="18834064">
            <a:off x="7917099" y="1632979"/>
            <a:ext cx="120844" cy="992195"/>
          </a:xfrm>
          <a:custGeom>
            <a:avLst/>
            <a:gdLst>
              <a:gd name="connsiteX0" fmla="*/ 205483 w 205483"/>
              <a:gd name="connsiteY0" fmla="*/ 0 h 1525685"/>
              <a:gd name="connsiteX1" fmla="*/ 205483 w 205483"/>
              <a:gd name="connsiteY1" fmla="*/ 1491913 h 1525685"/>
              <a:gd name="connsiteX2" fmla="*/ 193082 w 205483"/>
              <a:gd name="connsiteY2" fmla="*/ 1525685 h 1525685"/>
              <a:gd name="connsiteX3" fmla="*/ 0 w 205483"/>
              <a:gd name="connsiteY3" fmla="*/ 1299365 h 1525685"/>
              <a:gd name="connsiteX4" fmla="*/ 0 w 205483"/>
              <a:gd name="connsiteY4" fmla="*/ 197748 h 1525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483" h="1525685">
                <a:moveTo>
                  <a:pt x="205483" y="0"/>
                </a:moveTo>
                <a:lnTo>
                  <a:pt x="205483" y="1491913"/>
                </a:lnTo>
                <a:lnTo>
                  <a:pt x="193082" y="1525685"/>
                </a:lnTo>
                <a:lnTo>
                  <a:pt x="0" y="1299365"/>
                </a:lnTo>
                <a:lnTo>
                  <a:pt x="0" y="197748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E454D00-02F9-0AEA-A8FF-8D586719618C}"/>
              </a:ext>
            </a:extLst>
          </p:cNvPr>
          <p:cNvSpPr/>
          <p:nvPr/>
        </p:nvSpPr>
        <p:spPr>
          <a:xfrm rot="18834064">
            <a:off x="7772637" y="1956308"/>
            <a:ext cx="120844" cy="599728"/>
          </a:xfrm>
          <a:custGeom>
            <a:avLst/>
            <a:gdLst>
              <a:gd name="connsiteX0" fmla="*/ 205483 w 205483"/>
              <a:gd name="connsiteY0" fmla="*/ 0 h 1019780"/>
              <a:gd name="connsiteX1" fmla="*/ 205483 w 205483"/>
              <a:gd name="connsiteY1" fmla="*/ 998837 h 1019780"/>
              <a:gd name="connsiteX2" fmla="*/ 198238 w 205483"/>
              <a:gd name="connsiteY2" fmla="*/ 1019780 h 1019780"/>
              <a:gd name="connsiteX3" fmla="*/ 0 w 205483"/>
              <a:gd name="connsiteY3" fmla="*/ 773153 h 1019780"/>
              <a:gd name="connsiteX4" fmla="*/ 0 w 205483"/>
              <a:gd name="connsiteY4" fmla="*/ 197748 h 101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483" h="1019780">
                <a:moveTo>
                  <a:pt x="205483" y="0"/>
                </a:moveTo>
                <a:lnTo>
                  <a:pt x="205483" y="998837"/>
                </a:lnTo>
                <a:lnTo>
                  <a:pt x="198238" y="1019780"/>
                </a:lnTo>
                <a:lnTo>
                  <a:pt x="0" y="773153"/>
                </a:lnTo>
                <a:lnTo>
                  <a:pt x="0" y="197748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B21565A-F522-BC92-AB64-4C3E53D408BF}"/>
              </a:ext>
            </a:extLst>
          </p:cNvPr>
          <p:cNvSpPr/>
          <p:nvPr/>
        </p:nvSpPr>
        <p:spPr>
          <a:xfrm>
            <a:off x="8982452" y="1510895"/>
            <a:ext cx="513116" cy="533296"/>
          </a:xfrm>
          <a:custGeom>
            <a:avLst/>
            <a:gdLst>
              <a:gd name="connsiteX0" fmla="*/ 110508 w 872505"/>
              <a:gd name="connsiteY0" fmla="*/ 0 h 906818"/>
              <a:gd name="connsiteX1" fmla="*/ 720102 w 872505"/>
              <a:gd name="connsiteY1" fmla="*/ 0 h 906818"/>
              <a:gd name="connsiteX2" fmla="*/ 872505 w 872505"/>
              <a:gd name="connsiteY2" fmla="*/ 152403 h 906818"/>
              <a:gd name="connsiteX3" fmla="*/ 872505 w 872505"/>
              <a:gd name="connsiteY3" fmla="*/ 761997 h 906818"/>
              <a:gd name="connsiteX4" fmla="*/ 779424 w 872505"/>
              <a:gd name="connsiteY4" fmla="*/ 902424 h 906818"/>
              <a:gd name="connsiteX5" fmla="*/ 757657 w 872505"/>
              <a:gd name="connsiteY5" fmla="*/ 906818 h 906818"/>
              <a:gd name="connsiteX6" fmla="*/ 0 w 872505"/>
              <a:gd name="connsiteY6" fmla="*/ 48706 h 906818"/>
              <a:gd name="connsiteX7" fmla="*/ 2743 w 872505"/>
              <a:gd name="connsiteY7" fmla="*/ 44638 h 906818"/>
              <a:gd name="connsiteX8" fmla="*/ 110508 w 872505"/>
              <a:gd name="connsiteY8" fmla="*/ 0 h 90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2505" h="906818">
                <a:moveTo>
                  <a:pt x="110508" y="0"/>
                </a:moveTo>
                <a:lnTo>
                  <a:pt x="720102" y="0"/>
                </a:lnTo>
                <a:cubicBezTo>
                  <a:pt x="804272" y="0"/>
                  <a:pt x="872505" y="68233"/>
                  <a:pt x="872505" y="152403"/>
                </a:cubicBezTo>
                <a:lnTo>
                  <a:pt x="872505" y="761997"/>
                </a:lnTo>
                <a:cubicBezTo>
                  <a:pt x="872505" y="825125"/>
                  <a:pt x="834124" y="879288"/>
                  <a:pt x="779424" y="902424"/>
                </a:cubicBezTo>
                <a:lnTo>
                  <a:pt x="757657" y="906818"/>
                </a:lnTo>
                <a:lnTo>
                  <a:pt x="0" y="48706"/>
                </a:lnTo>
                <a:lnTo>
                  <a:pt x="2743" y="44638"/>
                </a:lnTo>
                <a:cubicBezTo>
                  <a:pt x="30323" y="17058"/>
                  <a:pt x="68423" y="0"/>
                  <a:pt x="110508" y="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660133F-0727-6A41-E30D-21A96081FE63}"/>
              </a:ext>
            </a:extLst>
          </p:cNvPr>
          <p:cNvSpPr/>
          <p:nvPr/>
        </p:nvSpPr>
        <p:spPr>
          <a:xfrm rot="19125500">
            <a:off x="9001221" y="1357937"/>
            <a:ext cx="305710" cy="1177500"/>
          </a:xfrm>
          <a:custGeom>
            <a:avLst/>
            <a:gdLst>
              <a:gd name="connsiteX0" fmla="*/ 188960 w 519830"/>
              <a:gd name="connsiteY0" fmla="*/ 0 h 2002225"/>
              <a:gd name="connsiteX1" fmla="*/ 399272 w 519830"/>
              <a:gd name="connsiteY1" fmla="*/ 184385 h 2002225"/>
              <a:gd name="connsiteX2" fmla="*/ 399272 w 519830"/>
              <a:gd name="connsiteY2" fmla="*/ 1454592 h 2002225"/>
              <a:gd name="connsiteX3" fmla="*/ 402459 w 519830"/>
              <a:gd name="connsiteY3" fmla="*/ 1455673 h 2002225"/>
              <a:gd name="connsiteX4" fmla="*/ 507885 w 519830"/>
              <a:gd name="connsiteY4" fmla="*/ 1548102 h 2002225"/>
              <a:gd name="connsiteX5" fmla="*/ 511135 w 519830"/>
              <a:gd name="connsiteY5" fmla="*/ 1597568 h 2002225"/>
              <a:gd name="connsiteX6" fmla="*/ 166836 w 519830"/>
              <a:gd name="connsiteY6" fmla="*/ 1990281 h 2002225"/>
              <a:gd name="connsiteX7" fmla="*/ 117370 w 519830"/>
              <a:gd name="connsiteY7" fmla="*/ 1993530 h 2002225"/>
              <a:gd name="connsiteX8" fmla="*/ 11944 w 519830"/>
              <a:gd name="connsiteY8" fmla="*/ 1901101 h 2002225"/>
              <a:gd name="connsiteX9" fmla="*/ 8695 w 519830"/>
              <a:gd name="connsiteY9" fmla="*/ 1851635 h 2002225"/>
              <a:gd name="connsiteX10" fmla="*/ 188960 w 519830"/>
              <a:gd name="connsiteY10" fmla="*/ 1646022 h 200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9830" h="2002225">
                <a:moveTo>
                  <a:pt x="188960" y="0"/>
                </a:moveTo>
                <a:lnTo>
                  <a:pt x="399272" y="184385"/>
                </a:lnTo>
                <a:lnTo>
                  <a:pt x="399272" y="1454592"/>
                </a:lnTo>
                <a:lnTo>
                  <a:pt x="402459" y="1455673"/>
                </a:lnTo>
                <a:lnTo>
                  <a:pt x="507885" y="1548102"/>
                </a:lnTo>
                <a:cubicBezTo>
                  <a:pt x="522442" y="1560864"/>
                  <a:pt x="523897" y="1583011"/>
                  <a:pt x="511135" y="1597568"/>
                </a:cubicBezTo>
                <a:lnTo>
                  <a:pt x="166836" y="1990281"/>
                </a:lnTo>
                <a:cubicBezTo>
                  <a:pt x="154074" y="2004838"/>
                  <a:pt x="131927" y="2006292"/>
                  <a:pt x="117370" y="1993530"/>
                </a:cubicBezTo>
                <a:lnTo>
                  <a:pt x="11944" y="1901101"/>
                </a:lnTo>
                <a:cubicBezTo>
                  <a:pt x="-2613" y="1888339"/>
                  <a:pt x="-4067" y="1866192"/>
                  <a:pt x="8695" y="1851635"/>
                </a:cubicBezTo>
                <a:lnTo>
                  <a:pt x="188960" y="1646022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19262B8-091E-E5FD-4AAA-E866992C82A4}"/>
              </a:ext>
            </a:extLst>
          </p:cNvPr>
          <p:cNvSpPr/>
          <p:nvPr/>
        </p:nvSpPr>
        <p:spPr>
          <a:xfrm>
            <a:off x="8667910" y="1562427"/>
            <a:ext cx="123684" cy="905269"/>
          </a:xfrm>
          <a:custGeom>
            <a:avLst/>
            <a:gdLst>
              <a:gd name="connsiteX0" fmla="*/ 0 w 210312"/>
              <a:gd name="connsiteY0" fmla="*/ 0 h 1539323"/>
              <a:gd name="connsiteX1" fmla="*/ 210312 w 210312"/>
              <a:gd name="connsiteY1" fmla="*/ 228138 h 1539323"/>
              <a:gd name="connsiteX2" fmla="*/ 210312 w 210312"/>
              <a:gd name="connsiteY2" fmla="*/ 1504270 h 1539323"/>
              <a:gd name="connsiteX3" fmla="*/ 175259 w 210312"/>
              <a:gd name="connsiteY3" fmla="*/ 1539323 h 1539323"/>
              <a:gd name="connsiteX4" fmla="*/ 35053 w 210312"/>
              <a:gd name="connsiteY4" fmla="*/ 1539323 h 1539323"/>
              <a:gd name="connsiteX5" fmla="*/ 0 w 210312"/>
              <a:gd name="connsiteY5" fmla="*/ 1504270 h 153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" h="1539323">
                <a:moveTo>
                  <a:pt x="0" y="0"/>
                </a:moveTo>
                <a:lnTo>
                  <a:pt x="210312" y="228138"/>
                </a:lnTo>
                <a:lnTo>
                  <a:pt x="210312" y="1504270"/>
                </a:lnTo>
                <a:cubicBezTo>
                  <a:pt x="210312" y="1523629"/>
                  <a:pt x="194618" y="1539323"/>
                  <a:pt x="175259" y="1539323"/>
                </a:cubicBezTo>
                <a:lnTo>
                  <a:pt x="35053" y="1539323"/>
                </a:lnTo>
                <a:cubicBezTo>
                  <a:pt x="15694" y="1539323"/>
                  <a:pt x="0" y="1523629"/>
                  <a:pt x="0" y="150427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5CF01D9-7F93-800C-3565-2B08878F2FDE}"/>
              </a:ext>
            </a:extLst>
          </p:cNvPr>
          <p:cNvSpPr/>
          <p:nvPr/>
        </p:nvSpPr>
        <p:spPr>
          <a:xfrm>
            <a:off x="8853184" y="1763404"/>
            <a:ext cx="123684" cy="705229"/>
          </a:xfrm>
          <a:custGeom>
            <a:avLst/>
            <a:gdLst>
              <a:gd name="connsiteX0" fmla="*/ 0 w 210312"/>
              <a:gd name="connsiteY0" fmla="*/ 0 h 1199173"/>
              <a:gd name="connsiteX1" fmla="*/ 210312 w 210312"/>
              <a:gd name="connsiteY1" fmla="*/ 228138 h 1199173"/>
              <a:gd name="connsiteX2" fmla="*/ 210312 w 210312"/>
              <a:gd name="connsiteY2" fmla="*/ 1164120 h 1199173"/>
              <a:gd name="connsiteX3" fmla="*/ 175259 w 210312"/>
              <a:gd name="connsiteY3" fmla="*/ 1199173 h 1199173"/>
              <a:gd name="connsiteX4" fmla="*/ 35053 w 210312"/>
              <a:gd name="connsiteY4" fmla="*/ 1199173 h 1199173"/>
              <a:gd name="connsiteX5" fmla="*/ 0 w 210312"/>
              <a:gd name="connsiteY5" fmla="*/ 1164120 h 119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" h="1199173">
                <a:moveTo>
                  <a:pt x="0" y="0"/>
                </a:moveTo>
                <a:lnTo>
                  <a:pt x="210312" y="228138"/>
                </a:lnTo>
                <a:lnTo>
                  <a:pt x="210312" y="1164120"/>
                </a:lnTo>
                <a:cubicBezTo>
                  <a:pt x="210312" y="1183479"/>
                  <a:pt x="194618" y="1199173"/>
                  <a:pt x="175259" y="1199173"/>
                </a:cubicBezTo>
                <a:lnTo>
                  <a:pt x="35053" y="1199173"/>
                </a:lnTo>
                <a:cubicBezTo>
                  <a:pt x="15694" y="1199173"/>
                  <a:pt x="0" y="1183479"/>
                  <a:pt x="0" y="116412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B960044-9636-2F7C-EC95-864711EADFB2}"/>
              </a:ext>
            </a:extLst>
          </p:cNvPr>
          <p:cNvSpPr/>
          <p:nvPr/>
        </p:nvSpPr>
        <p:spPr>
          <a:xfrm>
            <a:off x="9193319" y="2151869"/>
            <a:ext cx="123684" cy="297982"/>
          </a:xfrm>
          <a:custGeom>
            <a:avLst/>
            <a:gdLst>
              <a:gd name="connsiteX0" fmla="*/ 0 w 210312"/>
              <a:gd name="connsiteY0" fmla="*/ 0 h 506690"/>
              <a:gd name="connsiteX1" fmla="*/ 41532 w 210312"/>
              <a:gd name="connsiteY1" fmla="*/ 19036 h 506690"/>
              <a:gd name="connsiteX2" fmla="*/ 210312 w 210312"/>
              <a:gd name="connsiteY2" fmla="*/ 196108 h 506690"/>
              <a:gd name="connsiteX3" fmla="*/ 210312 w 210312"/>
              <a:gd name="connsiteY3" fmla="*/ 491879 h 506690"/>
              <a:gd name="connsiteX4" fmla="*/ 175259 w 210312"/>
              <a:gd name="connsiteY4" fmla="*/ 506690 h 506690"/>
              <a:gd name="connsiteX5" fmla="*/ 35053 w 210312"/>
              <a:gd name="connsiteY5" fmla="*/ 506690 h 506690"/>
              <a:gd name="connsiteX6" fmla="*/ 0 w 210312"/>
              <a:gd name="connsiteY6" fmla="*/ 491879 h 50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312" h="506690">
                <a:moveTo>
                  <a:pt x="0" y="0"/>
                </a:moveTo>
                <a:lnTo>
                  <a:pt x="41532" y="19036"/>
                </a:lnTo>
                <a:lnTo>
                  <a:pt x="210312" y="196108"/>
                </a:lnTo>
                <a:lnTo>
                  <a:pt x="210312" y="491879"/>
                </a:lnTo>
                <a:cubicBezTo>
                  <a:pt x="210312" y="500059"/>
                  <a:pt x="194618" y="506690"/>
                  <a:pt x="175259" y="506690"/>
                </a:cubicBezTo>
                <a:lnTo>
                  <a:pt x="35053" y="506690"/>
                </a:lnTo>
                <a:cubicBezTo>
                  <a:pt x="15694" y="506690"/>
                  <a:pt x="0" y="500059"/>
                  <a:pt x="0" y="491879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68F30-E405-7F6A-2AE4-2BD68CB6214D}"/>
              </a:ext>
            </a:extLst>
          </p:cNvPr>
          <p:cNvSpPr/>
          <p:nvPr/>
        </p:nvSpPr>
        <p:spPr>
          <a:xfrm>
            <a:off x="3030414" y="1998275"/>
            <a:ext cx="7004540" cy="152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848CC-07A8-B458-98BE-AA9903B38A14}"/>
              </a:ext>
            </a:extLst>
          </p:cNvPr>
          <p:cNvSpPr/>
          <p:nvPr/>
        </p:nvSpPr>
        <p:spPr>
          <a:xfrm>
            <a:off x="8745800" y="2246153"/>
            <a:ext cx="1035890" cy="1035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989C85E-CAB2-6017-5561-11D4BA034ED0}"/>
              </a:ext>
            </a:extLst>
          </p:cNvPr>
          <p:cNvSpPr/>
          <p:nvPr/>
        </p:nvSpPr>
        <p:spPr>
          <a:xfrm>
            <a:off x="1143897" y="2195983"/>
            <a:ext cx="2131800" cy="1327894"/>
          </a:xfrm>
          <a:prstGeom prst="trapezoid">
            <a:avLst/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96162A3-6E96-E5BA-382E-E9B93314BB8E}"/>
              </a:ext>
            </a:extLst>
          </p:cNvPr>
          <p:cNvSpPr/>
          <p:nvPr/>
        </p:nvSpPr>
        <p:spPr>
          <a:xfrm rot="10800000">
            <a:off x="1143897" y="2234356"/>
            <a:ext cx="2131800" cy="1327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1CE23-011F-E327-CD31-32602E96F3C8}"/>
              </a:ext>
            </a:extLst>
          </p:cNvPr>
          <p:cNvSpPr/>
          <p:nvPr/>
        </p:nvSpPr>
        <p:spPr>
          <a:xfrm>
            <a:off x="926122" y="1759827"/>
            <a:ext cx="2567354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F2BAF-0AEB-5F04-903E-876C16DB4A18}"/>
              </a:ext>
            </a:extLst>
          </p:cNvPr>
          <p:cNvSpPr/>
          <p:nvPr/>
        </p:nvSpPr>
        <p:spPr>
          <a:xfrm>
            <a:off x="1389183" y="1840550"/>
            <a:ext cx="1641231" cy="448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41905-6FE7-F8E0-3E17-DC1F7F4506B6}"/>
              </a:ext>
            </a:extLst>
          </p:cNvPr>
          <p:cNvSpPr/>
          <p:nvPr/>
        </p:nvSpPr>
        <p:spPr>
          <a:xfrm>
            <a:off x="1195752" y="2288703"/>
            <a:ext cx="2028092" cy="762000"/>
          </a:xfrm>
          <a:prstGeom prst="roundRect">
            <a:avLst>
              <a:gd name="adj" fmla="val 18206"/>
            </a:avLst>
          </a:prstGeom>
          <a:solidFill>
            <a:srgbClr val="85BB6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2102-0E57-2DC6-42DD-0D86FE708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4" t="12776" r="12329" b="26477"/>
          <a:stretch/>
        </p:blipFill>
        <p:spPr>
          <a:xfrm>
            <a:off x="2895598" y="2364902"/>
            <a:ext cx="238517" cy="24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127-284B-38EE-A01C-CD3A7DB98623}"/>
              </a:ext>
            </a:extLst>
          </p:cNvPr>
          <p:cNvSpPr txBox="1"/>
          <p:nvPr/>
        </p:nvSpPr>
        <p:spPr>
          <a:xfrm>
            <a:off x="1372588" y="19157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dioland" pitchFamily="2" charset="0"/>
              </a:rPr>
              <a:t>NET WORTH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EA2B9A-B750-C542-4B68-3BA7D61E80A2}"/>
              </a:ext>
            </a:extLst>
          </p:cNvPr>
          <p:cNvSpPr/>
          <p:nvPr/>
        </p:nvSpPr>
        <p:spPr>
          <a:xfrm>
            <a:off x="1304244" y="2450150"/>
            <a:ext cx="334003" cy="464400"/>
          </a:xfrm>
          <a:prstGeom prst="roundRect">
            <a:avLst>
              <a:gd name="adj" fmla="val 271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E04E46-950D-F371-CC04-F74B538C4159}"/>
              </a:ext>
            </a:extLst>
          </p:cNvPr>
          <p:cNvSpPr/>
          <p:nvPr/>
        </p:nvSpPr>
        <p:spPr>
          <a:xfrm>
            <a:off x="1673520" y="2433902"/>
            <a:ext cx="334003" cy="480647"/>
          </a:xfrm>
          <a:prstGeom prst="roundRect">
            <a:avLst>
              <a:gd name="adj" fmla="val 271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7A398-09FD-8255-54B7-DAC527739BA6}"/>
              </a:ext>
            </a:extLst>
          </p:cNvPr>
          <p:cNvSpPr/>
          <p:nvPr/>
        </p:nvSpPr>
        <p:spPr>
          <a:xfrm>
            <a:off x="2042796" y="2433903"/>
            <a:ext cx="334003" cy="480646"/>
          </a:xfrm>
          <a:prstGeom prst="roundRect">
            <a:avLst>
              <a:gd name="adj" fmla="val 271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C50FD-6F06-E2DD-1120-E72F25A99F68}"/>
              </a:ext>
            </a:extLst>
          </p:cNvPr>
          <p:cNvSpPr txBox="1"/>
          <p:nvPr/>
        </p:nvSpPr>
        <p:spPr>
          <a:xfrm>
            <a:off x="2319711" y="256771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el Pro" panose="02000506030000020004" pitchFamily="2" charset="0"/>
              </a:rPr>
              <a:t>BILLION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54617-6C26-533F-C4E2-CBBD7F05FD28}"/>
              </a:ext>
            </a:extLst>
          </p:cNvPr>
          <p:cNvSpPr/>
          <p:nvPr/>
        </p:nvSpPr>
        <p:spPr>
          <a:xfrm>
            <a:off x="1011608" y="3392744"/>
            <a:ext cx="2379785" cy="447705"/>
          </a:xfrm>
          <a:prstGeom prst="roundRect">
            <a:avLst>
              <a:gd name="adj" fmla="val 34289"/>
            </a:avLst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BDBE8-7541-A006-6427-D9EFDB8BBDC5}"/>
              </a:ext>
            </a:extLst>
          </p:cNvPr>
          <p:cNvSpPr txBox="1"/>
          <p:nvPr/>
        </p:nvSpPr>
        <p:spPr>
          <a:xfrm>
            <a:off x="1324497" y="34290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el Pro" panose="02000506030000020004" pitchFamily="2" charset="0"/>
              </a:rPr>
              <a:t>NATURE CRISPE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A36B2-A05D-898D-6F31-E0CD02B2C770}"/>
              </a:ext>
            </a:extLst>
          </p:cNvPr>
          <p:cNvSpPr txBox="1"/>
          <p:nvPr/>
        </p:nvSpPr>
        <p:spPr>
          <a:xfrm>
            <a:off x="3338093" y="2364902"/>
            <a:ext cx="5048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duct Sans Black" panose="020B0A03030502040203" pitchFamily="34" charset="0"/>
              </a:rPr>
              <a:t>STEVE BALLMER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48222-3921-F65A-F492-7ABEA068FA11}"/>
              </a:ext>
            </a:extLst>
          </p:cNvPr>
          <p:cNvSpPr txBox="1"/>
          <p:nvPr/>
        </p:nvSpPr>
        <p:spPr>
          <a:xfrm>
            <a:off x="8698526" y="2213613"/>
            <a:ext cx="11304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376B3-A486-6273-BD2C-6D18CAB9B69E}"/>
              </a:ext>
            </a:extLst>
          </p:cNvPr>
          <p:cNvSpPr txBox="1"/>
          <p:nvPr/>
        </p:nvSpPr>
        <p:spPr>
          <a:xfrm>
            <a:off x="3467766" y="3012612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roduct Sans Black" panose="020B0A03030502040203" pitchFamily="34" charset="0"/>
              </a:rPr>
              <a:t>AGE: 67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1C63A-B492-409D-9CF4-064A3BD29EBA}"/>
              </a:ext>
            </a:extLst>
          </p:cNvPr>
          <p:cNvSpPr txBox="1"/>
          <p:nvPr/>
        </p:nvSpPr>
        <p:spPr>
          <a:xfrm>
            <a:off x="1234076" y="2311729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roduct Sans Black" panose="020B0A03030502040203" pitchFamily="34" charset="0"/>
              </a:rPr>
              <a:t>80.7</a:t>
            </a:r>
          </a:p>
        </p:txBody>
      </p:sp>
    </p:spTree>
    <p:extLst>
      <p:ext uri="{BB962C8B-B14F-4D97-AF65-F5344CB8AC3E}">
        <p14:creationId xmlns:p14="http://schemas.microsoft.com/office/powerpoint/2010/main" val="366764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5C7FD0-60DC-92C5-78F2-030B3C964751}"/>
              </a:ext>
            </a:extLst>
          </p:cNvPr>
          <p:cNvSpPr/>
          <p:nvPr/>
        </p:nvSpPr>
        <p:spPr>
          <a:xfrm rot="1074945">
            <a:off x="8273373" y="1272782"/>
            <a:ext cx="70339" cy="99646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68F30-E405-7F6A-2AE4-2BD68CB6214D}"/>
              </a:ext>
            </a:extLst>
          </p:cNvPr>
          <p:cNvSpPr/>
          <p:nvPr/>
        </p:nvSpPr>
        <p:spPr>
          <a:xfrm>
            <a:off x="3030414" y="1998275"/>
            <a:ext cx="6734909" cy="152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848CC-07A8-B458-98BE-AA9903B38A14}"/>
              </a:ext>
            </a:extLst>
          </p:cNvPr>
          <p:cNvSpPr/>
          <p:nvPr/>
        </p:nvSpPr>
        <p:spPr>
          <a:xfrm>
            <a:off x="8447272" y="2230919"/>
            <a:ext cx="1035890" cy="10358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989C85E-CAB2-6017-5561-11D4BA034ED0}"/>
              </a:ext>
            </a:extLst>
          </p:cNvPr>
          <p:cNvSpPr/>
          <p:nvPr/>
        </p:nvSpPr>
        <p:spPr>
          <a:xfrm>
            <a:off x="1143897" y="2195983"/>
            <a:ext cx="2131800" cy="1327894"/>
          </a:xfrm>
          <a:prstGeom prst="trapezoid">
            <a:avLst/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96162A3-6E96-E5BA-382E-E9B93314BB8E}"/>
              </a:ext>
            </a:extLst>
          </p:cNvPr>
          <p:cNvSpPr/>
          <p:nvPr/>
        </p:nvSpPr>
        <p:spPr>
          <a:xfrm rot="10800000">
            <a:off x="1143897" y="2234356"/>
            <a:ext cx="2131800" cy="1327894"/>
          </a:xfrm>
          <a:prstGeom prst="trapezoi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1CE23-011F-E327-CD31-32602E96F3C8}"/>
              </a:ext>
            </a:extLst>
          </p:cNvPr>
          <p:cNvSpPr/>
          <p:nvPr/>
        </p:nvSpPr>
        <p:spPr>
          <a:xfrm>
            <a:off x="926122" y="1759827"/>
            <a:ext cx="2567354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F2BAF-0AEB-5F04-903E-876C16DB4A18}"/>
              </a:ext>
            </a:extLst>
          </p:cNvPr>
          <p:cNvSpPr/>
          <p:nvPr/>
        </p:nvSpPr>
        <p:spPr>
          <a:xfrm>
            <a:off x="1389183" y="1840550"/>
            <a:ext cx="1641231" cy="44815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perspectiveRelaxedModerately"/>
            <a:lightRig rig="harsh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41905-6FE7-F8E0-3E17-DC1F7F4506B6}"/>
              </a:ext>
            </a:extLst>
          </p:cNvPr>
          <p:cNvSpPr/>
          <p:nvPr/>
        </p:nvSpPr>
        <p:spPr>
          <a:xfrm>
            <a:off x="1195752" y="2288703"/>
            <a:ext cx="2028092" cy="762000"/>
          </a:xfrm>
          <a:prstGeom prst="roundRect">
            <a:avLst>
              <a:gd name="adj" fmla="val 18206"/>
            </a:avLst>
          </a:prstGeom>
          <a:solidFill>
            <a:srgbClr val="85BB65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2102-0E57-2DC6-42DD-0D86FE708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4" t="12776" r="12329" b="26477"/>
          <a:stretch/>
        </p:blipFill>
        <p:spPr>
          <a:xfrm>
            <a:off x="2895598" y="2364902"/>
            <a:ext cx="238517" cy="24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127-284B-38EE-A01C-CD3A7DB98623}"/>
              </a:ext>
            </a:extLst>
          </p:cNvPr>
          <p:cNvSpPr txBox="1"/>
          <p:nvPr/>
        </p:nvSpPr>
        <p:spPr>
          <a:xfrm>
            <a:off x="1372588" y="191579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dioland" pitchFamily="2" charset="0"/>
              </a:rPr>
              <a:t>NET WORTH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C50FD-6F06-E2DD-1120-E72F25A99F68}"/>
              </a:ext>
            </a:extLst>
          </p:cNvPr>
          <p:cNvSpPr txBox="1"/>
          <p:nvPr/>
        </p:nvSpPr>
        <p:spPr>
          <a:xfrm>
            <a:off x="2319711" y="256771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el Pro" panose="02000506030000020004" pitchFamily="2" charset="0"/>
              </a:rPr>
              <a:t>BILLION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54617-6C26-533F-C4E2-CBBD7F05FD28}"/>
              </a:ext>
            </a:extLst>
          </p:cNvPr>
          <p:cNvSpPr/>
          <p:nvPr/>
        </p:nvSpPr>
        <p:spPr>
          <a:xfrm>
            <a:off x="1011608" y="3392744"/>
            <a:ext cx="2379785" cy="447705"/>
          </a:xfrm>
          <a:prstGeom prst="roundRect">
            <a:avLst>
              <a:gd name="adj" fmla="val 34289"/>
            </a:avLst>
          </a:prstGeom>
          <a:solidFill>
            <a:srgbClr val="D7CCA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BDBE8-7541-A006-6427-D9EFDB8BBDC5}"/>
              </a:ext>
            </a:extLst>
          </p:cNvPr>
          <p:cNvSpPr txBox="1"/>
          <p:nvPr/>
        </p:nvSpPr>
        <p:spPr>
          <a:xfrm>
            <a:off x="1324497" y="342900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el Pro" panose="02000506030000020004" pitchFamily="2" charset="0"/>
              </a:rPr>
              <a:t>NATURE CRISPE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A36B2-A05D-898D-6F31-E0CD02B2C770}"/>
              </a:ext>
            </a:extLst>
          </p:cNvPr>
          <p:cNvSpPr txBox="1"/>
          <p:nvPr/>
        </p:nvSpPr>
        <p:spPr>
          <a:xfrm>
            <a:off x="3338093" y="2364902"/>
            <a:ext cx="5048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duct Sans Black" panose="020B0A03030502040203" pitchFamily="34" charset="0"/>
              </a:rPr>
              <a:t>STEVE BALLMER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948222-3921-F65A-F492-7ABEA068FA11}"/>
              </a:ext>
            </a:extLst>
          </p:cNvPr>
          <p:cNvSpPr txBox="1"/>
          <p:nvPr/>
        </p:nvSpPr>
        <p:spPr>
          <a:xfrm>
            <a:off x="8399998" y="2198379"/>
            <a:ext cx="11304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Product Sans Black" panose="020B0A03030502040203" pitchFamily="34" charset="0"/>
              </a:rPr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376B3-A486-6273-BD2C-6D18CAB9B69E}"/>
              </a:ext>
            </a:extLst>
          </p:cNvPr>
          <p:cNvSpPr txBox="1"/>
          <p:nvPr/>
        </p:nvSpPr>
        <p:spPr>
          <a:xfrm>
            <a:off x="3467766" y="3012612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AGE: 67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1C63A-B492-409D-9CF4-064A3BD29EBA}"/>
              </a:ext>
            </a:extLst>
          </p:cNvPr>
          <p:cNvSpPr txBox="1"/>
          <p:nvPr/>
        </p:nvSpPr>
        <p:spPr>
          <a:xfrm>
            <a:off x="1234076" y="2311729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roduct Sans Black" panose="020B0A03030502040203" pitchFamily="34" charset="0"/>
              </a:rPr>
              <a:t>80.7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3B0A-6AEA-5998-F835-165E41D02830}"/>
              </a:ext>
            </a:extLst>
          </p:cNvPr>
          <p:cNvSpPr txBox="1"/>
          <p:nvPr/>
        </p:nvSpPr>
        <p:spPr>
          <a:xfrm>
            <a:off x="3545331" y="2111674"/>
            <a:ext cx="4434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 Black" panose="020B0A03030502040203" pitchFamily="34" charset="0"/>
              </a:rPr>
              <a:t>SOURCE OF WEALTH: MICROSOFT</a:t>
            </a:r>
          </a:p>
        </p:txBody>
      </p:sp>
      <p:pic>
        <p:nvPicPr>
          <p:cNvPr id="1026" name="Picture 2" descr="American Flag PNG Free Images with Transparent Background - (1,819 Free  Downloads)">
            <a:extLst>
              <a:ext uri="{FF2B5EF4-FFF2-40B4-BE49-F238E27FC236}">
                <a16:creationId xmlns:a16="http://schemas.microsoft.com/office/drawing/2014/main" id="{A8F02B97-F98F-2980-BE20-722B53EF7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1422" r="3113" b="19814"/>
          <a:stretch/>
        </p:blipFill>
        <p:spPr bwMode="auto">
          <a:xfrm rot="1028218">
            <a:off x="8311744" y="988987"/>
            <a:ext cx="1402222" cy="8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365 Blog | Latest Product Updates and Insights">
            <a:extLst>
              <a:ext uri="{FF2B5EF4-FFF2-40B4-BE49-F238E27FC236}">
                <a16:creationId xmlns:a16="http://schemas.microsoft.com/office/drawing/2014/main" id="{BDAFBB12-017A-BFAF-C0D8-2CF9BA705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799" y="2188534"/>
            <a:ext cx="222738" cy="2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7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nc2</Template>
  <TotalTime>2</TotalTime>
  <Words>213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Abel Pro</vt:lpstr>
      <vt:lpstr>Arial</vt:lpstr>
      <vt:lpstr>Calibri</vt:lpstr>
      <vt:lpstr>Calibri Light</vt:lpstr>
      <vt:lpstr>Product Sans Black</vt:lpstr>
      <vt:lpstr>Radioland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Kasra Pourbagheri</dc:creator>
  <cp:lastModifiedBy>Kasra Pourbagheri</cp:lastModifiedBy>
  <cp:revision>1</cp:revision>
  <dcterms:created xsi:type="dcterms:W3CDTF">2023-05-08T14:29:25Z</dcterms:created>
  <dcterms:modified xsi:type="dcterms:W3CDTF">2023-05-08T14:31:57Z</dcterms:modified>
</cp:coreProperties>
</file>