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008"/>
    <a:srgbClr val="FF54DD"/>
    <a:srgbClr val="FF8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2A25C-5BBE-B843-B384-B363DA4DA659}" v="12" dt="2022-01-12T20:47:56.394"/>
    <p1510:client id="{78327CC9-9DE2-47CB-B285-608008710974}" v="140" dt="2022-01-12T20:06:38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3" autoAdjust="0"/>
    <p:restoredTop sz="94660"/>
  </p:normalViewPr>
  <p:slideViewPr>
    <p:cSldViewPr snapToGrid="0">
      <p:cViewPr varScale="1">
        <p:scale>
          <a:sx n="228" d="100"/>
          <a:sy n="228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7.png"/><Relationship Id="rId5" Type="http://schemas.openxmlformats.org/officeDocument/2006/relationships/image" Target="../media/image15.png"/><Relationship Id="rId10" Type="http://schemas.openxmlformats.org/officeDocument/2006/relationships/image" Target="../media/image26.png"/><Relationship Id="rId4" Type="http://schemas.openxmlformats.org/officeDocument/2006/relationships/image" Target="../media/image13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CD4BF62-8CAE-4091-B9D5-744149C3790A}"/>
              </a:ext>
            </a:extLst>
          </p:cNvPr>
          <p:cNvSpPr txBox="1"/>
          <p:nvPr/>
        </p:nvSpPr>
        <p:spPr>
          <a:xfrm>
            <a:off x="37763" y="1399922"/>
            <a:ext cx="189353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Modality 1: Text</a:t>
            </a:r>
            <a:endParaRPr lang="en-US" sz="10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2360F-AA9C-4B47-A608-832523390A51}"/>
              </a:ext>
            </a:extLst>
          </p:cNvPr>
          <p:cNvSpPr txBox="1"/>
          <p:nvPr/>
        </p:nvSpPr>
        <p:spPr>
          <a:xfrm>
            <a:off x="37762" y="4899727"/>
            <a:ext cx="189353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Modality 3: Depth</a:t>
            </a:r>
            <a:endParaRPr lang="en-US" sz="10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8CF98-A304-4503-9310-E0CFE97058DF}"/>
              </a:ext>
            </a:extLst>
          </p:cNvPr>
          <p:cNvSpPr txBox="1"/>
          <p:nvPr/>
        </p:nvSpPr>
        <p:spPr>
          <a:xfrm>
            <a:off x="37762" y="3085763"/>
            <a:ext cx="189353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Modality 2: RGB</a:t>
            </a:r>
            <a:endParaRPr lang="en-US" sz="1000" dirty="0"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6E86F0-14B8-4A31-BD4E-D6146C992D25}"/>
              </a:ext>
            </a:extLst>
          </p:cNvPr>
          <p:cNvSpPr/>
          <p:nvPr/>
        </p:nvSpPr>
        <p:spPr>
          <a:xfrm>
            <a:off x="2726722" y="669098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This is a red apple.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C9E97C-05D7-44DE-97B0-46D383EA1A0C}"/>
              </a:ext>
            </a:extLst>
          </p:cNvPr>
          <p:cNvSpPr/>
          <p:nvPr/>
        </p:nvSpPr>
        <p:spPr>
          <a:xfrm>
            <a:off x="8472274" y="669098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 coffee mug.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EE1BC4-6FD7-4958-80BC-578C514F03E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134102" y="1127647"/>
            <a:ext cx="3695251" cy="1958873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121C7FF-5EA7-2249-A6E9-0E17192AD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814" y="2239909"/>
            <a:ext cx="1691707" cy="16917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D88BC5-0470-874E-BCF9-F9B8E26A6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353" y="2239909"/>
            <a:ext cx="1693221" cy="1693221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96F17873-8690-6542-99EA-564BB4F2C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450" y="4125811"/>
            <a:ext cx="2015205" cy="2015205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1565C4F6-87C6-914A-A9DD-909E1765C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067" y="4128039"/>
            <a:ext cx="2010751" cy="201075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D32616-B42B-D14C-B93B-3FE6A121154D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5134102" y="1127647"/>
            <a:ext cx="3730348" cy="4005767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43E830E-FC63-E24A-9387-A0E8A2C4D644}"/>
              </a:ext>
            </a:extLst>
          </p:cNvPr>
          <p:cNvCxnSpPr>
            <a:cxnSpLocks/>
            <a:stCxn id="11" idx="1"/>
            <a:endCxn id="20" idx="1"/>
          </p:cNvCxnSpPr>
          <p:nvPr/>
        </p:nvCxnSpPr>
        <p:spPr>
          <a:xfrm rot="10800000" flipH="1" flipV="1">
            <a:off x="2726721" y="1127647"/>
            <a:ext cx="185345" cy="4005768"/>
          </a:xfrm>
          <a:prstGeom prst="bentConnector3">
            <a:avLst>
              <a:gd name="adj1" fmla="val -12333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574602-DE59-984C-961E-A5970C9B00D0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914296" y="1586195"/>
            <a:ext cx="16116" cy="891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89C4BA-2C0F-7A4D-A7C3-F34455665C08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4765521" y="3085763"/>
            <a:ext cx="4063832" cy="75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CC9506-D993-E14C-8636-A0CB5230A263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4922818" y="5133414"/>
            <a:ext cx="3941632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A55E0E94-3379-2246-AC9D-8E9143743383}"/>
              </a:ext>
            </a:extLst>
          </p:cNvPr>
          <p:cNvSpPr/>
          <p:nvPr/>
        </p:nvSpPr>
        <p:spPr>
          <a:xfrm>
            <a:off x="5098719" y="560517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1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9FB3E9B-0923-C646-B5C2-48439BC40CAD}"/>
              </a:ext>
            </a:extLst>
          </p:cNvPr>
          <p:cNvSpPr/>
          <p:nvPr/>
        </p:nvSpPr>
        <p:spPr>
          <a:xfrm>
            <a:off x="2741482" y="456855"/>
            <a:ext cx="6561007" cy="993377"/>
          </a:xfrm>
          <a:prstGeom prst="roundRect">
            <a:avLst>
              <a:gd name="adj" fmla="val 5804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7B42C-D683-844B-BCCE-E78DE490FB78}"/>
              </a:ext>
            </a:extLst>
          </p:cNvPr>
          <p:cNvSpPr txBox="1"/>
          <p:nvPr/>
        </p:nvSpPr>
        <p:spPr>
          <a:xfrm>
            <a:off x="2827550" y="38638"/>
            <a:ext cx="6520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RGB                 Depth                       EMMA                    Supervised Contrastive</a:t>
            </a:r>
          </a:p>
        </p:txBody>
      </p:sp>
      <p:sp>
        <p:nvSpPr>
          <p:cNvPr id="24" name="Rectangle: Rounded Corners 10">
            <a:extLst>
              <a:ext uri="{FF2B5EF4-FFF2-40B4-BE49-F238E27FC236}">
                <a16:creationId xmlns:a16="http://schemas.microsoft.com/office/drawing/2014/main" id="{D91FB896-AEA5-FA4D-8236-AA38CDACFB68}"/>
              </a:ext>
            </a:extLst>
          </p:cNvPr>
          <p:cNvSpPr/>
          <p:nvPr/>
        </p:nvSpPr>
        <p:spPr>
          <a:xfrm>
            <a:off x="5098719" y="1541895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5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15127DB7-1BB1-1646-A2EB-E28A7B20A31B}"/>
              </a:ext>
            </a:extLst>
          </p:cNvPr>
          <p:cNvSpPr/>
          <p:nvPr/>
        </p:nvSpPr>
        <p:spPr>
          <a:xfrm>
            <a:off x="5098719" y="2523274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2</a:t>
            </a:r>
          </a:p>
        </p:txBody>
      </p:sp>
      <p:sp>
        <p:nvSpPr>
          <p:cNvPr id="27" name="Rectangle: Rounded Corners 10">
            <a:extLst>
              <a:ext uri="{FF2B5EF4-FFF2-40B4-BE49-F238E27FC236}">
                <a16:creationId xmlns:a16="http://schemas.microsoft.com/office/drawing/2014/main" id="{D06B8232-F7C0-C94C-995C-CF79BACD211D}"/>
              </a:ext>
            </a:extLst>
          </p:cNvPr>
          <p:cNvSpPr/>
          <p:nvPr/>
        </p:nvSpPr>
        <p:spPr>
          <a:xfrm>
            <a:off x="5098719" y="3504652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0C3E8D19-D4B2-224E-AA90-4B08BA2F2F16}"/>
              </a:ext>
            </a:extLst>
          </p:cNvPr>
          <p:cNvSpPr/>
          <p:nvPr/>
        </p:nvSpPr>
        <p:spPr>
          <a:xfrm>
            <a:off x="5098719" y="4486030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AEFD8A-6EE8-B948-8068-0F2E924D3757}"/>
              </a:ext>
            </a:extLst>
          </p:cNvPr>
          <p:cNvSpPr txBox="1"/>
          <p:nvPr/>
        </p:nvSpPr>
        <p:spPr>
          <a:xfrm>
            <a:off x="4254162" y="5813976"/>
            <a:ext cx="777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Query:</a:t>
            </a:r>
          </a:p>
        </p:txBody>
      </p:sp>
      <p:sp>
        <p:nvSpPr>
          <p:cNvPr id="35" name="Rectangular Callout 34">
            <a:extLst>
              <a:ext uri="{FF2B5EF4-FFF2-40B4-BE49-F238E27FC236}">
                <a16:creationId xmlns:a16="http://schemas.microsoft.com/office/drawing/2014/main" id="{8DF7F145-4B61-0041-A9AB-D8D8C834B4DB}"/>
              </a:ext>
            </a:extLst>
          </p:cNvPr>
          <p:cNvSpPr/>
          <p:nvPr/>
        </p:nvSpPr>
        <p:spPr>
          <a:xfrm>
            <a:off x="5031558" y="5613458"/>
            <a:ext cx="1940717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“a box of bandages”</a:t>
            </a:r>
          </a:p>
        </p:txBody>
      </p:sp>
      <p:sp>
        <p:nvSpPr>
          <p:cNvPr id="37" name="Rectangle: Rounded Corners 10">
            <a:extLst>
              <a:ext uri="{FF2B5EF4-FFF2-40B4-BE49-F238E27FC236}">
                <a16:creationId xmlns:a16="http://schemas.microsoft.com/office/drawing/2014/main" id="{DE510F02-825D-4649-9323-69CF812A9119}"/>
              </a:ext>
            </a:extLst>
          </p:cNvPr>
          <p:cNvSpPr/>
          <p:nvPr/>
        </p:nvSpPr>
        <p:spPr>
          <a:xfrm>
            <a:off x="7174705" y="573236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3</a:t>
            </a:r>
          </a:p>
        </p:txBody>
      </p: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86679D12-A115-5C43-9129-82043B1EAA62}"/>
              </a:ext>
            </a:extLst>
          </p:cNvPr>
          <p:cNvSpPr/>
          <p:nvPr/>
        </p:nvSpPr>
        <p:spPr>
          <a:xfrm>
            <a:off x="7174705" y="1541895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5</a:t>
            </a:r>
          </a:p>
        </p:txBody>
      </p:sp>
      <p:sp>
        <p:nvSpPr>
          <p:cNvPr id="39" name="Rectangle: Rounded Corners 10">
            <a:extLst>
              <a:ext uri="{FF2B5EF4-FFF2-40B4-BE49-F238E27FC236}">
                <a16:creationId xmlns:a16="http://schemas.microsoft.com/office/drawing/2014/main" id="{61135F68-4BA7-064C-BF7B-5247B00E7E36}"/>
              </a:ext>
            </a:extLst>
          </p:cNvPr>
          <p:cNvSpPr/>
          <p:nvPr/>
        </p:nvSpPr>
        <p:spPr>
          <a:xfrm>
            <a:off x="7174705" y="2523274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2</a:t>
            </a:r>
          </a:p>
        </p:txBody>
      </p:sp>
      <p:sp>
        <p:nvSpPr>
          <p:cNvPr id="40" name="Rectangle: Rounded Corners 10">
            <a:extLst>
              <a:ext uri="{FF2B5EF4-FFF2-40B4-BE49-F238E27FC236}">
                <a16:creationId xmlns:a16="http://schemas.microsoft.com/office/drawing/2014/main" id="{21082D4D-1F78-A249-AF9F-2172BEA129E4}"/>
              </a:ext>
            </a:extLst>
          </p:cNvPr>
          <p:cNvSpPr/>
          <p:nvPr/>
        </p:nvSpPr>
        <p:spPr>
          <a:xfrm>
            <a:off x="7174705" y="3510370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1</a:t>
            </a:r>
          </a:p>
        </p:txBody>
      </p:sp>
      <p:sp>
        <p:nvSpPr>
          <p:cNvPr id="41" name="Rectangle: Rounded Corners 10">
            <a:extLst>
              <a:ext uri="{FF2B5EF4-FFF2-40B4-BE49-F238E27FC236}">
                <a16:creationId xmlns:a16="http://schemas.microsoft.com/office/drawing/2014/main" id="{E6474B0C-559D-5147-8BCB-2BBDB04F7BC6}"/>
              </a:ext>
            </a:extLst>
          </p:cNvPr>
          <p:cNvSpPr/>
          <p:nvPr/>
        </p:nvSpPr>
        <p:spPr>
          <a:xfrm>
            <a:off x="7174705" y="4498652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4</a:t>
            </a:r>
          </a:p>
        </p:txBody>
      </p:sp>
      <p:pic>
        <p:nvPicPr>
          <p:cNvPr id="43" name="Picture 42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A59EAA5E-F36E-1E41-99B2-F96885741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99" y="346788"/>
            <a:ext cx="1197568" cy="1515671"/>
          </a:xfrm>
          <a:prstGeom prst="rect">
            <a:avLst/>
          </a:prstGeom>
        </p:spPr>
      </p:pic>
      <p:pic>
        <p:nvPicPr>
          <p:cNvPr id="44" name="Picture 4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1A407B-8242-8F4B-B045-08AF59116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21" y="16140"/>
            <a:ext cx="1197568" cy="1515671"/>
          </a:xfrm>
          <a:prstGeom prst="rect">
            <a:avLst/>
          </a:prstGeom>
        </p:spPr>
      </p:pic>
      <p:pic>
        <p:nvPicPr>
          <p:cNvPr id="45" name="Picture 44" descr="A moon in the sky&#10;&#10;Description automatically generated with low confidence">
            <a:extLst>
              <a:ext uri="{FF2B5EF4-FFF2-40B4-BE49-F238E27FC236}">
                <a16:creationId xmlns:a16="http://schemas.microsoft.com/office/drawing/2014/main" id="{54AB8F22-3405-F346-A7E7-F3E727201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53" y="1012019"/>
            <a:ext cx="1197568" cy="1515671"/>
          </a:xfrm>
          <a:prstGeom prst="rect">
            <a:avLst/>
          </a:prstGeom>
        </p:spPr>
      </p:pic>
      <p:pic>
        <p:nvPicPr>
          <p:cNvPr id="46" name="Picture 45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B14A5205-065A-BD44-A25B-0B087C069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13" y="883227"/>
            <a:ext cx="1197568" cy="1515671"/>
          </a:xfrm>
          <a:prstGeom prst="rect">
            <a:avLst/>
          </a:prstGeom>
        </p:spPr>
      </p:pic>
      <p:pic>
        <p:nvPicPr>
          <p:cNvPr id="47" name="Picture 46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607B4E49-69CC-2B47-860D-9CB618657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27" y="2095763"/>
            <a:ext cx="1199332" cy="151790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C894932-C0DA-D948-B7D4-CF472CDA41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131" y="2103272"/>
            <a:ext cx="1197568" cy="1515671"/>
          </a:xfrm>
          <a:prstGeom prst="rect">
            <a:avLst/>
          </a:prstGeom>
        </p:spPr>
      </p:pic>
      <p:pic>
        <p:nvPicPr>
          <p:cNvPr id="49" name="Picture 48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E856D856-5F55-3F41-B8FE-3D8B6ED3B8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972" y="4328709"/>
            <a:ext cx="1197568" cy="1515671"/>
          </a:xfrm>
          <a:prstGeom prst="rect">
            <a:avLst/>
          </a:prstGeom>
        </p:spPr>
      </p:pic>
      <p:pic>
        <p:nvPicPr>
          <p:cNvPr id="50" name="Picture 49" descr="A logo with a person's face on it&#10;&#10;Description automatically generated with low confidence">
            <a:extLst>
              <a:ext uri="{FF2B5EF4-FFF2-40B4-BE49-F238E27FC236}">
                <a16:creationId xmlns:a16="http://schemas.microsoft.com/office/drawing/2014/main" id="{F3E2F0C9-DC03-854E-A78E-24355BDE42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38" y="3801809"/>
            <a:ext cx="1197568" cy="1515671"/>
          </a:xfrm>
          <a:prstGeom prst="rect">
            <a:avLst/>
          </a:prstGeom>
        </p:spPr>
      </p:pic>
      <p:pic>
        <p:nvPicPr>
          <p:cNvPr id="51" name="Picture 50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DE67D452-64BC-8148-B46E-69B85B7F1B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985" y="3184358"/>
            <a:ext cx="1199332" cy="151790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6F936E5-BB1C-1641-9A2E-9DFA67D9FF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73" y="2970359"/>
            <a:ext cx="1197568" cy="151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CD4BF62-8CAE-4091-B9D5-744149C3790A}"/>
              </a:ext>
            </a:extLst>
          </p:cNvPr>
          <p:cNvSpPr txBox="1"/>
          <p:nvPr/>
        </p:nvSpPr>
        <p:spPr>
          <a:xfrm>
            <a:off x="451295" y="640125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1: Text</a:t>
            </a:r>
            <a:endParaRPr lang="en-US" sz="20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2360F-AA9C-4B47-A608-832523390A51}"/>
              </a:ext>
            </a:extLst>
          </p:cNvPr>
          <p:cNvSpPr txBox="1"/>
          <p:nvPr/>
        </p:nvSpPr>
        <p:spPr>
          <a:xfrm>
            <a:off x="451294" y="4139930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3: Depth</a:t>
            </a:r>
            <a:endParaRPr lang="en-US" sz="20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8CF98-A304-4503-9310-E0CFE97058DF}"/>
              </a:ext>
            </a:extLst>
          </p:cNvPr>
          <p:cNvSpPr txBox="1"/>
          <p:nvPr/>
        </p:nvSpPr>
        <p:spPr>
          <a:xfrm>
            <a:off x="451294" y="2325966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2: RGB</a:t>
            </a:r>
            <a:endParaRPr lang="en-US" sz="2000" dirty="0"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6E86F0-14B8-4A31-BD4E-D6146C992D25}"/>
              </a:ext>
            </a:extLst>
          </p:cNvPr>
          <p:cNvSpPr/>
          <p:nvPr/>
        </p:nvSpPr>
        <p:spPr>
          <a:xfrm>
            <a:off x="2929240" y="284437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This is a red apple.</a:t>
            </a: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C9E97C-05D7-44DE-97B0-46D383EA1A0C}"/>
              </a:ext>
            </a:extLst>
          </p:cNvPr>
          <p:cNvSpPr/>
          <p:nvPr/>
        </p:nvSpPr>
        <p:spPr>
          <a:xfrm>
            <a:off x="6560550" y="284436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A coffee mug.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EE1BC4-6FD7-4958-80BC-578C514F03E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336620" y="742986"/>
            <a:ext cx="1610790" cy="1778330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121C7FF-5EA7-2249-A6E9-0E17192AD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24740" r="21141" b="21048"/>
          <a:stretch/>
        </p:blipFill>
        <p:spPr>
          <a:xfrm>
            <a:off x="3643399" y="2062768"/>
            <a:ext cx="966996" cy="9170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D88BC5-0470-874E-BCF9-F9B8E26A6D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1" t="11287" r="10848" b="14798"/>
          <a:stretch/>
        </p:blipFill>
        <p:spPr>
          <a:xfrm>
            <a:off x="6947410" y="1895549"/>
            <a:ext cx="1318873" cy="125153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D32616-B42B-D14C-B93B-3FE6A121154D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5336620" y="742986"/>
            <a:ext cx="1417970" cy="3624204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43E830E-FC63-E24A-9387-A0E8A2C4D644}"/>
              </a:ext>
            </a:extLst>
          </p:cNvPr>
          <p:cNvCxnSpPr>
            <a:cxnSpLocks/>
            <a:stCxn id="11" idx="1"/>
            <a:endCxn id="19" idx="1"/>
          </p:cNvCxnSpPr>
          <p:nvPr/>
        </p:nvCxnSpPr>
        <p:spPr>
          <a:xfrm rot="10800000" flipH="1" flipV="1">
            <a:off x="2929240" y="742986"/>
            <a:ext cx="229586" cy="3624204"/>
          </a:xfrm>
          <a:prstGeom prst="bentConnector3">
            <a:avLst>
              <a:gd name="adj1" fmla="val -99571"/>
            </a:avLst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574602-DE59-984C-961E-A5970C9B00D0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4126897" y="1201534"/>
            <a:ext cx="6033" cy="861234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89C4BA-2C0F-7A4D-A7C3-F34455665C08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4610395" y="2521316"/>
            <a:ext cx="2337015" cy="1"/>
          </a:xfrm>
          <a:prstGeom prst="line">
            <a:avLst/>
          </a:prstGeom>
          <a:ln w="539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CC9506-D993-E14C-8636-A0CB5230A263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5178126" y="4367190"/>
            <a:ext cx="1576464" cy="0"/>
          </a:xfrm>
          <a:prstGeom prst="line">
            <a:avLst/>
          </a:prstGeom>
          <a:ln w="539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EB648D3-A97D-2C4B-9BBD-1505A66CE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590" y="3363890"/>
            <a:ext cx="2019300" cy="2006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D8E108-F44E-B94D-8D58-E41CA252E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826" y="3363890"/>
            <a:ext cx="2019300" cy="20066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C41F80-1D94-964B-9ADF-A0833EF498F9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5336620" y="742985"/>
            <a:ext cx="1223930" cy="1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38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89C4BA-2C0F-7A4D-A7C3-F34455665C08}"/>
              </a:ext>
            </a:extLst>
          </p:cNvPr>
          <p:cNvCxnSpPr>
            <a:cxnSpLocks/>
          </p:cNvCxnSpPr>
          <p:nvPr/>
        </p:nvCxnSpPr>
        <p:spPr>
          <a:xfrm>
            <a:off x="4958247" y="2248049"/>
            <a:ext cx="1610790" cy="0"/>
          </a:xfrm>
          <a:prstGeom prst="line">
            <a:avLst/>
          </a:prstGeom>
          <a:ln w="539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D4BF62-8CAE-4091-B9D5-744149C3790A}"/>
              </a:ext>
            </a:extLst>
          </p:cNvPr>
          <p:cNvSpPr txBox="1"/>
          <p:nvPr/>
        </p:nvSpPr>
        <p:spPr>
          <a:xfrm>
            <a:off x="451295" y="366858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1: Text</a:t>
            </a:r>
            <a:endParaRPr lang="en-US" sz="20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2360F-AA9C-4B47-A608-832523390A51}"/>
              </a:ext>
            </a:extLst>
          </p:cNvPr>
          <p:cNvSpPr txBox="1"/>
          <p:nvPr/>
        </p:nvSpPr>
        <p:spPr>
          <a:xfrm>
            <a:off x="451294" y="3866663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3: Depth</a:t>
            </a:r>
            <a:endParaRPr lang="en-US" sz="20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8CF98-A304-4503-9310-E0CFE97058DF}"/>
              </a:ext>
            </a:extLst>
          </p:cNvPr>
          <p:cNvSpPr txBox="1"/>
          <p:nvPr/>
        </p:nvSpPr>
        <p:spPr>
          <a:xfrm>
            <a:off x="451294" y="2052699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2: RGB</a:t>
            </a:r>
            <a:endParaRPr lang="en-US" sz="2000" dirty="0"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6E86F0-14B8-4A31-BD4E-D6146C992D25}"/>
              </a:ext>
            </a:extLst>
          </p:cNvPr>
          <p:cNvSpPr/>
          <p:nvPr/>
        </p:nvSpPr>
        <p:spPr>
          <a:xfrm>
            <a:off x="2929240" y="11170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This is a red apple.</a:t>
            </a: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C9E97C-05D7-44DE-97B0-46D383EA1A0C}"/>
              </a:ext>
            </a:extLst>
          </p:cNvPr>
          <p:cNvSpPr/>
          <p:nvPr/>
        </p:nvSpPr>
        <p:spPr>
          <a:xfrm>
            <a:off x="6560550" y="11169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A coffee mug.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EE1BC4-6FD7-4958-80BC-578C514F03E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336620" y="469719"/>
            <a:ext cx="1610790" cy="1778330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121C7FF-5EA7-2249-A6E9-0E17192AD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24740" r="21141" b="21048"/>
          <a:stretch/>
        </p:blipFill>
        <p:spPr>
          <a:xfrm>
            <a:off x="3643399" y="1789501"/>
            <a:ext cx="966996" cy="9170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D88BC5-0470-874E-BCF9-F9B8E26A6D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1" t="11287" r="10848" b="14798"/>
          <a:stretch/>
        </p:blipFill>
        <p:spPr>
          <a:xfrm>
            <a:off x="6947410" y="1622282"/>
            <a:ext cx="1318873" cy="125153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D32616-B42B-D14C-B93B-3FE6A121154D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5336620" y="469719"/>
            <a:ext cx="1417970" cy="3624204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43E830E-FC63-E24A-9387-A0E8A2C4D644}"/>
              </a:ext>
            </a:extLst>
          </p:cNvPr>
          <p:cNvCxnSpPr>
            <a:cxnSpLocks/>
            <a:stCxn id="11" idx="1"/>
            <a:endCxn id="19" idx="1"/>
          </p:cNvCxnSpPr>
          <p:nvPr/>
        </p:nvCxnSpPr>
        <p:spPr>
          <a:xfrm rot="10800000" flipH="1" flipV="1">
            <a:off x="2929240" y="469719"/>
            <a:ext cx="229586" cy="3624204"/>
          </a:xfrm>
          <a:prstGeom prst="bentConnector3">
            <a:avLst>
              <a:gd name="adj1" fmla="val -99571"/>
            </a:avLst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574602-DE59-984C-961E-A5970C9B00D0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4126897" y="928267"/>
            <a:ext cx="6033" cy="861234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CC9506-D993-E14C-8636-A0CB5230A263}"/>
              </a:ext>
            </a:extLst>
          </p:cNvPr>
          <p:cNvCxnSpPr>
            <a:cxnSpLocks/>
          </p:cNvCxnSpPr>
          <p:nvPr/>
        </p:nvCxnSpPr>
        <p:spPr>
          <a:xfrm>
            <a:off x="5318238" y="4093923"/>
            <a:ext cx="1289211" cy="0"/>
          </a:xfrm>
          <a:prstGeom prst="line">
            <a:avLst/>
          </a:prstGeom>
          <a:ln w="539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EB648D3-A97D-2C4B-9BBD-1505A66CE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590" y="3090623"/>
            <a:ext cx="2019300" cy="2006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D8E108-F44E-B94D-8D58-E41CA252E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826" y="3090623"/>
            <a:ext cx="2019300" cy="20066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C41F80-1D94-964B-9ADF-A0833EF498F9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5336620" y="469718"/>
            <a:ext cx="1223930" cy="1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6238BCC-7A42-5749-99AD-1D65B00D52FA}"/>
              </a:ext>
            </a:extLst>
          </p:cNvPr>
          <p:cNvGrpSpPr/>
          <p:nvPr/>
        </p:nvGrpSpPr>
        <p:grpSpPr>
          <a:xfrm>
            <a:off x="3044032" y="5732736"/>
            <a:ext cx="2019300" cy="1101283"/>
            <a:chOff x="2866451" y="5723820"/>
            <a:chExt cx="2019300" cy="110128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DEE996B-C261-7046-B9B2-BC4498BD2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395" t="33786" r="68940" b="42021"/>
            <a:stretch/>
          </p:blipFill>
          <p:spPr>
            <a:xfrm>
              <a:off x="2866451" y="6115014"/>
              <a:ext cx="2019300" cy="71008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4D7BCD-CA1D-634E-8A8E-777BC50D10C8}"/>
                </a:ext>
              </a:extLst>
            </p:cNvPr>
            <p:cNvSpPr txBox="1"/>
            <p:nvPr/>
          </p:nvSpPr>
          <p:spPr>
            <a:xfrm>
              <a:off x="2929239" y="5723820"/>
              <a:ext cx="18937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</a:rPr>
                <a:t>“A Gala apple.”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4D5A0D6-409F-6446-BB9F-8D8F42E623B5}"/>
              </a:ext>
            </a:extLst>
          </p:cNvPr>
          <p:cNvGrpSpPr/>
          <p:nvPr/>
        </p:nvGrpSpPr>
        <p:grpSpPr>
          <a:xfrm>
            <a:off x="6451949" y="5721433"/>
            <a:ext cx="2706190" cy="1112586"/>
            <a:chOff x="6451949" y="5721433"/>
            <a:chExt cx="2706190" cy="111258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A2FBDF4-BD4B-2B4C-A8F1-EA5542B43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70129" t="34980" r="1206" b="40827"/>
            <a:stretch/>
          </p:blipFill>
          <p:spPr>
            <a:xfrm>
              <a:off x="6754590" y="6123930"/>
              <a:ext cx="2019300" cy="71008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F2E2B0-6AE9-174D-8796-1758F86A2676}"/>
                </a:ext>
              </a:extLst>
            </p:cNvPr>
            <p:cNvSpPr txBox="1"/>
            <p:nvPr/>
          </p:nvSpPr>
          <p:spPr>
            <a:xfrm>
              <a:off x="6451949" y="5721433"/>
              <a:ext cx="2706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</a:rPr>
                <a:t>“Black and gold mug.”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B645C21-2D85-7044-854A-6CD1592F02BF}"/>
              </a:ext>
            </a:extLst>
          </p:cNvPr>
          <p:cNvSpPr txBox="1"/>
          <p:nvPr/>
        </p:nvSpPr>
        <p:spPr>
          <a:xfrm>
            <a:off x="457358" y="5737499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4: Speech</a:t>
            </a:r>
            <a:endParaRPr lang="en-US" sz="2000" dirty="0">
              <a:cs typeface="Calibri"/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328D290-F92B-4744-A6A2-D92B717D4E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93868" y="4103434"/>
            <a:ext cx="3637484" cy="421339"/>
          </a:xfrm>
          <a:prstGeom prst="bentConnector3">
            <a:avLst>
              <a:gd name="adj1" fmla="val 99699"/>
            </a:avLst>
          </a:prstGeom>
          <a:ln w="539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4DDA22-EFE3-4A40-A645-3851714A261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336620" y="469719"/>
            <a:ext cx="1381336" cy="5249327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A3AF50-3C51-BD4C-821E-A09FA164EFE7}"/>
              </a:ext>
            </a:extLst>
          </p:cNvPr>
          <p:cNvCxnSpPr>
            <a:cxnSpLocks/>
          </p:cNvCxnSpPr>
          <p:nvPr/>
        </p:nvCxnSpPr>
        <p:spPr>
          <a:xfrm>
            <a:off x="5299470" y="6358902"/>
            <a:ext cx="1277266" cy="0"/>
          </a:xfrm>
          <a:prstGeom prst="line">
            <a:avLst/>
          </a:prstGeom>
          <a:ln w="539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68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89C4BA-2C0F-7A4D-A7C3-F34455665C08}"/>
              </a:ext>
            </a:extLst>
          </p:cNvPr>
          <p:cNvCxnSpPr>
            <a:cxnSpLocks/>
          </p:cNvCxnSpPr>
          <p:nvPr/>
        </p:nvCxnSpPr>
        <p:spPr>
          <a:xfrm>
            <a:off x="4958247" y="2248049"/>
            <a:ext cx="1610790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D4BF62-8CAE-4091-B9D5-744149C3790A}"/>
              </a:ext>
            </a:extLst>
          </p:cNvPr>
          <p:cNvSpPr txBox="1"/>
          <p:nvPr/>
        </p:nvSpPr>
        <p:spPr>
          <a:xfrm>
            <a:off x="451295" y="366858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1: Text</a:t>
            </a:r>
            <a:endParaRPr lang="en-US" sz="20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2360F-AA9C-4B47-A608-832523390A51}"/>
              </a:ext>
            </a:extLst>
          </p:cNvPr>
          <p:cNvSpPr txBox="1"/>
          <p:nvPr/>
        </p:nvSpPr>
        <p:spPr>
          <a:xfrm>
            <a:off x="451294" y="3866663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3: Depth</a:t>
            </a:r>
            <a:endParaRPr lang="en-US" sz="20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8CF98-A304-4503-9310-E0CFE97058DF}"/>
              </a:ext>
            </a:extLst>
          </p:cNvPr>
          <p:cNvSpPr txBox="1"/>
          <p:nvPr/>
        </p:nvSpPr>
        <p:spPr>
          <a:xfrm>
            <a:off x="451294" y="2052699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2: RGB</a:t>
            </a:r>
            <a:endParaRPr lang="en-US" sz="2000" dirty="0">
              <a:cs typeface="Calibri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C9E97C-05D7-44DE-97B0-46D383EA1A0C}"/>
              </a:ext>
            </a:extLst>
          </p:cNvPr>
          <p:cNvSpPr/>
          <p:nvPr/>
        </p:nvSpPr>
        <p:spPr>
          <a:xfrm>
            <a:off x="6560550" y="11169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A coffee mug.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21C7FF-5EA7-2249-A6E9-0E17192AD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24740" r="21141" b="21048"/>
          <a:stretch/>
        </p:blipFill>
        <p:spPr>
          <a:xfrm>
            <a:off x="3643399" y="1789501"/>
            <a:ext cx="966996" cy="9170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D88BC5-0470-874E-BCF9-F9B8E26A6D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1" t="11287" r="10848" b="14798"/>
          <a:stretch/>
        </p:blipFill>
        <p:spPr>
          <a:xfrm>
            <a:off x="6947410" y="1622282"/>
            <a:ext cx="1318873" cy="1251533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CC9506-D993-E14C-8636-A0CB5230A263}"/>
              </a:ext>
            </a:extLst>
          </p:cNvPr>
          <p:cNvCxnSpPr>
            <a:cxnSpLocks/>
          </p:cNvCxnSpPr>
          <p:nvPr/>
        </p:nvCxnSpPr>
        <p:spPr>
          <a:xfrm>
            <a:off x="5318238" y="4093923"/>
            <a:ext cx="1289211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EB648D3-A97D-2C4B-9BBD-1505A66CE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590" y="3090623"/>
            <a:ext cx="2019300" cy="2006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D8E108-F44E-B94D-8D58-E41CA252E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826" y="3090623"/>
            <a:ext cx="2019300" cy="20066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C41F80-1D94-964B-9ADF-A0833EF498F9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5336620" y="469718"/>
            <a:ext cx="1223930" cy="1"/>
          </a:xfrm>
          <a:prstGeom prst="straightConnector1">
            <a:avLst/>
          </a:prstGeom>
          <a:ln w="31750"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DEE996B-C261-7046-B9B2-BC4498BD2C7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2395" t="33786" r="68940" b="42021"/>
          <a:stretch/>
        </p:blipFill>
        <p:spPr>
          <a:xfrm>
            <a:off x="3044032" y="6045962"/>
            <a:ext cx="2019300" cy="7100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4D7BCD-CA1D-634E-8A8E-777BC50D10C8}"/>
              </a:ext>
            </a:extLst>
          </p:cNvPr>
          <p:cNvSpPr txBox="1"/>
          <p:nvPr/>
        </p:nvSpPr>
        <p:spPr>
          <a:xfrm>
            <a:off x="3106820" y="5732736"/>
            <a:ext cx="1893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“A Gala apple.”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A2FBDF4-BD4B-2B4C-A8F1-EA5542B438D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70129" t="34980" r="1206" b="40827"/>
          <a:stretch/>
        </p:blipFill>
        <p:spPr>
          <a:xfrm>
            <a:off x="6754590" y="6074314"/>
            <a:ext cx="2019300" cy="7100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5F2E2B0-6AE9-174D-8796-1758F86A2676}"/>
              </a:ext>
            </a:extLst>
          </p:cNvPr>
          <p:cNvSpPr txBox="1"/>
          <p:nvPr/>
        </p:nvSpPr>
        <p:spPr>
          <a:xfrm>
            <a:off x="6451949" y="5721433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“Black and gold mug.”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645C21-2D85-7044-854A-6CD1592F02BF}"/>
              </a:ext>
            </a:extLst>
          </p:cNvPr>
          <p:cNvSpPr txBox="1"/>
          <p:nvPr/>
        </p:nvSpPr>
        <p:spPr>
          <a:xfrm>
            <a:off x="457358" y="5737499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4: Speech</a:t>
            </a:r>
            <a:endParaRPr lang="en-US" sz="2000" dirty="0">
              <a:cs typeface="Calibr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A3AF50-3C51-BD4C-821E-A09FA164EFE7}"/>
              </a:ext>
            </a:extLst>
          </p:cNvPr>
          <p:cNvCxnSpPr>
            <a:cxnSpLocks/>
          </p:cNvCxnSpPr>
          <p:nvPr/>
        </p:nvCxnSpPr>
        <p:spPr>
          <a:xfrm>
            <a:off x="5299470" y="6358902"/>
            <a:ext cx="1277266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807972D4-A587-5047-806B-CC51E0B20B6F}"/>
              </a:ext>
            </a:extLst>
          </p:cNvPr>
          <p:cNvSpPr/>
          <p:nvPr/>
        </p:nvSpPr>
        <p:spPr>
          <a:xfrm flipH="1" flipV="1">
            <a:off x="3239157" y="-446567"/>
            <a:ext cx="851103" cy="2663987"/>
          </a:xfrm>
          <a:prstGeom prst="arc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9BACD03D-DF83-3E40-A83B-E40F7F86E7A5}"/>
              </a:ext>
            </a:extLst>
          </p:cNvPr>
          <p:cNvSpPr/>
          <p:nvPr/>
        </p:nvSpPr>
        <p:spPr>
          <a:xfrm rot="900354" flipH="1" flipV="1">
            <a:off x="2998836" y="-1240730"/>
            <a:ext cx="1483131" cy="4686056"/>
          </a:xfrm>
          <a:prstGeom prst="arc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70799A9B-55B8-3B47-BD6B-0899C476208E}"/>
              </a:ext>
            </a:extLst>
          </p:cNvPr>
          <p:cNvSpPr/>
          <p:nvPr/>
        </p:nvSpPr>
        <p:spPr>
          <a:xfrm rot="900354" flipH="1" flipV="1">
            <a:off x="2876409" y="-4080331"/>
            <a:ext cx="2968593" cy="10363845"/>
          </a:xfrm>
          <a:prstGeom prst="arc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8AA50F8-F7FF-2C47-803E-D6EB028CCF43}"/>
              </a:ext>
            </a:extLst>
          </p:cNvPr>
          <p:cNvSpPr/>
          <p:nvPr/>
        </p:nvSpPr>
        <p:spPr>
          <a:xfrm>
            <a:off x="5299470" y="546100"/>
            <a:ext cx="1698230" cy="1346200"/>
          </a:xfrm>
          <a:custGeom>
            <a:avLst/>
            <a:gdLst>
              <a:gd name="connsiteX0" fmla="*/ 0 w 1638300"/>
              <a:gd name="connsiteY0" fmla="*/ 0 h 1346200"/>
              <a:gd name="connsiteX1" fmla="*/ 1054100 w 1638300"/>
              <a:gd name="connsiteY1" fmla="*/ 673100 h 1346200"/>
              <a:gd name="connsiteX2" fmla="*/ 1638300 w 1638300"/>
              <a:gd name="connsiteY2" fmla="*/ 13462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8300" h="1346200">
                <a:moveTo>
                  <a:pt x="0" y="0"/>
                </a:moveTo>
                <a:cubicBezTo>
                  <a:pt x="390525" y="224366"/>
                  <a:pt x="781050" y="448733"/>
                  <a:pt x="1054100" y="673100"/>
                </a:cubicBezTo>
                <a:cubicBezTo>
                  <a:pt x="1327150" y="897467"/>
                  <a:pt x="1482725" y="1121833"/>
                  <a:pt x="1638300" y="1346200"/>
                </a:cubicBezTo>
              </a:path>
            </a:pathLst>
          </a:custGeom>
          <a:ln w="31750"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E6B0EFA-1316-2A47-B522-C1065F3EDA7A}"/>
              </a:ext>
            </a:extLst>
          </p:cNvPr>
          <p:cNvSpPr/>
          <p:nvPr/>
        </p:nvSpPr>
        <p:spPr>
          <a:xfrm>
            <a:off x="5307468" y="609600"/>
            <a:ext cx="1454839" cy="2431312"/>
          </a:xfrm>
          <a:custGeom>
            <a:avLst/>
            <a:gdLst>
              <a:gd name="connsiteX0" fmla="*/ 0 w 1403498"/>
              <a:gd name="connsiteY0" fmla="*/ 0 h 2431312"/>
              <a:gd name="connsiteX1" fmla="*/ 942754 w 1403498"/>
              <a:gd name="connsiteY1" fmla="*/ 1438940 h 2431312"/>
              <a:gd name="connsiteX2" fmla="*/ 1403498 w 1403498"/>
              <a:gd name="connsiteY2" fmla="*/ 2431312 h 243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3498" h="2431312">
                <a:moveTo>
                  <a:pt x="0" y="0"/>
                </a:moveTo>
                <a:cubicBezTo>
                  <a:pt x="354419" y="516860"/>
                  <a:pt x="708838" y="1033721"/>
                  <a:pt x="942754" y="1438940"/>
                </a:cubicBezTo>
                <a:cubicBezTo>
                  <a:pt x="1176670" y="1844159"/>
                  <a:pt x="1290084" y="2137735"/>
                  <a:pt x="1403498" y="2431312"/>
                </a:cubicBezTo>
              </a:path>
            </a:pathLst>
          </a:custGeom>
          <a:ln w="31750"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AFAA261F-2D02-7A4D-88DA-CEF2F2097F93}"/>
              </a:ext>
            </a:extLst>
          </p:cNvPr>
          <p:cNvSpPr/>
          <p:nvPr/>
        </p:nvSpPr>
        <p:spPr>
          <a:xfrm>
            <a:off x="5306885" y="687369"/>
            <a:ext cx="1368458" cy="5045363"/>
          </a:xfrm>
          <a:custGeom>
            <a:avLst/>
            <a:gdLst>
              <a:gd name="connsiteX0" fmla="*/ 0 w 1403498"/>
              <a:gd name="connsiteY0" fmla="*/ 0 h 2431312"/>
              <a:gd name="connsiteX1" fmla="*/ 942754 w 1403498"/>
              <a:gd name="connsiteY1" fmla="*/ 1438940 h 2431312"/>
              <a:gd name="connsiteX2" fmla="*/ 1403498 w 1403498"/>
              <a:gd name="connsiteY2" fmla="*/ 2431312 h 243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3498" h="2431312">
                <a:moveTo>
                  <a:pt x="0" y="0"/>
                </a:moveTo>
                <a:cubicBezTo>
                  <a:pt x="354419" y="516860"/>
                  <a:pt x="708838" y="1033721"/>
                  <a:pt x="942754" y="1438940"/>
                </a:cubicBezTo>
                <a:cubicBezTo>
                  <a:pt x="1176670" y="1844159"/>
                  <a:pt x="1290084" y="2137735"/>
                  <a:pt x="1403498" y="2431312"/>
                </a:cubicBezTo>
              </a:path>
            </a:pathLst>
          </a:custGeom>
          <a:ln w="31750"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6E86F0-14B8-4A31-BD4E-D6146C992D25}"/>
              </a:ext>
            </a:extLst>
          </p:cNvPr>
          <p:cNvSpPr/>
          <p:nvPr/>
        </p:nvSpPr>
        <p:spPr>
          <a:xfrm>
            <a:off x="2929240" y="11170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This is a red apple.</a:t>
            </a: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914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AD39407-6326-DB48-ADEF-BD39234B887C}"/>
              </a:ext>
            </a:extLst>
          </p:cNvPr>
          <p:cNvGrpSpPr/>
          <p:nvPr/>
        </p:nvGrpSpPr>
        <p:grpSpPr>
          <a:xfrm>
            <a:off x="-43108" y="34961"/>
            <a:ext cx="12309350" cy="4983606"/>
            <a:chOff x="84476" y="864287"/>
            <a:chExt cx="11078972" cy="4485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689C4BA-2C0F-7A4D-A7C3-F34455665C08}"/>
                </a:ext>
              </a:extLst>
            </p:cNvPr>
            <p:cNvCxnSpPr>
              <a:cxnSpLocks/>
              <a:stCxn id="140" idx="3"/>
              <a:endCxn id="98" idx="1"/>
            </p:cNvCxnSpPr>
            <p:nvPr/>
          </p:nvCxnSpPr>
          <p:spPr>
            <a:xfrm>
              <a:off x="4770855" y="2366772"/>
              <a:ext cx="2895810" cy="1324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D4BF62-8CAE-4091-B9D5-744149C3790A}"/>
                </a:ext>
              </a:extLst>
            </p:cNvPr>
            <p:cNvSpPr txBox="1"/>
            <p:nvPr/>
          </p:nvSpPr>
          <p:spPr>
            <a:xfrm>
              <a:off x="88968" y="1180908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1: Text</a:t>
              </a:r>
              <a:endParaRPr lang="en-US" sz="1200" dirty="0">
                <a:cs typeface="Calibri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E2360F-AA9C-4B47-A608-832523390A51}"/>
                </a:ext>
              </a:extLst>
            </p:cNvPr>
            <p:cNvSpPr txBox="1"/>
            <p:nvPr/>
          </p:nvSpPr>
          <p:spPr>
            <a:xfrm>
              <a:off x="88968" y="3463214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3: Depth</a:t>
              </a:r>
              <a:endParaRPr lang="en-US" sz="1200" dirty="0">
                <a:cs typeface="Calibri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C8CF98-A304-4503-9310-E0CFE97058DF}"/>
                </a:ext>
              </a:extLst>
            </p:cNvPr>
            <p:cNvSpPr txBox="1"/>
            <p:nvPr/>
          </p:nvSpPr>
          <p:spPr>
            <a:xfrm>
              <a:off x="88968" y="2218932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2: RGB</a:t>
              </a:r>
              <a:endParaRPr lang="en-US" sz="1200" dirty="0">
                <a:cs typeface="Calibri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7C9E97C-05D7-44DE-97B0-46D383EA1A0C}"/>
                </a:ext>
              </a:extLst>
            </p:cNvPr>
            <p:cNvSpPr/>
            <p:nvPr/>
          </p:nvSpPr>
          <p:spPr>
            <a:xfrm>
              <a:off x="9587751" y="999219"/>
              <a:ext cx="1442922" cy="58782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cs typeface="Arial"/>
                </a:rPr>
                <a:t>A coffee mug.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121C7FF-5EA7-2249-A6E9-0E17192AD5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98" t="24740" r="21141" b="21048"/>
            <a:stretch/>
          </p:blipFill>
          <p:spPr>
            <a:xfrm>
              <a:off x="1952776" y="2050232"/>
              <a:ext cx="579592" cy="58782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5D88BC5-0470-874E-BCF9-F9B8E26A6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61" t="11287" r="10848" b="14798"/>
            <a:stretch/>
          </p:blipFill>
          <p:spPr>
            <a:xfrm>
              <a:off x="9819625" y="1989346"/>
              <a:ext cx="790498" cy="802179"/>
            </a:xfrm>
            <a:prstGeom prst="rect">
              <a:avLst/>
            </a:prstGeom>
          </p:spPr>
        </p:pic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3CC9506-D993-E14C-8636-A0CB5230A263}"/>
                </a:ext>
              </a:extLst>
            </p:cNvPr>
            <p:cNvCxnSpPr>
              <a:cxnSpLocks/>
              <a:stCxn id="142" idx="3"/>
              <a:endCxn id="100" idx="1"/>
            </p:cNvCxnSpPr>
            <p:nvPr/>
          </p:nvCxnSpPr>
          <p:spPr>
            <a:xfrm>
              <a:off x="4770855" y="3608876"/>
              <a:ext cx="2897801" cy="697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B648D3-A97D-2C4B-9BBD-1505A66CE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06045" y="2972783"/>
              <a:ext cx="1210317" cy="128614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2D8E108-F44E-B94D-8D58-E41CA252E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7016" y="2972931"/>
              <a:ext cx="1210317" cy="1286146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DEE996B-C261-7046-B9B2-BC4498BD2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2395" t="33786" r="68940" b="42021"/>
            <a:stretch/>
          </p:blipFill>
          <p:spPr>
            <a:xfrm>
              <a:off x="1529288" y="4804473"/>
              <a:ext cx="1210317" cy="45513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4D7BCD-CA1D-634E-8A8E-777BC50D10C8}"/>
                </a:ext>
              </a:extLst>
            </p:cNvPr>
            <p:cNvSpPr txBox="1"/>
            <p:nvPr/>
          </p:nvSpPr>
          <p:spPr>
            <a:xfrm>
              <a:off x="1630714" y="4603707"/>
              <a:ext cx="1058303" cy="249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cs typeface="Arial"/>
                </a:rPr>
                <a:t>“A Gala apple.”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A2FBDF4-BD4B-2B4C-A8F1-EA5542B43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70129" t="34980" r="1206" b="40827"/>
            <a:stretch/>
          </p:blipFill>
          <p:spPr>
            <a:xfrm>
              <a:off x="9752659" y="4894621"/>
              <a:ext cx="1210317" cy="45513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F2E2B0-6AE9-174D-8796-1758F86A2676}"/>
                </a:ext>
              </a:extLst>
            </p:cNvPr>
            <p:cNvSpPr txBox="1"/>
            <p:nvPr/>
          </p:nvSpPr>
          <p:spPr>
            <a:xfrm>
              <a:off x="9717218" y="4648066"/>
              <a:ext cx="1446230" cy="249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cs typeface="Arial"/>
                </a:rPr>
                <a:t>“Black and gold mug.”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645C21-2D85-7044-854A-6CD1592F02BF}"/>
                </a:ext>
              </a:extLst>
            </p:cNvPr>
            <p:cNvSpPr txBox="1"/>
            <p:nvPr/>
          </p:nvSpPr>
          <p:spPr>
            <a:xfrm>
              <a:off x="84476" y="4731567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4: Speech</a:t>
              </a:r>
              <a:endParaRPr lang="en-US" sz="1200" dirty="0">
                <a:cs typeface="Calibri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A3AF50-3C51-BD4C-821E-A09FA164EFE7}"/>
                </a:ext>
              </a:extLst>
            </p:cNvPr>
            <p:cNvCxnSpPr>
              <a:cxnSpLocks/>
              <a:stCxn id="144" idx="3"/>
              <a:endCxn id="105" idx="1"/>
            </p:cNvCxnSpPr>
            <p:nvPr/>
          </p:nvCxnSpPr>
          <p:spPr>
            <a:xfrm>
              <a:off x="4770404" y="4841601"/>
              <a:ext cx="2913468" cy="2077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B6E86F0-14B8-4A31-BD4E-D6146C992D25}"/>
                </a:ext>
              </a:extLst>
            </p:cNvPr>
            <p:cNvSpPr/>
            <p:nvPr/>
          </p:nvSpPr>
          <p:spPr>
            <a:xfrm>
              <a:off x="1524729" y="952926"/>
              <a:ext cx="1442922" cy="58782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cs typeface="Arial"/>
                </a:rPr>
                <a:t>This is a red apple.</a:t>
              </a:r>
              <a:endParaRPr lang="en-US" sz="1400" dirty="0">
                <a:solidFill>
                  <a:srgbClr val="000000"/>
                </a:solidFill>
                <a:ea typeface="+mn-lt"/>
                <a:cs typeface="+mn-lt"/>
              </a:endParaRP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20FD8163-9F08-AD40-B70B-448D0BED808D}"/>
                </a:ext>
              </a:extLst>
            </p:cNvPr>
            <p:cNvSpPr/>
            <p:nvPr/>
          </p:nvSpPr>
          <p:spPr>
            <a:xfrm>
              <a:off x="3703698" y="864287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16ADDAA0-F6CD-934B-9B4E-B7CB888C2CCA}"/>
                </a:ext>
              </a:extLst>
            </p:cNvPr>
            <p:cNvSpPr/>
            <p:nvPr/>
          </p:nvSpPr>
          <p:spPr>
            <a:xfrm>
              <a:off x="3700283" y="1936501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B9DFB07C-98F0-9446-AD1E-5228B89ACCD9}"/>
                </a:ext>
              </a:extLst>
            </p:cNvPr>
            <p:cNvSpPr/>
            <p:nvPr/>
          </p:nvSpPr>
          <p:spPr>
            <a:xfrm>
              <a:off x="3704984" y="3214038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920B9EDD-8CB6-3949-AF54-2676FED171E6}"/>
                </a:ext>
              </a:extLst>
            </p:cNvPr>
            <p:cNvSpPr/>
            <p:nvPr/>
          </p:nvSpPr>
          <p:spPr>
            <a:xfrm>
              <a:off x="3699830" y="4440105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6146DB06-0146-3246-AAED-F525B2E5E290}"/>
                </a:ext>
              </a:extLst>
            </p:cNvPr>
            <p:cNvSpPr/>
            <p:nvPr/>
          </p:nvSpPr>
          <p:spPr>
            <a:xfrm>
              <a:off x="8663936" y="880495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098DE0A2-6AEF-AF46-B622-8405BA7762DF}"/>
                </a:ext>
              </a:extLst>
            </p:cNvPr>
            <p:cNvSpPr/>
            <p:nvPr/>
          </p:nvSpPr>
          <p:spPr>
            <a:xfrm>
              <a:off x="8658273" y="1982794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D0706DB5-8B45-264B-92BC-6B905F93DBB4}"/>
                </a:ext>
              </a:extLst>
            </p:cNvPr>
            <p:cNvSpPr/>
            <p:nvPr/>
          </p:nvSpPr>
          <p:spPr>
            <a:xfrm>
              <a:off x="8660264" y="3208214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87A962E7-6111-794C-A96D-530AEFFA70BC}"/>
                </a:ext>
              </a:extLst>
            </p:cNvPr>
            <p:cNvSpPr/>
            <p:nvPr/>
          </p:nvSpPr>
          <p:spPr>
            <a:xfrm>
              <a:off x="8671437" y="4468993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89A72017-0768-B842-8402-B05AA5771941}"/>
                </a:ext>
              </a:extLst>
            </p:cNvPr>
            <p:cNvSpPr/>
            <p:nvPr/>
          </p:nvSpPr>
          <p:spPr>
            <a:xfrm>
              <a:off x="7666665" y="875499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27031A07-7449-4140-BA3F-0F73181F6229}"/>
                </a:ext>
              </a:extLst>
            </p:cNvPr>
            <p:cNvSpPr/>
            <p:nvPr/>
          </p:nvSpPr>
          <p:spPr>
            <a:xfrm>
              <a:off x="7666665" y="1972376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055E26F7-A9E5-E34E-ABA0-CA6624A74BA0}"/>
                </a:ext>
              </a:extLst>
            </p:cNvPr>
            <p:cNvSpPr/>
            <p:nvPr/>
          </p:nvSpPr>
          <p:spPr>
            <a:xfrm>
              <a:off x="7668656" y="3208214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CDF3FA5E-5FE7-B945-99DD-F32DC06253E0}"/>
                </a:ext>
              </a:extLst>
            </p:cNvPr>
            <p:cNvSpPr/>
            <p:nvPr/>
          </p:nvSpPr>
          <p:spPr>
            <a:xfrm>
              <a:off x="7683872" y="4454732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499A130E-6EE4-B649-8B64-7A74C30751DC}"/>
                </a:ext>
              </a:extLst>
            </p:cNvPr>
            <p:cNvSpPr/>
            <p:nvPr/>
          </p:nvSpPr>
          <p:spPr>
            <a:xfrm>
              <a:off x="4678071" y="875499"/>
              <a:ext cx="92784" cy="815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25" name="Right Arrow 124">
              <a:extLst>
                <a:ext uri="{FF2B5EF4-FFF2-40B4-BE49-F238E27FC236}">
                  <a16:creationId xmlns:a16="http://schemas.microsoft.com/office/drawing/2014/main" id="{983C6A98-E69A-424F-BEA9-0A6EAD9D1E0F}"/>
                </a:ext>
              </a:extLst>
            </p:cNvPr>
            <p:cNvSpPr/>
            <p:nvPr/>
          </p:nvSpPr>
          <p:spPr>
            <a:xfrm>
              <a:off x="3005351" y="1058877"/>
              <a:ext cx="679015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26" name="Right Arrow 125">
              <a:extLst>
                <a:ext uri="{FF2B5EF4-FFF2-40B4-BE49-F238E27FC236}">
                  <a16:creationId xmlns:a16="http://schemas.microsoft.com/office/drawing/2014/main" id="{C81F3D38-7C09-0E4C-B473-1A92C00F6EA4}"/>
                </a:ext>
              </a:extLst>
            </p:cNvPr>
            <p:cNvSpPr/>
            <p:nvPr/>
          </p:nvSpPr>
          <p:spPr>
            <a:xfrm>
              <a:off x="2856191" y="4649471"/>
              <a:ext cx="822027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27" name="Right Arrow 126">
              <a:extLst>
                <a:ext uri="{FF2B5EF4-FFF2-40B4-BE49-F238E27FC236}">
                  <a16:creationId xmlns:a16="http://schemas.microsoft.com/office/drawing/2014/main" id="{A84D6CDB-7E5B-C947-BCC0-D46A13151DAA}"/>
                </a:ext>
              </a:extLst>
            </p:cNvPr>
            <p:cNvSpPr/>
            <p:nvPr/>
          </p:nvSpPr>
          <p:spPr>
            <a:xfrm>
              <a:off x="2831424" y="2141719"/>
              <a:ext cx="856080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7AF9B809-7826-2848-A5FB-E053AD7C5A9E}"/>
                </a:ext>
              </a:extLst>
            </p:cNvPr>
            <p:cNvSpPr/>
            <p:nvPr/>
          </p:nvSpPr>
          <p:spPr>
            <a:xfrm>
              <a:off x="2831424" y="3410604"/>
              <a:ext cx="862595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29" name="Right Arrow 128">
              <a:extLst>
                <a:ext uri="{FF2B5EF4-FFF2-40B4-BE49-F238E27FC236}">
                  <a16:creationId xmlns:a16="http://schemas.microsoft.com/office/drawing/2014/main" id="{D271BA9B-F0C8-6840-AF24-27223BFA2CC9}"/>
                </a:ext>
              </a:extLst>
            </p:cNvPr>
            <p:cNvSpPr/>
            <p:nvPr/>
          </p:nvSpPr>
          <p:spPr>
            <a:xfrm flipH="1">
              <a:off x="8768626" y="1094854"/>
              <a:ext cx="799795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31" name="Right Arrow 130">
              <a:extLst>
                <a:ext uri="{FF2B5EF4-FFF2-40B4-BE49-F238E27FC236}">
                  <a16:creationId xmlns:a16="http://schemas.microsoft.com/office/drawing/2014/main" id="{C7C58194-2B83-964D-B8F8-61D078304FF0}"/>
                </a:ext>
              </a:extLst>
            </p:cNvPr>
            <p:cNvSpPr/>
            <p:nvPr/>
          </p:nvSpPr>
          <p:spPr>
            <a:xfrm flipH="1">
              <a:off x="8785833" y="4669523"/>
              <a:ext cx="749988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32" name="Right Arrow 131">
              <a:extLst>
                <a:ext uri="{FF2B5EF4-FFF2-40B4-BE49-F238E27FC236}">
                  <a16:creationId xmlns:a16="http://schemas.microsoft.com/office/drawing/2014/main" id="{6DFC6B6B-F488-0E44-8AF4-BCFF572CB93A}"/>
                </a:ext>
              </a:extLst>
            </p:cNvPr>
            <p:cNvSpPr/>
            <p:nvPr/>
          </p:nvSpPr>
          <p:spPr>
            <a:xfrm flipH="1">
              <a:off x="8768626" y="2192159"/>
              <a:ext cx="879093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33" name="Right Arrow 132">
              <a:extLst>
                <a:ext uri="{FF2B5EF4-FFF2-40B4-BE49-F238E27FC236}">
                  <a16:creationId xmlns:a16="http://schemas.microsoft.com/office/drawing/2014/main" id="{4BD7AEA2-72DB-AD4F-9814-33CFFB670537}"/>
                </a:ext>
              </a:extLst>
            </p:cNvPr>
            <p:cNvSpPr/>
            <p:nvPr/>
          </p:nvSpPr>
          <p:spPr>
            <a:xfrm flipH="1">
              <a:off x="8774660" y="3416550"/>
              <a:ext cx="857156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34" name="Right Arrow 133">
              <a:extLst>
                <a:ext uri="{FF2B5EF4-FFF2-40B4-BE49-F238E27FC236}">
                  <a16:creationId xmlns:a16="http://schemas.microsoft.com/office/drawing/2014/main" id="{E24EF4BD-FDC5-174A-B859-EA203AB53C64}"/>
                </a:ext>
              </a:extLst>
            </p:cNvPr>
            <p:cNvSpPr/>
            <p:nvPr/>
          </p:nvSpPr>
          <p:spPr>
            <a:xfrm flipH="1">
              <a:off x="7778780" y="1084864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6" name="Right Arrow 135">
              <a:extLst>
                <a:ext uri="{FF2B5EF4-FFF2-40B4-BE49-F238E27FC236}">
                  <a16:creationId xmlns:a16="http://schemas.microsoft.com/office/drawing/2014/main" id="{34DBA010-2AB8-1147-80DA-86C63767BC24}"/>
                </a:ext>
              </a:extLst>
            </p:cNvPr>
            <p:cNvSpPr/>
            <p:nvPr/>
          </p:nvSpPr>
          <p:spPr>
            <a:xfrm flipH="1">
              <a:off x="7798957" y="2181741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7" name="Right Arrow 136">
              <a:extLst>
                <a:ext uri="{FF2B5EF4-FFF2-40B4-BE49-F238E27FC236}">
                  <a16:creationId xmlns:a16="http://schemas.microsoft.com/office/drawing/2014/main" id="{C72E9B01-1112-3845-B29D-95D660513C4D}"/>
                </a:ext>
              </a:extLst>
            </p:cNvPr>
            <p:cNvSpPr/>
            <p:nvPr/>
          </p:nvSpPr>
          <p:spPr>
            <a:xfrm flipH="1">
              <a:off x="7778469" y="4669523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8" name="Right Arrow 137">
              <a:extLst>
                <a:ext uri="{FF2B5EF4-FFF2-40B4-BE49-F238E27FC236}">
                  <a16:creationId xmlns:a16="http://schemas.microsoft.com/office/drawing/2014/main" id="{5C528650-7230-8D40-A352-C52974B5F328}"/>
                </a:ext>
              </a:extLst>
            </p:cNvPr>
            <p:cNvSpPr/>
            <p:nvPr/>
          </p:nvSpPr>
          <p:spPr>
            <a:xfrm flipH="1">
              <a:off x="7785761" y="3416550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9" name="Right Arrow 138">
              <a:extLst>
                <a:ext uri="{FF2B5EF4-FFF2-40B4-BE49-F238E27FC236}">
                  <a16:creationId xmlns:a16="http://schemas.microsoft.com/office/drawing/2014/main" id="{7EAE2755-FBE1-0246-BA0C-38E5A9253CF6}"/>
                </a:ext>
              </a:extLst>
            </p:cNvPr>
            <p:cNvSpPr/>
            <p:nvPr/>
          </p:nvSpPr>
          <p:spPr>
            <a:xfrm>
              <a:off x="3813360" y="1084868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1E41DF6-FFBC-C249-B122-756D67805B85}"/>
                </a:ext>
              </a:extLst>
            </p:cNvPr>
            <p:cNvSpPr/>
            <p:nvPr/>
          </p:nvSpPr>
          <p:spPr>
            <a:xfrm>
              <a:off x="4678071" y="1959132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1" name="Right Arrow 140">
              <a:extLst>
                <a:ext uri="{FF2B5EF4-FFF2-40B4-BE49-F238E27FC236}">
                  <a16:creationId xmlns:a16="http://schemas.microsoft.com/office/drawing/2014/main" id="{9C0614E6-07A4-8349-9461-D78E9077BBD4}"/>
                </a:ext>
              </a:extLst>
            </p:cNvPr>
            <p:cNvSpPr/>
            <p:nvPr/>
          </p:nvSpPr>
          <p:spPr>
            <a:xfrm>
              <a:off x="3813360" y="2168500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24F5A478-9D7B-9E4C-936F-51CEEB603277}"/>
                </a:ext>
              </a:extLst>
            </p:cNvPr>
            <p:cNvSpPr/>
            <p:nvPr/>
          </p:nvSpPr>
          <p:spPr>
            <a:xfrm>
              <a:off x="4678071" y="3201236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43" name="Right Arrow 142">
              <a:extLst>
                <a:ext uri="{FF2B5EF4-FFF2-40B4-BE49-F238E27FC236}">
                  <a16:creationId xmlns:a16="http://schemas.microsoft.com/office/drawing/2014/main" id="{5379B476-7935-6E43-8381-89F8C2596397}"/>
                </a:ext>
              </a:extLst>
            </p:cNvPr>
            <p:cNvSpPr/>
            <p:nvPr/>
          </p:nvSpPr>
          <p:spPr>
            <a:xfrm>
              <a:off x="3813360" y="3410604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1AB28B1-35FD-524A-83EB-3E63123C2424}"/>
                </a:ext>
              </a:extLst>
            </p:cNvPr>
            <p:cNvSpPr/>
            <p:nvPr/>
          </p:nvSpPr>
          <p:spPr>
            <a:xfrm>
              <a:off x="4677620" y="4433961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45" name="Right Arrow 144">
              <a:extLst>
                <a:ext uri="{FF2B5EF4-FFF2-40B4-BE49-F238E27FC236}">
                  <a16:creationId xmlns:a16="http://schemas.microsoft.com/office/drawing/2014/main" id="{53F34C17-1748-D141-969A-DF8B798DB809}"/>
                </a:ext>
              </a:extLst>
            </p:cNvPr>
            <p:cNvSpPr/>
            <p:nvPr/>
          </p:nvSpPr>
          <p:spPr>
            <a:xfrm>
              <a:off x="3812910" y="4678768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cxnSp>
          <p:nvCxnSpPr>
            <p:cNvPr id="176" name="Curved Connector 175">
              <a:extLst>
                <a:ext uri="{FF2B5EF4-FFF2-40B4-BE49-F238E27FC236}">
                  <a16:creationId xmlns:a16="http://schemas.microsoft.com/office/drawing/2014/main" id="{58D2BE39-70AB-F74C-BA99-98C6A63BC53A}"/>
                </a:ext>
              </a:extLst>
            </p:cNvPr>
            <p:cNvCxnSpPr>
              <a:cxnSpLocks/>
              <a:stCxn id="111" idx="2"/>
              <a:endCxn id="140" idx="3"/>
            </p:cNvCxnSpPr>
            <p:nvPr/>
          </p:nvCxnSpPr>
          <p:spPr>
            <a:xfrm rot="16200000" flipH="1">
              <a:off x="4409663" y="2005579"/>
              <a:ext cx="675993" cy="46392"/>
            </a:xfrm>
            <a:prstGeom prst="curvedConnector4">
              <a:avLst>
                <a:gd name="adj1" fmla="val 14607"/>
                <a:gd name="adj2" fmla="val 348288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urved Connector 178">
              <a:extLst>
                <a:ext uri="{FF2B5EF4-FFF2-40B4-BE49-F238E27FC236}">
                  <a16:creationId xmlns:a16="http://schemas.microsoft.com/office/drawing/2014/main" id="{682A8E73-907F-414F-A65A-AC181512D117}"/>
                </a:ext>
              </a:extLst>
            </p:cNvPr>
            <p:cNvCxnSpPr>
              <a:cxnSpLocks/>
              <a:stCxn id="111" idx="2"/>
              <a:endCxn id="142" idx="3"/>
            </p:cNvCxnSpPr>
            <p:nvPr/>
          </p:nvCxnSpPr>
          <p:spPr>
            <a:xfrm rot="16200000" flipH="1">
              <a:off x="3788611" y="2626631"/>
              <a:ext cx="1918097" cy="46392"/>
            </a:xfrm>
            <a:prstGeom prst="curvedConnector4">
              <a:avLst>
                <a:gd name="adj1" fmla="val 3896"/>
                <a:gd name="adj2" fmla="val 730270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urved Connector 181">
              <a:extLst>
                <a:ext uri="{FF2B5EF4-FFF2-40B4-BE49-F238E27FC236}">
                  <a16:creationId xmlns:a16="http://schemas.microsoft.com/office/drawing/2014/main" id="{7013CE85-1B1F-CA4A-806A-A0BA93966658}"/>
                </a:ext>
              </a:extLst>
            </p:cNvPr>
            <p:cNvCxnSpPr>
              <a:cxnSpLocks/>
              <a:stCxn id="111" idx="2"/>
              <a:endCxn id="144" idx="3"/>
            </p:cNvCxnSpPr>
            <p:nvPr/>
          </p:nvCxnSpPr>
          <p:spPr>
            <a:xfrm rot="16200000" flipH="1">
              <a:off x="3172022" y="3243219"/>
              <a:ext cx="3150822" cy="45941"/>
            </a:xfrm>
            <a:prstGeom prst="curvedConnector4">
              <a:avLst>
                <a:gd name="adj1" fmla="val 1237"/>
                <a:gd name="adj2" fmla="val 968880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63F43D7-B561-4144-9809-17940A683E62}"/>
                </a:ext>
              </a:extLst>
            </p:cNvPr>
            <p:cNvCxnSpPr>
              <a:stCxn id="111" idx="3"/>
              <a:endCxn id="95" idx="1"/>
            </p:cNvCxnSpPr>
            <p:nvPr/>
          </p:nvCxnSpPr>
          <p:spPr>
            <a:xfrm>
              <a:off x="4770855" y="1283139"/>
              <a:ext cx="2895810" cy="0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4F66AA6-954E-E842-A0FE-A14C45A5A482}"/>
                </a:ext>
              </a:extLst>
            </p:cNvPr>
            <p:cNvCxnSpPr>
              <a:cxnSpLocks/>
              <a:stCxn id="111" idx="3"/>
              <a:endCxn id="98" idx="1"/>
            </p:cNvCxnSpPr>
            <p:nvPr/>
          </p:nvCxnSpPr>
          <p:spPr>
            <a:xfrm>
              <a:off x="4770855" y="1283139"/>
              <a:ext cx="2895810" cy="1096877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64B18A3-DE9E-714A-8951-60EA0CF92367}"/>
                </a:ext>
              </a:extLst>
            </p:cNvPr>
            <p:cNvCxnSpPr>
              <a:cxnSpLocks/>
              <a:stCxn id="111" idx="3"/>
              <a:endCxn id="100" idx="1"/>
            </p:cNvCxnSpPr>
            <p:nvPr/>
          </p:nvCxnSpPr>
          <p:spPr>
            <a:xfrm>
              <a:off x="4770855" y="1283139"/>
              <a:ext cx="2897801" cy="2332715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64B8131-951F-6747-B70A-E544C85A328F}"/>
                </a:ext>
              </a:extLst>
            </p:cNvPr>
            <p:cNvCxnSpPr>
              <a:cxnSpLocks/>
              <a:stCxn id="111" idx="3"/>
              <a:endCxn id="105" idx="1"/>
            </p:cNvCxnSpPr>
            <p:nvPr/>
          </p:nvCxnSpPr>
          <p:spPr>
            <a:xfrm>
              <a:off x="4770855" y="1283139"/>
              <a:ext cx="2913017" cy="3579233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344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B6D4-ABE5-5642-949B-F0494096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1E981D-87AC-4F40-B59B-CB8EEA7AEB6B}"/>
              </a:ext>
            </a:extLst>
          </p:cNvPr>
          <p:cNvCxnSpPr/>
          <p:nvPr/>
        </p:nvCxnSpPr>
        <p:spPr>
          <a:xfrm flipV="1">
            <a:off x="5520267" y="5102578"/>
            <a:ext cx="553155" cy="82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2233E8-EF0F-A443-AE85-CC14C99DD119}"/>
              </a:ext>
            </a:extLst>
          </p:cNvPr>
          <p:cNvCxnSpPr>
            <a:cxnSpLocks/>
          </p:cNvCxnSpPr>
          <p:nvPr/>
        </p:nvCxnSpPr>
        <p:spPr>
          <a:xfrm flipV="1">
            <a:off x="5520267" y="5254978"/>
            <a:ext cx="705555" cy="686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1F275E-3EE5-814F-B21A-25345EDD43CF}"/>
              </a:ext>
            </a:extLst>
          </p:cNvPr>
          <p:cNvCxnSpPr>
            <a:cxnSpLocks/>
          </p:cNvCxnSpPr>
          <p:nvPr/>
        </p:nvCxnSpPr>
        <p:spPr>
          <a:xfrm flipV="1">
            <a:off x="5520267" y="4888089"/>
            <a:ext cx="452967" cy="1053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5CC630-89BC-6A43-B5AA-54E3AB921145}"/>
              </a:ext>
            </a:extLst>
          </p:cNvPr>
          <p:cNvCxnSpPr>
            <a:cxnSpLocks/>
          </p:cNvCxnSpPr>
          <p:nvPr/>
        </p:nvCxnSpPr>
        <p:spPr>
          <a:xfrm flipV="1">
            <a:off x="5520267" y="5373511"/>
            <a:ext cx="118533" cy="568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1E3EE5-9E98-F147-961A-38ECB005B1D3}"/>
              </a:ext>
            </a:extLst>
          </p:cNvPr>
          <p:cNvCxnSpPr>
            <a:cxnSpLocks/>
          </p:cNvCxnSpPr>
          <p:nvPr/>
        </p:nvCxnSpPr>
        <p:spPr>
          <a:xfrm>
            <a:off x="5520267" y="5941557"/>
            <a:ext cx="473725" cy="55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8C38F9-F4E7-C74B-B1DE-948E28D9E341}"/>
              </a:ext>
            </a:extLst>
          </p:cNvPr>
          <p:cNvCxnSpPr>
            <a:cxnSpLocks/>
          </p:cNvCxnSpPr>
          <p:nvPr/>
        </p:nvCxnSpPr>
        <p:spPr>
          <a:xfrm flipH="1">
            <a:off x="5390444" y="5941557"/>
            <a:ext cx="129823" cy="30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8DF225-CE9D-0440-AF72-DEF4BA3359E4}"/>
              </a:ext>
            </a:extLst>
          </p:cNvPr>
          <p:cNvCxnSpPr>
            <a:cxnSpLocks/>
          </p:cNvCxnSpPr>
          <p:nvPr/>
        </p:nvCxnSpPr>
        <p:spPr>
          <a:xfrm flipH="1">
            <a:off x="5040489" y="5950803"/>
            <a:ext cx="479778" cy="499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0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eat&#10;&#10;Description automatically generated">
            <a:extLst>
              <a:ext uri="{FF2B5EF4-FFF2-40B4-BE49-F238E27FC236}">
                <a16:creationId xmlns:a16="http://schemas.microsoft.com/office/drawing/2014/main" id="{BD845331-0346-614C-B6F6-2FD12022A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265" y="4460094"/>
            <a:ext cx="1712317" cy="2167151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CF3575E-98C9-194F-89E9-8D974720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83" y="4460093"/>
            <a:ext cx="1712317" cy="2167151"/>
          </a:xfrm>
          <a:prstGeom prst="rect">
            <a:avLst/>
          </a:prstGeom>
        </p:spPr>
      </p:pic>
      <p:pic>
        <p:nvPicPr>
          <p:cNvPr id="9" name="Picture 8" descr="A bowl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0567C14-696F-CD43-82BE-42B3C04A3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" y="2855429"/>
            <a:ext cx="1712317" cy="2167151"/>
          </a:xfrm>
          <a:prstGeom prst="rect">
            <a:avLst/>
          </a:prstGeom>
        </p:spPr>
      </p:pic>
      <p:pic>
        <p:nvPicPr>
          <p:cNvPr id="11" name="Picture 10" descr="A picture containing cup, indoor, tableware, dark&#10;&#10;Description automatically generated">
            <a:extLst>
              <a:ext uri="{FF2B5EF4-FFF2-40B4-BE49-F238E27FC236}">
                <a16:creationId xmlns:a16="http://schemas.microsoft.com/office/drawing/2014/main" id="{A39B6CFD-1371-CD40-82E0-2420BA1D5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85" y="2855428"/>
            <a:ext cx="1712317" cy="2167151"/>
          </a:xfrm>
          <a:prstGeom prst="rect">
            <a:avLst/>
          </a:prstGeom>
        </p:spPr>
      </p:pic>
      <p:pic>
        <p:nvPicPr>
          <p:cNvPr id="13" name="Picture 12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3664F52D-82A5-374C-87A5-B585195F5F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" y="586730"/>
            <a:ext cx="1712317" cy="2167151"/>
          </a:xfrm>
          <a:prstGeom prst="rect">
            <a:avLst/>
          </a:prstGeom>
        </p:spPr>
      </p:pic>
      <p:pic>
        <p:nvPicPr>
          <p:cNvPr id="15" name="Picture 14" descr="A green leaf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3799D96C-02B6-1B41-9C48-808DDA2085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84" y="597498"/>
            <a:ext cx="1712317" cy="2167151"/>
          </a:xfrm>
          <a:prstGeom prst="rect">
            <a:avLst/>
          </a:prstGeom>
        </p:spPr>
      </p:pic>
      <p:pic>
        <p:nvPicPr>
          <p:cNvPr id="17" name="Picture 16" descr="A moon in the sky&#10;&#10;Description automatically generated with low confidence">
            <a:extLst>
              <a:ext uri="{FF2B5EF4-FFF2-40B4-BE49-F238E27FC236}">
                <a16:creationId xmlns:a16="http://schemas.microsoft.com/office/drawing/2014/main" id="{C8FC68E8-FE81-A44C-BE30-F6AA320545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308" y="602883"/>
            <a:ext cx="1712317" cy="2167151"/>
          </a:xfrm>
          <a:prstGeom prst="rect">
            <a:avLst/>
          </a:prstGeom>
        </p:spPr>
      </p:pic>
      <p:pic>
        <p:nvPicPr>
          <p:cNvPr id="19" name="Picture 18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0BB0930A-F5BD-EA4D-B923-7443E82EA8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625" y="602883"/>
            <a:ext cx="1712317" cy="2167151"/>
          </a:xfrm>
          <a:prstGeom prst="rect">
            <a:avLst/>
          </a:prstGeom>
        </p:spPr>
      </p:pic>
      <p:pic>
        <p:nvPicPr>
          <p:cNvPr id="21" name="Picture 20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9128090C-0C12-2541-9A0A-BC61E52D94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308" y="2871581"/>
            <a:ext cx="1712317" cy="2167151"/>
          </a:xfrm>
          <a:prstGeom prst="rect">
            <a:avLst/>
          </a:prstGeom>
        </p:spPr>
      </p:pic>
      <p:pic>
        <p:nvPicPr>
          <p:cNvPr id="23" name="Picture 2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386832-F84B-E34C-8F71-82120CCD88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625" y="2855429"/>
            <a:ext cx="1712317" cy="2167151"/>
          </a:xfrm>
          <a:prstGeom prst="rect">
            <a:avLst/>
          </a:prstGeom>
        </p:spPr>
      </p:pic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A55E0E94-3379-2246-AC9D-8E9143743383}"/>
              </a:ext>
            </a:extLst>
          </p:cNvPr>
          <p:cNvSpPr/>
          <p:nvPr/>
        </p:nvSpPr>
        <p:spPr>
          <a:xfrm>
            <a:off x="4300138" y="698858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a white textbook titled algorithms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DB6FA8-C2AF-084D-9384-8CFC9055728B}"/>
              </a:ext>
            </a:extLst>
          </p:cNvPr>
          <p:cNvCxnSpPr/>
          <p:nvPr/>
        </p:nvCxnSpPr>
        <p:spPr>
          <a:xfrm flipV="1">
            <a:off x="5131018" y="2467035"/>
            <a:ext cx="553155" cy="82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BF58D7-4240-BF43-9983-35B6913FB213}"/>
              </a:ext>
            </a:extLst>
          </p:cNvPr>
          <p:cNvCxnSpPr>
            <a:cxnSpLocks/>
          </p:cNvCxnSpPr>
          <p:nvPr/>
        </p:nvCxnSpPr>
        <p:spPr>
          <a:xfrm flipV="1">
            <a:off x="5131018" y="2770034"/>
            <a:ext cx="742564" cy="535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4C5BEB-3EC6-1E4F-9FE0-FAC724AE5B1B}"/>
              </a:ext>
            </a:extLst>
          </p:cNvPr>
          <p:cNvCxnSpPr>
            <a:cxnSpLocks/>
          </p:cNvCxnSpPr>
          <p:nvPr/>
        </p:nvCxnSpPr>
        <p:spPr>
          <a:xfrm flipV="1">
            <a:off x="5131018" y="3271547"/>
            <a:ext cx="807006" cy="34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C842C-A27F-D842-A11D-7F544F30DE8B}"/>
              </a:ext>
            </a:extLst>
          </p:cNvPr>
          <p:cNvCxnSpPr>
            <a:cxnSpLocks/>
          </p:cNvCxnSpPr>
          <p:nvPr/>
        </p:nvCxnSpPr>
        <p:spPr>
          <a:xfrm flipH="1">
            <a:off x="4750420" y="3306014"/>
            <a:ext cx="380598" cy="195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5BD890-F09D-5E40-9D8B-CBB97C9287A8}"/>
              </a:ext>
            </a:extLst>
          </p:cNvPr>
          <p:cNvCxnSpPr>
            <a:cxnSpLocks/>
          </p:cNvCxnSpPr>
          <p:nvPr/>
        </p:nvCxnSpPr>
        <p:spPr>
          <a:xfrm flipH="1" flipV="1">
            <a:off x="4803641" y="2770034"/>
            <a:ext cx="327377" cy="526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19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CF3575E-98C9-194F-89E9-8D9747202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1" t="49621" r="8425" b="18198"/>
          <a:stretch/>
        </p:blipFill>
        <p:spPr>
          <a:xfrm>
            <a:off x="8823994" y="4358796"/>
            <a:ext cx="1325753" cy="697405"/>
          </a:xfrm>
          <a:prstGeom prst="rect">
            <a:avLst/>
          </a:prstGeom>
        </p:spPr>
      </p:pic>
      <p:pic>
        <p:nvPicPr>
          <p:cNvPr id="11" name="Picture 10" descr="A picture containing cup, indoor, tableware, dark&#10;&#10;Description automatically generated">
            <a:extLst>
              <a:ext uri="{FF2B5EF4-FFF2-40B4-BE49-F238E27FC236}">
                <a16:creationId xmlns:a16="http://schemas.microsoft.com/office/drawing/2014/main" id="{A39B6CFD-1371-CD40-82E0-2420BA1D55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1" t="44178" r="28627" b="27415"/>
          <a:stretch/>
        </p:blipFill>
        <p:spPr>
          <a:xfrm>
            <a:off x="5910146" y="4219647"/>
            <a:ext cx="958771" cy="719011"/>
          </a:xfrm>
          <a:prstGeom prst="rect">
            <a:avLst/>
          </a:prstGeom>
        </p:spPr>
      </p:pic>
      <p:pic>
        <p:nvPicPr>
          <p:cNvPr id="15" name="Picture 14" descr="A green leaf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3799D96C-02B6-1B41-9C48-808DDA2085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6" t="37263" r="27851" b="23867"/>
          <a:stretch/>
        </p:blipFill>
        <p:spPr>
          <a:xfrm>
            <a:off x="3189248" y="1405054"/>
            <a:ext cx="958771" cy="842371"/>
          </a:xfrm>
          <a:prstGeom prst="rect">
            <a:avLst/>
          </a:prstGeom>
        </p:spPr>
      </p:pic>
      <p:pic>
        <p:nvPicPr>
          <p:cNvPr id="19" name="Picture 18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0BB0930A-F5BD-EA4D-B923-7443E82EA8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t="49548" r="33904" b="30072"/>
          <a:stretch/>
        </p:blipFill>
        <p:spPr>
          <a:xfrm>
            <a:off x="10794380" y="4358796"/>
            <a:ext cx="612668" cy="490653"/>
          </a:xfrm>
          <a:prstGeom prst="rect">
            <a:avLst/>
          </a:prstGeom>
        </p:spPr>
      </p:pic>
      <p:pic>
        <p:nvPicPr>
          <p:cNvPr id="23" name="Picture 2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386832-F84B-E34C-8F71-82120CCD88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71" t="27767" r="35203" b="29939"/>
          <a:stretch/>
        </p:blipFill>
        <p:spPr>
          <a:xfrm>
            <a:off x="7637909" y="3868142"/>
            <a:ext cx="502481" cy="1070516"/>
          </a:xfrm>
          <a:prstGeom prst="rect">
            <a:avLst/>
          </a:prstGeom>
        </p:spPr>
      </p:pic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A55E0E94-3379-2246-AC9D-8E9143743383}"/>
              </a:ext>
            </a:extLst>
          </p:cNvPr>
          <p:cNvSpPr/>
          <p:nvPr/>
        </p:nvSpPr>
        <p:spPr>
          <a:xfrm>
            <a:off x="315448" y="2429102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“A white textbook titled algorithms”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9FB3E9B-0923-C646-B5C2-48439BC40CAD}"/>
              </a:ext>
            </a:extLst>
          </p:cNvPr>
          <p:cNvSpPr/>
          <p:nvPr/>
        </p:nvSpPr>
        <p:spPr>
          <a:xfrm>
            <a:off x="8581694" y="4102555"/>
            <a:ext cx="1665700" cy="27723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275388-E12E-724A-A638-8538C72BDF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202" y="4849449"/>
            <a:ext cx="1168400" cy="1485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C57272-5068-D847-ACAE-AA65140716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3374" y="4849449"/>
            <a:ext cx="1181100" cy="148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293F1B-28D3-9B48-BCE4-DD9B596C60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1980" y="4849449"/>
            <a:ext cx="1206500" cy="15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2ABCBB-7527-1D4D-BC84-A248ED974B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62677" y="4849449"/>
            <a:ext cx="1181100" cy="148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0AF08-44DB-B54C-9B11-815D1E3989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1617" y="4849449"/>
            <a:ext cx="1257300" cy="1587500"/>
          </a:xfrm>
          <a:prstGeom prst="rect">
            <a:avLst/>
          </a:prstGeom>
        </p:spPr>
      </p:pic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97139D3F-3309-E447-A6B2-97BC94ADED0F}"/>
              </a:ext>
            </a:extLst>
          </p:cNvPr>
          <p:cNvSpPr/>
          <p:nvPr/>
        </p:nvSpPr>
        <p:spPr>
          <a:xfrm>
            <a:off x="2186906" y="5317545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A green head of cabbage</a:t>
            </a:r>
          </a:p>
        </p:txBody>
      </p:sp>
    </p:spTree>
    <p:extLst>
      <p:ext uri="{BB962C8B-B14F-4D97-AF65-F5344CB8AC3E}">
        <p14:creationId xmlns:p14="http://schemas.microsoft.com/office/powerpoint/2010/main" val="165796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CF3575E-98C9-194F-89E9-8D9747202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1" t="49621" r="8425" b="18198"/>
          <a:stretch/>
        </p:blipFill>
        <p:spPr>
          <a:xfrm>
            <a:off x="2727829" y="3747441"/>
            <a:ext cx="1069149" cy="562420"/>
          </a:xfrm>
          <a:prstGeom prst="rect">
            <a:avLst/>
          </a:prstGeom>
        </p:spPr>
      </p:pic>
      <p:pic>
        <p:nvPicPr>
          <p:cNvPr id="11" name="Picture 10" descr="A picture containing cup, indoor, tableware, dark&#10;&#10;Description automatically generated">
            <a:extLst>
              <a:ext uri="{FF2B5EF4-FFF2-40B4-BE49-F238E27FC236}">
                <a16:creationId xmlns:a16="http://schemas.microsoft.com/office/drawing/2014/main" id="{A39B6CFD-1371-CD40-82E0-2420BA1D55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1" t="44178" r="28627" b="27415"/>
          <a:stretch/>
        </p:blipFill>
        <p:spPr>
          <a:xfrm>
            <a:off x="2754580" y="1629193"/>
            <a:ext cx="773197" cy="579844"/>
          </a:xfrm>
          <a:prstGeom prst="rect">
            <a:avLst/>
          </a:prstGeom>
        </p:spPr>
      </p:pic>
      <p:pic>
        <p:nvPicPr>
          <p:cNvPr id="15" name="Picture 14" descr="A green leaf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3799D96C-02B6-1B41-9C48-808DDA2085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6" t="37263" r="27851" b="23867"/>
          <a:stretch/>
        </p:blipFill>
        <p:spPr>
          <a:xfrm>
            <a:off x="2754580" y="654970"/>
            <a:ext cx="773197" cy="679327"/>
          </a:xfrm>
          <a:prstGeom prst="rect">
            <a:avLst/>
          </a:prstGeom>
        </p:spPr>
      </p:pic>
      <p:pic>
        <p:nvPicPr>
          <p:cNvPr id="19" name="Picture 18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0BB0930A-F5BD-EA4D-B923-7443E82EA8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t="49548" r="33904" b="30072"/>
          <a:stretch/>
        </p:blipFill>
        <p:spPr>
          <a:xfrm>
            <a:off x="3023821" y="4692754"/>
            <a:ext cx="494084" cy="395685"/>
          </a:xfrm>
          <a:prstGeom prst="rect">
            <a:avLst/>
          </a:prstGeom>
        </p:spPr>
      </p:pic>
      <p:pic>
        <p:nvPicPr>
          <p:cNvPr id="23" name="Picture 2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386832-F84B-E34C-8F71-82120CCD88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71" t="27767" r="35203" b="29939"/>
          <a:stretch/>
        </p:blipFill>
        <p:spPr>
          <a:xfrm>
            <a:off x="3023821" y="2407698"/>
            <a:ext cx="405224" cy="863314"/>
          </a:xfrm>
          <a:prstGeom prst="rect">
            <a:avLst/>
          </a:prstGeom>
        </p:spPr>
      </p:pic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A55E0E94-3379-2246-AC9D-8E9143743383}"/>
              </a:ext>
            </a:extLst>
          </p:cNvPr>
          <p:cNvSpPr/>
          <p:nvPr/>
        </p:nvSpPr>
        <p:spPr>
          <a:xfrm>
            <a:off x="5098719" y="560517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A green cabbage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9FB3E9B-0923-C646-B5C2-48439BC40CAD}"/>
              </a:ext>
            </a:extLst>
          </p:cNvPr>
          <p:cNvSpPr/>
          <p:nvPr/>
        </p:nvSpPr>
        <p:spPr>
          <a:xfrm>
            <a:off x="2661052" y="3389959"/>
            <a:ext cx="5847912" cy="993377"/>
          </a:xfrm>
          <a:prstGeom prst="roundRect">
            <a:avLst>
              <a:gd name="adj" fmla="val 5804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FD4EE0-0C31-7345-A71A-D0C6D533A9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998" y="3429941"/>
            <a:ext cx="880801" cy="8808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B90E0B-E2BF-584A-8F4A-BD328BDC8F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6998" y="1478715"/>
            <a:ext cx="880801" cy="8808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D7EC799-B510-4C41-9EBC-C7E41FE090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6998" y="2455151"/>
            <a:ext cx="880801" cy="8808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22B7005-DDD2-8240-9B64-AB24A9C093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6998" y="4428047"/>
            <a:ext cx="880801" cy="8808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B7B42C-D683-844B-BCCE-E78DE490FB78}"/>
              </a:ext>
            </a:extLst>
          </p:cNvPr>
          <p:cNvSpPr txBox="1"/>
          <p:nvPr/>
        </p:nvSpPr>
        <p:spPr>
          <a:xfrm>
            <a:off x="2827550" y="38638"/>
            <a:ext cx="6520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RGB                 Depth                            Text                             Speech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7B4D39-C0C4-FB40-84CF-C3682E1AE6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86998" y="507668"/>
            <a:ext cx="880801" cy="880801"/>
          </a:xfrm>
          <a:prstGeom prst="rect">
            <a:avLst/>
          </a:prstGeom>
        </p:spPr>
      </p:pic>
      <p:sp>
        <p:nvSpPr>
          <p:cNvPr id="24" name="Rectangle: Rounded Corners 10">
            <a:extLst>
              <a:ext uri="{FF2B5EF4-FFF2-40B4-BE49-F238E27FC236}">
                <a16:creationId xmlns:a16="http://schemas.microsoft.com/office/drawing/2014/main" id="{D91FB896-AEA5-FA4D-8236-AA38CDACFB68}"/>
              </a:ext>
            </a:extLst>
          </p:cNvPr>
          <p:cNvSpPr/>
          <p:nvPr/>
        </p:nvSpPr>
        <p:spPr>
          <a:xfrm>
            <a:off x="5098719" y="1541895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It’s a blue ceramic bowl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15127DB7-1BB1-1646-A2EB-E28A7B20A31B}"/>
              </a:ext>
            </a:extLst>
          </p:cNvPr>
          <p:cNvSpPr/>
          <p:nvPr/>
        </p:nvSpPr>
        <p:spPr>
          <a:xfrm>
            <a:off x="5098719" y="2523274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men’s shampoo</a:t>
            </a:r>
          </a:p>
        </p:txBody>
      </p:sp>
      <p:sp>
        <p:nvSpPr>
          <p:cNvPr id="27" name="Rectangle: Rounded Corners 10">
            <a:extLst>
              <a:ext uri="{FF2B5EF4-FFF2-40B4-BE49-F238E27FC236}">
                <a16:creationId xmlns:a16="http://schemas.microsoft.com/office/drawing/2014/main" id="{D06B8232-F7C0-C94C-995C-CF79BACD211D}"/>
              </a:ext>
            </a:extLst>
          </p:cNvPr>
          <p:cNvSpPr/>
          <p:nvPr/>
        </p:nvSpPr>
        <p:spPr>
          <a:xfrm>
            <a:off x="5098719" y="3504652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A white book with red decorations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0C3E8D19-D4B2-224E-AA90-4B08BA2F2F16}"/>
              </a:ext>
            </a:extLst>
          </p:cNvPr>
          <p:cNvSpPr/>
          <p:nvPr/>
        </p:nvSpPr>
        <p:spPr>
          <a:xfrm>
            <a:off x="5098719" y="4486030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It’s a small lemon</a:t>
            </a: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C76110C7-D882-864B-902A-09E7C7742736}"/>
              </a:ext>
            </a:extLst>
          </p:cNvPr>
          <p:cNvSpPr/>
          <p:nvPr/>
        </p:nvSpPr>
        <p:spPr>
          <a:xfrm>
            <a:off x="7277988" y="560517"/>
            <a:ext cx="1118239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“A head of lettuce”</a:t>
            </a:r>
          </a:p>
        </p:txBody>
      </p:sp>
      <p:sp>
        <p:nvSpPr>
          <p:cNvPr id="30" name="Rectangular Callout 29">
            <a:extLst>
              <a:ext uri="{FF2B5EF4-FFF2-40B4-BE49-F238E27FC236}">
                <a16:creationId xmlns:a16="http://schemas.microsoft.com/office/drawing/2014/main" id="{048A7858-D5F0-3846-859F-DAC541D4CFCB}"/>
              </a:ext>
            </a:extLst>
          </p:cNvPr>
          <p:cNvSpPr/>
          <p:nvPr/>
        </p:nvSpPr>
        <p:spPr>
          <a:xfrm>
            <a:off x="7276174" y="1541895"/>
            <a:ext cx="1118239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“Some kind of bowl”</a:t>
            </a:r>
          </a:p>
        </p:txBody>
      </p:sp>
      <p:sp>
        <p:nvSpPr>
          <p:cNvPr id="31" name="Rectangular Callout 30">
            <a:extLst>
              <a:ext uri="{FF2B5EF4-FFF2-40B4-BE49-F238E27FC236}">
                <a16:creationId xmlns:a16="http://schemas.microsoft.com/office/drawing/2014/main" id="{3D9F3776-8D97-7142-BD4E-3869813F2CD3}"/>
              </a:ext>
            </a:extLst>
          </p:cNvPr>
          <p:cNvSpPr/>
          <p:nvPr/>
        </p:nvSpPr>
        <p:spPr>
          <a:xfrm>
            <a:off x="7276174" y="2523274"/>
            <a:ext cx="1118239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“A bottle of Old Spice shampoo”</a:t>
            </a:r>
          </a:p>
        </p:txBody>
      </p:sp>
      <p:sp>
        <p:nvSpPr>
          <p:cNvPr id="32" name="Rectangular Callout 31">
            <a:extLst>
              <a:ext uri="{FF2B5EF4-FFF2-40B4-BE49-F238E27FC236}">
                <a16:creationId xmlns:a16="http://schemas.microsoft.com/office/drawing/2014/main" id="{2F338F49-8C71-8542-ADFA-DD3945267385}"/>
              </a:ext>
            </a:extLst>
          </p:cNvPr>
          <p:cNvSpPr/>
          <p:nvPr/>
        </p:nvSpPr>
        <p:spPr>
          <a:xfrm>
            <a:off x="7276174" y="3504653"/>
            <a:ext cx="1118239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“It’s a textbook”</a:t>
            </a:r>
          </a:p>
        </p:txBody>
      </p:sp>
      <p:sp>
        <p:nvSpPr>
          <p:cNvPr id="33" name="Rectangular Callout 32">
            <a:extLst>
              <a:ext uri="{FF2B5EF4-FFF2-40B4-BE49-F238E27FC236}">
                <a16:creationId xmlns:a16="http://schemas.microsoft.com/office/drawing/2014/main" id="{EBA45805-F2D4-AB44-BF30-B0F478C1BB7E}"/>
              </a:ext>
            </a:extLst>
          </p:cNvPr>
          <p:cNvSpPr/>
          <p:nvPr/>
        </p:nvSpPr>
        <p:spPr>
          <a:xfrm>
            <a:off x="7276174" y="4486032"/>
            <a:ext cx="1118239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“A lemon”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AEFD8A-6EE8-B948-8068-0F2E924D3757}"/>
              </a:ext>
            </a:extLst>
          </p:cNvPr>
          <p:cNvSpPr txBox="1"/>
          <p:nvPr/>
        </p:nvSpPr>
        <p:spPr>
          <a:xfrm>
            <a:off x="4254162" y="5813976"/>
            <a:ext cx="777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Query:</a:t>
            </a:r>
          </a:p>
        </p:txBody>
      </p:sp>
      <p:sp>
        <p:nvSpPr>
          <p:cNvPr id="35" name="Rectangular Callout 34">
            <a:extLst>
              <a:ext uri="{FF2B5EF4-FFF2-40B4-BE49-F238E27FC236}">
                <a16:creationId xmlns:a16="http://schemas.microsoft.com/office/drawing/2014/main" id="{8DF7F145-4B61-0041-A9AB-D8D8C834B4DB}"/>
              </a:ext>
            </a:extLst>
          </p:cNvPr>
          <p:cNvSpPr/>
          <p:nvPr/>
        </p:nvSpPr>
        <p:spPr>
          <a:xfrm>
            <a:off x="5031558" y="5613458"/>
            <a:ext cx="1940717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“A white textbook titled algorithms”</a:t>
            </a:r>
          </a:p>
        </p:txBody>
      </p:sp>
    </p:spTree>
    <p:extLst>
      <p:ext uri="{BB962C8B-B14F-4D97-AF65-F5344CB8AC3E}">
        <p14:creationId xmlns:p14="http://schemas.microsoft.com/office/powerpoint/2010/main" val="381096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862</TotalTime>
  <Words>299</Words>
  <Application>Microsoft Macintosh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Kasra Darvish</cp:lastModifiedBy>
  <cp:revision>89</cp:revision>
  <cp:lastPrinted>2022-01-18T18:38:21Z</cp:lastPrinted>
  <dcterms:created xsi:type="dcterms:W3CDTF">2022-01-12T19:50:21Z</dcterms:created>
  <dcterms:modified xsi:type="dcterms:W3CDTF">2022-01-29T03:49:42Z</dcterms:modified>
</cp:coreProperties>
</file>