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08"/>
    <a:srgbClr val="FF54DD"/>
    <a:srgbClr val="FF8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92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558908" y="456855"/>
            <a:ext cx="5465130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665228" y="38638"/>
            <a:ext cx="668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box of bandages”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6671430" y="560516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6671430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6671430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6671430" y="349845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6671430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1A407B-8242-8F4B-B045-08AF5911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3" t="42896" r="34182" b="29979"/>
          <a:stretch/>
        </p:blipFill>
        <p:spPr>
          <a:xfrm>
            <a:off x="2565708" y="453445"/>
            <a:ext cx="803534" cy="977011"/>
          </a:xfrm>
          <a:prstGeom prst="rect">
            <a:avLst/>
          </a:prstGeom>
        </p:spPr>
      </p:pic>
      <p:pic>
        <p:nvPicPr>
          <p:cNvPr id="46" name="Picture 4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14A5205-065A-BD44-A25B-0B087C069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9" t="55899" r="39191" b="31570"/>
          <a:stretch/>
        </p:blipFill>
        <p:spPr>
          <a:xfrm>
            <a:off x="2519615" y="1730473"/>
            <a:ext cx="638632" cy="451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894932-C0DA-D948-B7D4-CF472CDA4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1" t="32612" r="25224" b="28002"/>
          <a:stretch/>
        </p:blipFill>
        <p:spPr>
          <a:xfrm>
            <a:off x="2371937" y="2393346"/>
            <a:ext cx="944687" cy="1160009"/>
          </a:xfrm>
          <a:prstGeom prst="rect">
            <a:avLst/>
          </a:prstGeom>
        </p:spPr>
      </p:pic>
      <p:pic>
        <p:nvPicPr>
          <p:cNvPr id="50" name="Picture 49" descr="A logo with a person's face on it&#10;&#10;Description automatically generated with low confidence">
            <a:extLst>
              <a:ext uri="{FF2B5EF4-FFF2-40B4-BE49-F238E27FC236}">
                <a16:creationId xmlns:a16="http://schemas.microsoft.com/office/drawing/2014/main" id="{F3E2F0C9-DC03-854E-A78E-24355BDE4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5" t="55895" r="35251" b="24398"/>
          <a:stretch/>
        </p:blipFill>
        <p:spPr>
          <a:xfrm>
            <a:off x="2535713" y="4449324"/>
            <a:ext cx="718734" cy="7098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F936E5-BB1C-1641-9A2E-9DFA67D9FF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9" t="51204" r="29110" b="25662"/>
          <a:stretch/>
        </p:blipFill>
        <p:spPr>
          <a:xfrm>
            <a:off x="2467974" y="3526676"/>
            <a:ext cx="936334" cy="83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1633A-B311-9646-83D9-640788A4B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556" y="2447137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86CC-12B1-CC4D-9995-614D4278B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556" y="51231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A80BC-E4A8-7B4B-8C6F-CFB664EA7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556" y="148573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03CDC-92F5-A646-9E80-4CE2F405A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556" y="437891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CF7B6-B3CD-6248-A6D8-A708E04BA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4556" y="3411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640125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4139930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325966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284437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284436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742986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2062768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895549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742986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742986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1201534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0395" y="2521316"/>
            <a:ext cx="2337015" cy="1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178126" y="4367190"/>
            <a:ext cx="1576464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363890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363890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742985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469719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469719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469719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928267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38BCC-7A42-5749-99AD-1D65B00D52FA}"/>
              </a:ext>
            </a:extLst>
          </p:cNvPr>
          <p:cNvGrpSpPr/>
          <p:nvPr/>
        </p:nvGrpSpPr>
        <p:grpSpPr>
          <a:xfrm>
            <a:off x="3044032" y="5732736"/>
            <a:ext cx="2019300" cy="1101283"/>
            <a:chOff x="2866451" y="5723820"/>
            <a:chExt cx="2019300" cy="11012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2866451" y="6115014"/>
              <a:ext cx="2019300" cy="7100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2929239" y="5723820"/>
              <a:ext cx="1893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“A Gala apple.”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5A0D6-409F-6446-BB9F-8D8F42E623B5}"/>
              </a:ext>
            </a:extLst>
          </p:cNvPr>
          <p:cNvGrpSpPr/>
          <p:nvPr/>
        </p:nvGrpSpPr>
        <p:grpSpPr>
          <a:xfrm>
            <a:off x="6451949" y="5721433"/>
            <a:ext cx="2706190" cy="1112586"/>
            <a:chOff x="6451949" y="5721433"/>
            <a:chExt cx="2706190" cy="11125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6754590" y="6123930"/>
              <a:ext cx="2019300" cy="7100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6451949" y="5721433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“Black and gold mug.”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328D290-F92B-4744-A6A2-D92B717D4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3868" y="4103434"/>
            <a:ext cx="3637484" cy="421339"/>
          </a:xfrm>
          <a:prstGeom prst="bentConnector3">
            <a:avLst>
              <a:gd name="adj1" fmla="val 99699"/>
            </a:avLst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4DDA22-EFE3-4A40-A645-3851714A26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36620" y="469719"/>
            <a:ext cx="1381336" cy="5249327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EE996B-C261-7046-B9B2-BC4498B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95" t="33786" r="68940" b="42021"/>
          <a:stretch/>
        </p:blipFill>
        <p:spPr>
          <a:xfrm>
            <a:off x="3044032" y="6045962"/>
            <a:ext cx="2019300" cy="710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D7BCD-CA1D-634E-8A8E-777BC50D10C8}"/>
              </a:ext>
            </a:extLst>
          </p:cNvPr>
          <p:cNvSpPr txBox="1"/>
          <p:nvPr/>
        </p:nvSpPr>
        <p:spPr>
          <a:xfrm>
            <a:off x="3106820" y="5732736"/>
            <a:ext cx="189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“A Gala apple.”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2FBDF4-BD4B-2B4C-A8F1-EA5542B43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0129" t="34980" r="1206" b="40827"/>
          <a:stretch/>
        </p:blipFill>
        <p:spPr>
          <a:xfrm>
            <a:off x="6754590" y="6074314"/>
            <a:ext cx="2019300" cy="710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2E2B0-6AE9-174D-8796-1758F86A2676}"/>
              </a:ext>
            </a:extLst>
          </p:cNvPr>
          <p:cNvSpPr txBox="1"/>
          <p:nvPr/>
        </p:nvSpPr>
        <p:spPr>
          <a:xfrm>
            <a:off x="6451949" y="572143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“Black and gold mug.”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807972D4-A587-5047-806B-CC51E0B20B6F}"/>
              </a:ext>
            </a:extLst>
          </p:cNvPr>
          <p:cNvSpPr/>
          <p:nvPr/>
        </p:nvSpPr>
        <p:spPr>
          <a:xfrm flipH="1" flipV="1">
            <a:off x="3239157" y="-446567"/>
            <a:ext cx="851103" cy="2663987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ACD03D-DF83-3E40-A83B-E40F7F86E7A5}"/>
              </a:ext>
            </a:extLst>
          </p:cNvPr>
          <p:cNvSpPr/>
          <p:nvPr/>
        </p:nvSpPr>
        <p:spPr>
          <a:xfrm rot="900354" flipH="1" flipV="1">
            <a:off x="2998836" y="-1240730"/>
            <a:ext cx="1483131" cy="4686056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0799A9B-55B8-3B47-BD6B-0899C476208E}"/>
              </a:ext>
            </a:extLst>
          </p:cNvPr>
          <p:cNvSpPr/>
          <p:nvPr/>
        </p:nvSpPr>
        <p:spPr>
          <a:xfrm rot="900354" flipH="1" flipV="1">
            <a:off x="2876409" y="-4080331"/>
            <a:ext cx="2968593" cy="1036384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AA50F8-F7FF-2C47-803E-D6EB028CCF43}"/>
              </a:ext>
            </a:extLst>
          </p:cNvPr>
          <p:cNvSpPr/>
          <p:nvPr/>
        </p:nvSpPr>
        <p:spPr>
          <a:xfrm>
            <a:off x="5299470" y="546100"/>
            <a:ext cx="1698230" cy="1346200"/>
          </a:xfrm>
          <a:custGeom>
            <a:avLst/>
            <a:gdLst>
              <a:gd name="connsiteX0" fmla="*/ 0 w 1638300"/>
              <a:gd name="connsiteY0" fmla="*/ 0 h 1346200"/>
              <a:gd name="connsiteX1" fmla="*/ 1054100 w 1638300"/>
              <a:gd name="connsiteY1" fmla="*/ 673100 h 1346200"/>
              <a:gd name="connsiteX2" fmla="*/ 1638300 w 16383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1346200">
                <a:moveTo>
                  <a:pt x="0" y="0"/>
                </a:moveTo>
                <a:cubicBezTo>
                  <a:pt x="390525" y="224366"/>
                  <a:pt x="781050" y="448733"/>
                  <a:pt x="1054100" y="673100"/>
                </a:cubicBezTo>
                <a:cubicBezTo>
                  <a:pt x="1327150" y="897467"/>
                  <a:pt x="1482725" y="1121833"/>
                  <a:pt x="1638300" y="1346200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6B0EFA-1316-2A47-B522-C1065F3EDA7A}"/>
              </a:ext>
            </a:extLst>
          </p:cNvPr>
          <p:cNvSpPr/>
          <p:nvPr/>
        </p:nvSpPr>
        <p:spPr>
          <a:xfrm>
            <a:off x="5307468" y="609600"/>
            <a:ext cx="1454839" cy="2431312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FAA261F-2D02-7A4D-88DA-CEF2F2097F93}"/>
              </a:ext>
            </a:extLst>
          </p:cNvPr>
          <p:cNvSpPr/>
          <p:nvPr/>
        </p:nvSpPr>
        <p:spPr>
          <a:xfrm>
            <a:off x="5306885" y="687369"/>
            <a:ext cx="1368458" cy="5045363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1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43108" y="34961"/>
            <a:ext cx="12309350" cy="4983606"/>
            <a:chOff x="84476" y="864287"/>
            <a:chExt cx="11078972" cy="4485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89C4BA-2C0F-7A4D-A7C3-F34455665C08}"/>
                </a:ext>
              </a:extLst>
            </p:cNvPr>
            <p:cNvCxnSpPr>
              <a:cxnSpLocks/>
              <a:stCxn id="140" idx="3"/>
              <a:endCxn id="98" idx="1"/>
            </p:cNvCxnSpPr>
            <p:nvPr/>
          </p:nvCxnSpPr>
          <p:spPr>
            <a:xfrm>
              <a:off x="4770855" y="2366772"/>
              <a:ext cx="2895810" cy="132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952776" y="2050232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CC9506-D993-E14C-8636-A0CB5230A263}"/>
                </a:ext>
              </a:extLst>
            </p:cNvPr>
            <p:cNvCxnSpPr>
              <a:cxnSpLocks/>
              <a:stCxn id="142" idx="3"/>
              <a:endCxn id="100" idx="1"/>
            </p:cNvCxnSpPr>
            <p:nvPr/>
          </p:nvCxnSpPr>
          <p:spPr>
            <a:xfrm>
              <a:off x="4770855" y="3608876"/>
              <a:ext cx="2897801" cy="697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016" y="2972931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529288" y="4804473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630714" y="4603707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A3AF50-3C51-BD4C-821E-A09FA164EFE7}"/>
                </a:ext>
              </a:extLst>
            </p:cNvPr>
            <p:cNvCxnSpPr>
              <a:cxnSpLocks/>
              <a:stCxn id="144" idx="3"/>
              <a:endCxn id="105" idx="1"/>
            </p:cNvCxnSpPr>
            <p:nvPr/>
          </p:nvCxnSpPr>
          <p:spPr>
            <a:xfrm>
              <a:off x="4770404" y="4841601"/>
              <a:ext cx="2913468" cy="207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524729" y="952926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703698" y="86428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700283" y="193650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704984" y="3214038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699830" y="444010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666665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666665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668656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683872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678071" y="875499"/>
              <a:ext cx="92784" cy="81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3005351" y="1058877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856191" y="4649471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831424" y="2141719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831424" y="3410604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813360" y="10848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678071" y="1959132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813360" y="2168500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678071" y="320123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813360" y="341060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677620" y="443396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812910" y="46787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  <a:stCxn id="111" idx="2"/>
              <a:endCxn id="140" idx="3"/>
            </p:cNvCxnSpPr>
            <p:nvPr/>
          </p:nvCxnSpPr>
          <p:spPr>
            <a:xfrm rot="16200000" flipH="1">
              <a:off x="4409663" y="2005579"/>
              <a:ext cx="675993" cy="46392"/>
            </a:xfrm>
            <a:prstGeom prst="curvedConnector4">
              <a:avLst>
                <a:gd name="adj1" fmla="val 14607"/>
                <a:gd name="adj2" fmla="val 348288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stCxn id="111" idx="2"/>
              <a:endCxn id="142" idx="3"/>
            </p:cNvCxnSpPr>
            <p:nvPr/>
          </p:nvCxnSpPr>
          <p:spPr>
            <a:xfrm rot="16200000" flipH="1">
              <a:off x="3788611" y="2626631"/>
              <a:ext cx="1918097" cy="46392"/>
            </a:xfrm>
            <a:prstGeom prst="curvedConnector4">
              <a:avLst>
                <a:gd name="adj1" fmla="val 3896"/>
                <a:gd name="adj2" fmla="val 73027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stCxn id="111" idx="2"/>
              <a:endCxn id="144" idx="3"/>
            </p:cNvCxnSpPr>
            <p:nvPr/>
          </p:nvCxnSpPr>
          <p:spPr>
            <a:xfrm rot="16200000" flipH="1">
              <a:off x="3172022" y="3243219"/>
              <a:ext cx="3150822" cy="45941"/>
            </a:xfrm>
            <a:prstGeom prst="curvedConnector4">
              <a:avLst>
                <a:gd name="adj1" fmla="val 1237"/>
                <a:gd name="adj2" fmla="val 96888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stCxn id="111" idx="3"/>
              <a:endCxn id="95" idx="1"/>
            </p:cNvCxnSpPr>
            <p:nvPr/>
          </p:nvCxnSpPr>
          <p:spPr>
            <a:xfrm>
              <a:off x="4770855" y="1283139"/>
              <a:ext cx="2895810" cy="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4770855" y="1283139"/>
              <a:ext cx="2895810" cy="1096877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4770855" y="1283139"/>
              <a:ext cx="2897801" cy="23327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4770855" y="1283139"/>
              <a:ext cx="2913017" cy="3579233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6D4-ABE5-5642-949B-F0494096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E981D-87AC-4F40-B59B-CB8EEA7AEB6B}"/>
              </a:ext>
            </a:extLst>
          </p:cNvPr>
          <p:cNvCxnSpPr/>
          <p:nvPr/>
        </p:nvCxnSpPr>
        <p:spPr>
          <a:xfrm flipV="1">
            <a:off x="5520267" y="5102578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2233E8-EF0F-A443-AE85-CC14C99DD119}"/>
              </a:ext>
            </a:extLst>
          </p:cNvPr>
          <p:cNvCxnSpPr>
            <a:cxnSpLocks/>
          </p:cNvCxnSpPr>
          <p:nvPr/>
        </p:nvCxnSpPr>
        <p:spPr>
          <a:xfrm flipV="1">
            <a:off x="5520267" y="5254978"/>
            <a:ext cx="705555" cy="686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F275E-3EE5-814F-B21A-25345EDD43CF}"/>
              </a:ext>
            </a:extLst>
          </p:cNvPr>
          <p:cNvCxnSpPr>
            <a:cxnSpLocks/>
          </p:cNvCxnSpPr>
          <p:nvPr/>
        </p:nvCxnSpPr>
        <p:spPr>
          <a:xfrm flipV="1">
            <a:off x="5520267" y="4888089"/>
            <a:ext cx="452967" cy="105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CC630-89BC-6A43-B5AA-54E3AB921145}"/>
              </a:ext>
            </a:extLst>
          </p:cNvPr>
          <p:cNvCxnSpPr>
            <a:cxnSpLocks/>
          </p:cNvCxnSpPr>
          <p:nvPr/>
        </p:nvCxnSpPr>
        <p:spPr>
          <a:xfrm flipV="1">
            <a:off x="5520267" y="5373511"/>
            <a:ext cx="118533" cy="56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E3EE5-9E98-F147-961A-38ECB005B1D3}"/>
              </a:ext>
            </a:extLst>
          </p:cNvPr>
          <p:cNvCxnSpPr>
            <a:cxnSpLocks/>
          </p:cNvCxnSpPr>
          <p:nvPr/>
        </p:nvCxnSpPr>
        <p:spPr>
          <a:xfrm>
            <a:off x="5520267" y="5941557"/>
            <a:ext cx="473725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C38F9-F4E7-C74B-B1DE-948E28D9E341}"/>
              </a:ext>
            </a:extLst>
          </p:cNvPr>
          <p:cNvCxnSpPr>
            <a:cxnSpLocks/>
          </p:cNvCxnSpPr>
          <p:nvPr/>
        </p:nvCxnSpPr>
        <p:spPr>
          <a:xfrm flipH="1">
            <a:off x="5390444" y="5941557"/>
            <a:ext cx="129823" cy="30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DF225-CE9D-0440-AF72-DEF4BA3359E4}"/>
              </a:ext>
            </a:extLst>
          </p:cNvPr>
          <p:cNvCxnSpPr>
            <a:cxnSpLocks/>
          </p:cNvCxnSpPr>
          <p:nvPr/>
        </p:nvCxnSpPr>
        <p:spPr>
          <a:xfrm flipH="1">
            <a:off x="5040489" y="5950803"/>
            <a:ext cx="479778" cy="49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BD845331-0346-614C-B6F6-2FD12022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65" y="4460094"/>
            <a:ext cx="1712317" cy="216715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3" y="4460093"/>
            <a:ext cx="1712317" cy="2167151"/>
          </a:xfrm>
          <a:prstGeom prst="rect">
            <a:avLst/>
          </a:prstGeom>
        </p:spPr>
      </p:pic>
      <p:pic>
        <p:nvPicPr>
          <p:cNvPr id="9" name="Picture 8" descr="A bowl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567C14-696F-CD43-82BE-42B3C04A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2855429"/>
            <a:ext cx="1712317" cy="2167151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5" y="2855428"/>
            <a:ext cx="1712317" cy="216715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664F52D-82A5-374C-87A5-B585195F5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586730"/>
            <a:ext cx="1712317" cy="216715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4" y="597498"/>
            <a:ext cx="1712317" cy="2167151"/>
          </a:xfrm>
          <a:prstGeom prst="rect">
            <a:avLst/>
          </a:prstGeom>
        </p:spPr>
      </p:pic>
      <p:pic>
        <p:nvPicPr>
          <p:cNvPr id="17" name="Picture 16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C8FC68E8-FE81-A44C-BE30-F6AA32054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602883"/>
            <a:ext cx="1712317" cy="216715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602883"/>
            <a:ext cx="1712317" cy="2167151"/>
          </a:xfrm>
          <a:prstGeom prst="rect">
            <a:avLst/>
          </a:prstGeom>
        </p:spPr>
      </p:pic>
      <p:pic>
        <p:nvPicPr>
          <p:cNvPr id="21" name="Picture 2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128090C-0C12-2541-9A0A-BC61E52D9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2871581"/>
            <a:ext cx="1712317" cy="2167151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2855429"/>
            <a:ext cx="1712317" cy="2167151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4300138" y="69885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white textbook titled algorithms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DB6FA8-C2AF-084D-9384-8CFC9055728B}"/>
              </a:ext>
            </a:extLst>
          </p:cNvPr>
          <p:cNvCxnSpPr/>
          <p:nvPr/>
        </p:nvCxnSpPr>
        <p:spPr>
          <a:xfrm flipV="1">
            <a:off x="5131018" y="2467035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BF58D7-4240-BF43-9983-35B6913FB213}"/>
              </a:ext>
            </a:extLst>
          </p:cNvPr>
          <p:cNvCxnSpPr>
            <a:cxnSpLocks/>
          </p:cNvCxnSpPr>
          <p:nvPr/>
        </p:nvCxnSpPr>
        <p:spPr>
          <a:xfrm flipV="1">
            <a:off x="5131018" y="2770034"/>
            <a:ext cx="742564" cy="53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C5BEB-3EC6-1E4F-9FE0-FAC724AE5B1B}"/>
              </a:ext>
            </a:extLst>
          </p:cNvPr>
          <p:cNvCxnSpPr>
            <a:cxnSpLocks/>
          </p:cNvCxnSpPr>
          <p:nvPr/>
        </p:nvCxnSpPr>
        <p:spPr>
          <a:xfrm flipV="1">
            <a:off x="5131018" y="3271547"/>
            <a:ext cx="807006" cy="3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842C-A27F-D842-A11D-7F544F30DE8B}"/>
              </a:ext>
            </a:extLst>
          </p:cNvPr>
          <p:cNvCxnSpPr>
            <a:cxnSpLocks/>
          </p:cNvCxnSpPr>
          <p:nvPr/>
        </p:nvCxnSpPr>
        <p:spPr>
          <a:xfrm flipH="1">
            <a:off x="4750420" y="3306014"/>
            <a:ext cx="380598" cy="1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BD890-F09D-5E40-9D8B-CBB97C9287A8}"/>
              </a:ext>
            </a:extLst>
          </p:cNvPr>
          <p:cNvCxnSpPr>
            <a:cxnSpLocks/>
          </p:cNvCxnSpPr>
          <p:nvPr/>
        </p:nvCxnSpPr>
        <p:spPr>
          <a:xfrm flipH="1" flipV="1">
            <a:off x="4803641" y="2770034"/>
            <a:ext cx="327377" cy="52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8823994" y="4358796"/>
            <a:ext cx="1325753" cy="697405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5910146" y="4219647"/>
            <a:ext cx="958771" cy="71901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3189248" y="1405054"/>
            <a:ext cx="958771" cy="84237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10794380" y="4358796"/>
            <a:ext cx="612668" cy="490653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7637909" y="3868142"/>
            <a:ext cx="502481" cy="1070516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315448" y="2429102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8581694" y="4102555"/>
            <a:ext cx="1665700" cy="2772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75388-E12E-724A-A638-8538C72BD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02" y="4849449"/>
            <a:ext cx="1168400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57272-5068-D847-ACAE-AA651407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374" y="4849449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93F1B-28D3-9B48-BCE4-DD9B596C6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980" y="4849449"/>
            <a:ext cx="12065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ABCBB-7527-1D4D-BC84-A248ED974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2677" y="4849449"/>
            <a:ext cx="11811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0AF08-44DB-B54C-9B11-815D1E398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1617" y="4849449"/>
            <a:ext cx="1257300" cy="1587500"/>
          </a:xfrm>
          <a:prstGeom prst="rect">
            <a:avLst/>
          </a:prstGeom>
        </p:spPr>
      </p:pic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97139D3F-3309-E447-A6B2-97BC94ADED0F}"/>
              </a:ext>
            </a:extLst>
          </p:cNvPr>
          <p:cNvSpPr/>
          <p:nvPr/>
        </p:nvSpPr>
        <p:spPr>
          <a:xfrm>
            <a:off x="2186906" y="5317545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green head of cabbage</a:t>
            </a:r>
          </a:p>
        </p:txBody>
      </p:sp>
    </p:spTree>
    <p:extLst>
      <p:ext uri="{BB962C8B-B14F-4D97-AF65-F5344CB8AC3E}">
        <p14:creationId xmlns:p14="http://schemas.microsoft.com/office/powerpoint/2010/main" val="16579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2727829" y="3747441"/>
            <a:ext cx="1069149" cy="562420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2754580" y="1629193"/>
            <a:ext cx="773197" cy="579844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2754580" y="654970"/>
            <a:ext cx="773197" cy="679327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3023821" y="4692754"/>
            <a:ext cx="494084" cy="395685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3023821" y="2407698"/>
            <a:ext cx="405224" cy="863314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green cabbage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661052" y="3389959"/>
            <a:ext cx="5847912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D4EE0-0C31-7345-A71A-D0C6D533A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998" y="3429941"/>
            <a:ext cx="880801" cy="880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90E0B-E2BF-584A-8F4A-BD328BDC8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998" y="1478715"/>
            <a:ext cx="880801" cy="880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EC799-B510-4C41-9EBC-C7E41FE09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998" y="2455151"/>
            <a:ext cx="880801" cy="880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B7005-DDD2-8240-9B64-AB24A9C09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998" y="4428047"/>
            <a:ext cx="880801" cy="880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827550" y="38638"/>
            <a:ext cx="652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 Depth                            Text                             Speech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B4D39-C0C4-FB40-84CF-C3682E1AE6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998" y="507668"/>
            <a:ext cx="880801" cy="880801"/>
          </a:xfrm>
          <a:prstGeom prst="rect">
            <a:avLst/>
          </a:prstGeom>
        </p:spPr>
      </p:pic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blue ceramic bowl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men’s shampoo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white book with red decorations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small lemon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76110C7-D882-864B-902A-09E7C7742736}"/>
              </a:ext>
            </a:extLst>
          </p:cNvPr>
          <p:cNvSpPr/>
          <p:nvPr/>
        </p:nvSpPr>
        <p:spPr>
          <a:xfrm>
            <a:off x="7277988" y="560517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head of lettuce”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048A7858-D5F0-3846-859F-DAC541D4CFCB}"/>
              </a:ext>
            </a:extLst>
          </p:cNvPr>
          <p:cNvSpPr/>
          <p:nvPr/>
        </p:nvSpPr>
        <p:spPr>
          <a:xfrm>
            <a:off x="7276174" y="1541895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“Some kind of bowl”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3D9F3776-8D97-7142-BD4E-3869813F2CD3}"/>
              </a:ext>
            </a:extLst>
          </p:cNvPr>
          <p:cNvSpPr/>
          <p:nvPr/>
        </p:nvSpPr>
        <p:spPr>
          <a:xfrm>
            <a:off x="7276174" y="2523274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bottle of Old Spice shampoo”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F338F49-8C71-8542-ADFA-DD3945267385}"/>
              </a:ext>
            </a:extLst>
          </p:cNvPr>
          <p:cNvSpPr/>
          <p:nvPr/>
        </p:nvSpPr>
        <p:spPr>
          <a:xfrm>
            <a:off x="7276174" y="3504653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“It’s a textbook”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EBA45805-F2D4-AB44-BF30-B0F478C1BB7E}"/>
              </a:ext>
            </a:extLst>
          </p:cNvPr>
          <p:cNvSpPr/>
          <p:nvPr/>
        </p:nvSpPr>
        <p:spPr>
          <a:xfrm>
            <a:off x="7276174" y="4486032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lemon”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</p:spTree>
    <p:extLst>
      <p:ext uri="{BB962C8B-B14F-4D97-AF65-F5344CB8AC3E}">
        <p14:creationId xmlns:p14="http://schemas.microsoft.com/office/powerpoint/2010/main" val="381096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299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Toren Smith</cp:lastModifiedBy>
  <cp:revision>92</cp:revision>
  <cp:lastPrinted>2022-01-18T18:38:21Z</cp:lastPrinted>
  <dcterms:created xsi:type="dcterms:W3CDTF">2022-01-12T19:50:21Z</dcterms:created>
  <dcterms:modified xsi:type="dcterms:W3CDTF">2022-01-29T04:05:06Z</dcterms:modified>
</cp:coreProperties>
</file>