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2A25C-5BBE-B843-B384-B363DA4DA659}" v="12" dt="2022-01-12T20:47:56.394"/>
    <p1510:client id="{78327CC9-9DE2-47CB-B285-608008710974}" v="140" dt="2022-01-12T20:06:38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3" autoAdjust="0"/>
    <p:restoredTop sz="94660"/>
  </p:normalViewPr>
  <p:slideViewPr>
    <p:cSldViewPr snapToGrid="0">
      <p:cViewPr varScale="1">
        <p:scale>
          <a:sx n="197" d="100"/>
          <a:sy n="197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37763" y="1399922"/>
            <a:ext cx="18935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Modality 1: Text</a:t>
            </a:r>
            <a:endParaRPr lang="en-US" sz="1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37762" y="4899727"/>
            <a:ext cx="18935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Modality 3: Depth</a:t>
            </a:r>
            <a:endParaRPr lang="en-US" sz="1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37762" y="3085763"/>
            <a:ext cx="18935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Modality 2: RGB</a:t>
            </a:r>
            <a:endParaRPr lang="en-US" sz="1000" dirty="0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726722" y="669098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8472274" y="669098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EE1BC4-6FD7-4958-80BC-578C514F03E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134102" y="1127647"/>
            <a:ext cx="3695251" cy="1958873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14" y="2239909"/>
            <a:ext cx="1691707" cy="16917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353" y="2239909"/>
            <a:ext cx="1693221" cy="1693221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96F17873-8690-6542-99EA-564BB4F2C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450" y="4125811"/>
            <a:ext cx="2015205" cy="2015205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1565C4F6-87C6-914A-A9DD-909E1765C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67" y="4128039"/>
            <a:ext cx="2010751" cy="201075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32616-B42B-D14C-B93B-3FE6A121154D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134102" y="1127647"/>
            <a:ext cx="3730348" cy="4005767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3E830E-FC63-E24A-9387-A0E8A2C4D644}"/>
              </a:ext>
            </a:extLst>
          </p:cNvPr>
          <p:cNvCxnSpPr>
            <a:cxnSpLocks/>
            <a:stCxn id="11" idx="1"/>
            <a:endCxn id="20" idx="1"/>
          </p:cNvCxnSpPr>
          <p:nvPr/>
        </p:nvCxnSpPr>
        <p:spPr>
          <a:xfrm rot="10800000" flipH="1" flipV="1">
            <a:off x="2726721" y="1127647"/>
            <a:ext cx="185345" cy="4005768"/>
          </a:xfrm>
          <a:prstGeom prst="bentConnector3">
            <a:avLst>
              <a:gd name="adj1" fmla="val -12333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74602-DE59-984C-961E-A5970C9B00D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914296" y="1586195"/>
            <a:ext cx="16116" cy="891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4765521" y="3085763"/>
            <a:ext cx="4063832" cy="75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4922818" y="5133414"/>
            <a:ext cx="3941632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Kasra Darvish</cp:lastModifiedBy>
  <cp:revision>59</cp:revision>
  <dcterms:created xsi:type="dcterms:W3CDTF">2022-01-12T19:50:21Z</dcterms:created>
  <dcterms:modified xsi:type="dcterms:W3CDTF">2022-01-12T20:52:55Z</dcterms:modified>
</cp:coreProperties>
</file>