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08"/>
    <a:srgbClr val="FF54DD"/>
    <a:srgbClr val="FF8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A25C-5BBE-B843-B384-B363DA4DA659}" v="12" dt="2022-01-12T20:47:56.394"/>
    <p1510:client id="{78327CC9-9DE2-47CB-B285-608008710974}" v="140" dt="2022-01-12T20:06:3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37763" y="1399922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1: Text</a:t>
            </a:r>
            <a:endParaRPr lang="en-US" sz="1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37762" y="4899727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3: Depth</a:t>
            </a:r>
            <a:endParaRPr lang="en-US" sz="1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37762" y="3085763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2: RGB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726722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8472274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4102" y="1127647"/>
            <a:ext cx="3695251" cy="195887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4" y="2239909"/>
            <a:ext cx="1691707" cy="169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53" y="2239909"/>
            <a:ext cx="1693221" cy="169322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6F17873-8690-6542-99EA-564BB4F2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50" y="4125811"/>
            <a:ext cx="2015205" cy="20152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65C4F6-87C6-914A-A9DD-909E1765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7" y="4128039"/>
            <a:ext cx="2010751" cy="20107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134102" y="1127647"/>
            <a:ext cx="3730348" cy="40057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726721" y="1127647"/>
            <a:ext cx="185345" cy="4005768"/>
          </a:xfrm>
          <a:prstGeom prst="bentConnector3">
            <a:avLst>
              <a:gd name="adj1" fmla="val -1233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14296" y="1586195"/>
            <a:ext cx="16116" cy="89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765521" y="3085763"/>
            <a:ext cx="4063832" cy="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922818" y="5133414"/>
            <a:ext cx="394163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8823994" y="4358796"/>
            <a:ext cx="1325753" cy="697405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5910146" y="4219647"/>
            <a:ext cx="958771" cy="71901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3189248" y="1405054"/>
            <a:ext cx="958771" cy="84237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10794380" y="4358796"/>
            <a:ext cx="612668" cy="490653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7637909" y="3868142"/>
            <a:ext cx="502481" cy="1070516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315448" y="2429102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8581694" y="4102555"/>
            <a:ext cx="1665700" cy="2772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75388-E12E-724A-A638-8538C72BD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02" y="4849449"/>
            <a:ext cx="1168400" cy="14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57272-5068-D847-ACAE-AA651407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374" y="4849449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93F1B-28D3-9B48-BCE4-DD9B596C6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980" y="4849449"/>
            <a:ext cx="12065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ABCBB-7527-1D4D-BC84-A248ED974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2677" y="4849449"/>
            <a:ext cx="118110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0AF08-44DB-B54C-9B11-815D1E3989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1617" y="4849449"/>
            <a:ext cx="1257300" cy="1587500"/>
          </a:xfrm>
          <a:prstGeom prst="rect">
            <a:avLst/>
          </a:prstGeom>
        </p:spPr>
      </p:pic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97139D3F-3309-E447-A6B2-97BC94ADED0F}"/>
              </a:ext>
            </a:extLst>
          </p:cNvPr>
          <p:cNvSpPr/>
          <p:nvPr/>
        </p:nvSpPr>
        <p:spPr>
          <a:xfrm>
            <a:off x="2186906" y="5317545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green head of cabbage</a:t>
            </a:r>
          </a:p>
        </p:txBody>
      </p:sp>
    </p:spTree>
    <p:extLst>
      <p:ext uri="{BB962C8B-B14F-4D97-AF65-F5344CB8AC3E}">
        <p14:creationId xmlns:p14="http://schemas.microsoft.com/office/powerpoint/2010/main" val="16579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2727829" y="3747441"/>
            <a:ext cx="1069149" cy="562420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2754580" y="1629193"/>
            <a:ext cx="773197" cy="579844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2754580" y="654970"/>
            <a:ext cx="773197" cy="679327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3023821" y="4692754"/>
            <a:ext cx="494084" cy="395685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3023821" y="2407698"/>
            <a:ext cx="405224" cy="863314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green cabbage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661052" y="3389959"/>
            <a:ext cx="5847912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FD4EE0-0C31-7345-A71A-D0C6D533A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998" y="3429941"/>
            <a:ext cx="880801" cy="880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90E0B-E2BF-584A-8F4A-BD328BDC8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998" y="1478715"/>
            <a:ext cx="880801" cy="880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7EC799-B510-4C41-9EBC-C7E41FE09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998" y="2455151"/>
            <a:ext cx="880801" cy="880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2B7005-DDD2-8240-9B64-AB24A9C09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998" y="4428047"/>
            <a:ext cx="880801" cy="880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827550" y="38638"/>
            <a:ext cx="652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 Depth                            Text                             Speech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B4D39-C0C4-FB40-84CF-C3682E1AE6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998" y="507668"/>
            <a:ext cx="880801" cy="880801"/>
          </a:xfrm>
          <a:prstGeom prst="rect">
            <a:avLst/>
          </a:prstGeom>
        </p:spPr>
      </p:pic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blue ceramic bowl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men’s shampoo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white book with red decorations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small lemon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76110C7-D882-864B-902A-09E7C7742736}"/>
              </a:ext>
            </a:extLst>
          </p:cNvPr>
          <p:cNvSpPr/>
          <p:nvPr/>
        </p:nvSpPr>
        <p:spPr>
          <a:xfrm>
            <a:off x="7277988" y="560517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head of lettuce”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048A7858-D5F0-3846-859F-DAC541D4CFCB}"/>
              </a:ext>
            </a:extLst>
          </p:cNvPr>
          <p:cNvSpPr/>
          <p:nvPr/>
        </p:nvSpPr>
        <p:spPr>
          <a:xfrm>
            <a:off x="7276174" y="1541895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“Some kind of bowl”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3D9F3776-8D97-7142-BD4E-3869813F2CD3}"/>
              </a:ext>
            </a:extLst>
          </p:cNvPr>
          <p:cNvSpPr/>
          <p:nvPr/>
        </p:nvSpPr>
        <p:spPr>
          <a:xfrm>
            <a:off x="7276174" y="2523274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bottle of Old Spice shampoo”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F338F49-8C71-8542-ADFA-DD3945267385}"/>
              </a:ext>
            </a:extLst>
          </p:cNvPr>
          <p:cNvSpPr/>
          <p:nvPr/>
        </p:nvSpPr>
        <p:spPr>
          <a:xfrm>
            <a:off x="7276174" y="3504653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“It’s a textbook”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EBA45805-F2D4-AB44-BF30-B0F478C1BB7E}"/>
              </a:ext>
            </a:extLst>
          </p:cNvPr>
          <p:cNvSpPr/>
          <p:nvPr/>
        </p:nvSpPr>
        <p:spPr>
          <a:xfrm>
            <a:off x="7276174" y="4486032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lemon”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</p:spTree>
    <p:extLst>
      <p:ext uri="{BB962C8B-B14F-4D97-AF65-F5344CB8AC3E}">
        <p14:creationId xmlns:p14="http://schemas.microsoft.com/office/powerpoint/2010/main" val="381096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558908" y="456855"/>
            <a:ext cx="5465130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665228" y="38638"/>
            <a:ext cx="668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Depth                       EMMA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box of bandages”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6671430" y="560516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6671430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6671430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6671430" y="349845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6671430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pic>
        <p:nvPicPr>
          <p:cNvPr id="44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1A407B-8242-8F4B-B045-08AF5911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3" t="42896" r="34182" b="29979"/>
          <a:stretch/>
        </p:blipFill>
        <p:spPr>
          <a:xfrm>
            <a:off x="2565708" y="453445"/>
            <a:ext cx="803534" cy="977011"/>
          </a:xfrm>
          <a:prstGeom prst="rect">
            <a:avLst/>
          </a:prstGeom>
        </p:spPr>
      </p:pic>
      <p:pic>
        <p:nvPicPr>
          <p:cNvPr id="46" name="Picture 4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14A5205-065A-BD44-A25B-0B087C069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9" t="55899" r="39191" b="31570"/>
          <a:stretch/>
        </p:blipFill>
        <p:spPr>
          <a:xfrm>
            <a:off x="2519615" y="1730473"/>
            <a:ext cx="638632" cy="451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C894932-C0DA-D948-B7D4-CF472CDA4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1" t="32612" r="25224" b="28002"/>
          <a:stretch/>
        </p:blipFill>
        <p:spPr>
          <a:xfrm>
            <a:off x="2371937" y="2393346"/>
            <a:ext cx="944687" cy="1160009"/>
          </a:xfrm>
          <a:prstGeom prst="rect">
            <a:avLst/>
          </a:prstGeom>
        </p:spPr>
      </p:pic>
      <p:pic>
        <p:nvPicPr>
          <p:cNvPr id="50" name="Picture 49" descr="A logo with a person's face on it&#10;&#10;Description automatically generated with low confidence">
            <a:extLst>
              <a:ext uri="{FF2B5EF4-FFF2-40B4-BE49-F238E27FC236}">
                <a16:creationId xmlns:a16="http://schemas.microsoft.com/office/drawing/2014/main" id="{F3E2F0C9-DC03-854E-A78E-24355BDE4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5" t="55895" r="35251" b="24398"/>
          <a:stretch/>
        </p:blipFill>
        <p:spPr>
          <a:xfrm>
            <a:off x="2535713" y="4449324"/>
            <a:ext cx="718734" cy="7098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6F936E5-BB1C-1641-9A2E-9DFA67D9FF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9" t="51204" r="29110" b="25662"/>
          <a:stretch/>
        </p:blipFill>
        <p:spPr>
          <a:xfrm>
            <a:off x="2467974" y="3526676"/>
            <a:ext cx="936334" cy="83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1633A-B311-9646-83D9-640788A4B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556" y="2447137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286CC-12B1-CC4D-9995-614D4278B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556" y="51231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A80BC-E4A8-7B4B-8C6F-CFB664EA7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4556" y="148573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03CDC-92F5-A646-9E80-4CE2F405A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556" y="4378918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CF7B6-B3CD-6248-A6D8-A708E04BA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4556" y="3411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6557029" y="662994"/>
            <a:ext cx="1202844" cy="7395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142582" y="559332"/>
            <a:ext cx="7339766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1379482" y="141115"/>
            <a:ext cx="941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Object		RGB                Depth                       EMMA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6557029" y="164437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6557029" y="2625751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6557029" y="3607129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6557029" y="458850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10346782" y="2280117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9637014" y="2621040"/>
            <a:ext cx="2196932" cy="739590"/>
          </a:xfrm>
          <a:prstGeom prst="wedgeRectCallout">
            <a:avLst>
              <a:gd name="adj1" fmla="val -28727"/>
              <a:gd name="adj2" fmla="val 82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“This is a can opener. It is light blue in color.”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8129740" y="662993"/>
            <a:ext cx="1202844" cy="7395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8129740" y="164437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8129740" y="2625751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8129740" y="360093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8129740" y="458850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pic>
        <p:nvPicPr>
          <p:cNvPr id="78" name="Picture 7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0CDD31E-4664-F382-499C-2F4D9417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82" y="3540330"/>
            <a:ext cx="849765" cy="954846"/>
          </a:xfrm>
          <a:prstGeom prst="rect">
            <a:avLst/>
          </a:prstGeom>
        </p:spPr>
      </p:pic>
      <p:pic>
        <p:nvPicPr>
          <p:cNvPr id="79" name="Picture 78" descr="A picture containing dark&#10;&#10;Description automatically generated">
            <a:extLst>
              <a:ext uri="{FF2B5EF4-FFF2-40B4-BE49-F238E27FC236}">
                <a16:creationId xmlns:a16="http://schemas.microsoft.com/office/drawing/2014/main" id="{FB11A5DB-ABC7-155F-C348-E7D589C6C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76" y="3473735"/>
            <a:ext cx="849765" cy="95484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E8F3BFA-C313-9C0B-D80F-A75D7D33E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2" y="582733"/>
            <a:ext cx="849765" cy="954846"/>
          </a:xfrm>
          <a:prstGeom prst="rect">
            <a:avLst/>
          </a:prstGeom>
        </p:spPr>
      </p:pic>
      <p:pic>
        <p:nvPicPr>
          <p:cNvPr id="81" name="Picture 80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366041E9-C73A-6F7E-B89C-58DAE1940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03" y="538767"/>
            <a:ext cx="849765" cy="954846"/>
          </a:xfrm>
          <a:prstGeom prst="rect">
            <a:avLst/>
          </a:prstGeom>
        </p:spPr>
      </p:pic>
      <p:pic>
        <p:nvPicPr>
          <p:cNvPr id="82" name="Picture 81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F771AAAF-4A30-7918-1E5B-00314091F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8" y="4546956"/>
            <a:ext cx="849765" cy="954846"/>
          </a:xfrm>
          <a:prstGeom prst="rect">
            <a:avLst/>
          </a:prstGeom>
        </p:spPr>
      </p:pic>
      <p:pic>
        <p:nvPicPr>
          <p:cNvPr id="83" name="Picture 82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ADBF82DF-1CD5-01A0-34ED-89AC263EE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58" y="4517917"/>
            <a:ext cx="849765" cy="954846"/>
          </a:xfrm>
          <a:prstGeom prst="rect">
            <a:avLst/>
          </a:prstGeom>
        </p:spPr>
      </p:pic>
      <p:pic>
        <p:nvPicPr>
          <p:cNvPr id="84" name="Picture 8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7BC35D5-36C2-1764-C5B7-26335ACC5D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1" y="1569685"/>
            <a:ext cx="849765" cy="954846"/>
          </a:xfrm>
          <a:prstGeom prst="rect">
            <a:avLst/>
          </a:prstGeom>
        </p:spPr>
      </p:pic>
      <p:pic>
        <p:nvPicPr>
          <p:cNvPr id="85" name="Picture 84" descr="A picture containing dark, aircraft&#10;&#10;Description automatically generated">
            <a:extLst>
              <a:ext uri="{FF2B5EF4-FFF2-40B4-BE49-F238E27FC236}">
                <a16:creationId xmlns:a16="http://schemas.microsoft.com/office/drawing/2014/main" id="{47B6AC32-6D0D-3A3E-581A-B6DDED7F01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03" y="1552709"/>
            <a:ext cx="849765" cy="954846"/>
          </a:xfrm>
          <a:prstGeom prst="rect">
            <a:avLst/>
          </a:prstGeom>
        </p:spPr>
      </p:pic>
      <p:pic>
        <p:nvPicPr>
          <p:cNvPr id="86" name="Picture 8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6BD184C-596C-13F8-78F0-58C90552B4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8" y="2559335"/>
            <a:ext cx="849765" cy="954846"/>
          </a:xfrm>
          <a:prstGeom prst="rect">
            <a:avLst/>
          </a:prstGeom>
        </p:spPr>
      </p:pic>
      <p:pic>
        <p:nvPicPr>
          <p:cNvPr id="87" name="Picture 86" descr="A bottle of alcohol&#10;&#10;Description automatically generated with low confidence">
            <a:extLst>
              <a:ext uri="{FF2B5EF4-FFF2-40B4-BE49-F238E27FC236}">
                <a16:creationId xmlns:a16="http://schemas.microsoft.com/office/drawing/2014/main" id="{F0486C99-B7F3-64BB-E657-BCDF55BB41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89" y="2634373"/>
            <a:ext cx="849765" cy="95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E0E2B-076F-C5DD-4A12-B98870FB923C}"/>
              </a:ext>
            </a:extLst>
          </p:cNvPr>
          <p:cNvSpPr txBox="1"/>
          <p:nvPr/>
        </p:nvSpPr>
        <p:spPr>
          <a:xfrm>
            <a:off x="2327515" y="965123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Opener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C5C0-D989-7EBE-D9FF-9B9D85659E9F}"/>
              </a:ext>
            </a:extLst>
          </p:cNvPr>
          <p:cNvSpPr txBox="1"/>
          <p:nvPr/>
        </p:nvSpPr>
        <p:spPr>
          <a:xfrm>
            <a:off x="2327515" y="1941563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Potato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173DA-FC5D-CB68-A8A6-FD3F0F8E464E}"/>
              </a:ext>
            </a:extLst>
          </p:cNvPr>
          <p:cNvSpPr txBox="1"/>
          <p:nvPr/>
        </p:nvSpPr>
        <p:spPr>
          <a:xfrm>
            <a:off x="2327515" y="2826269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Soda Bottle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A31CF-1437-FA48-E2DA-2ACC6AEFCCED}"/>
              </a:ext>
            </a:extLst>
          </p:cNvPr>
          <p:cNvSpPr txBox="1"/>
          <p:nvPr/>
        </p:nvSpPr>
        <p:spPr>
          <a:xfrm>
            <a:off x="2327515" y="3892285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1E8E-AB2B-D025-0989-A1611EB97970}"/>
              </a:ext>
            </a:extLst>
          </p:cNvPr>
          <p:cNvSpPr txBox="1"/>
          <p:nvPr/>
        </p:nvSpPr>
        <p:spPr>
          <a:xfrm>
            <a:off x="2327515" y="4958302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Lightbulb</a:t>
            </a:r>
          </a:p>
        </p:txBody>
      </p:sp>
    </p:spTree>
    <p:extLst>
      <p:ext uri="{BB962C8B-B14F-4D97-AF65-F5344CB8AC3E}">
        <p14:creationId xmlns:p14="http://schemas.microsoft.com/office/powerpoint/2010/main" val="15266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DE7F-88AC-9C37-1EB2-3E7CBAB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Task Original pictures</a:t>
            </a:r>
          </a:p>
        </p:txBody>
      </p:sp>
      <p:pic>
        <p:nvPicPr>
          <p:cNvPr id="4" name="Picture 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79AD042-9E9E-2704-6F0D-22F7DCEA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97" y="1825625"/>
            <a:ext cx="2860371" cy="3620157"/>
          </a:xfrm>
          <a:prstGeom prst="rect">
            <a:avLst/>
          </a:prstGeom>
        </p:spPr>
      </p:pic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F8F303ED-5112-A5BA-B1EC-77153677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97" y="1975625"/>
            <a:ext cx="2860371" cy="3620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3B52C-73AB-DBDA-FB49-CF6F1E4E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7" y="2125625"/>
            <a:ext cx="2860371" cy="3620157"/>
          </a:xfrm>
          <a:prstGeom prst="rect">
            <a:avLst/>
          </a:prstGeom>
        </p:spPr>
      </p:pic>
      <p:pic>
        <p:nvPicPr>
          <p:cNvPr id="7" name="Picture 6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6AF6B79C-A595-5DE2-DE6D-A6FF1B7E5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97" y="2275625"/>
            <a:ext cx="2860371" cy="3620157"/>
          </a:xfrm>
          <a:prstGeom prst="rect">
            <a:avLst/>
          </a:prstGeom>
        </p:spPr>
      </p:pic>
      <p:pic>
        <p:nvPicPr>
          <p:cNvPr id="8" name="Picture 7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E269BBC6-314B-C5C4-E4C8-330698CBB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97" y="2425625"/>
            <a:ext cx="2860371" cy="3620157"/>
          </a:xfrm>
          <a:prstGeom prst="rect">
            <a:avLst/>
          </a:prstGeom>
        </p:spPr>
      </p:pic>
      <p:pic>
        <p:nvPicPr>
          <p:cNvPr id="9" name="Picture 8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83532EFA-BA0D-3009-A056-4A8B3542A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97" y="2575625"/>
            <a:ext cx="2860371" cy="3620157"/>
          </a:xfrm>
          <a:prstGeom prst="rect">
            <a:avLst/>
          </a:prstGeom>
        </p:spPr>
      </p:pic>
      <p:pic>
        <p:nvPicPr>
          <p:cNvPr id="10" name="Picture 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4EED0AA-B8A7-AC5D-1E5F-F90E0E206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97" y="2725625"/>
            <a:ext cx="2860371" cy="3620157"/>
          </a:xfrm>
          <a:prstGeom prst="rect">
            <a:avLst/>
          </a:prstGeom>
        </p:spPr>
      </p:pic>
      <p:pic>
        <p:nvPicPr>
          <p:cNvPr id="11" name="Picture 10" descr="A picture containing dark, aircraft&#10;&#10;Description automatically generated">
            <a:extLst>
              <a:ext uri="{FF2B5EF4-FFF2-40B4-BE49-F238E27FC236}">
                <a16:creationId xmlns:a16="http://schemas.microsoft.com/office/drawing/2014/main" id="{700A4EA8-3325-2585-801C-0E0D36087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97" y="2875625"/>
            <a:ext cx="2860371" cy="3620157"/>
          </a:xfrm>
          <a:prstGeom prst="rect">
            <a:avLst/>
          </a:prstGeom>
        </p:spPr>
      </p:pic>
      <p:pic>
        <p:nvPicPr>
          <p:cNvPr id="12" name="Picture 11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0C1D1337-88FF-F9D7-22E6-25D96B7044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97" y="3025625"/>
            <a:ext cx="2860371" cy="3620157"/>
          </a:xfrm>
          <a:prstGeom prst="rect">
            <a:avLst/>
          </a:prstGeom>
        </p:spPr>
      </p:pic>
      <p:pic>
        <p:nvPicPr>
          <p:cNvPr id="13" name="Picture 12" descr="A bottle of alcohol&#10;&#10;Description automatically generated with low confidence">
            <a:extLst>
              <a:ext uri="{FF2B5EF4-FFF2-40B4-BE49-F238E27FC236}">
                <a16:creationId xmlns:a16="http://schemas.microsoft.com/office/drawing/2014/main" id="{251C71B9-3DBA-DD7C-0208-A50BADF38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97" y="3175625"/>
            <a:ext cx="2860371" cy="36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640125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4139930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325966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284437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284436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742986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2062768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895549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742986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742986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1201534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10395" y="2521316"/>
            <a:ext cx="2337015" cy="1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178126" y="4367190"/>
            <a:ext cx="1576464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363890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363890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742985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469719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469719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469719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928267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38BCC-7A42-5749-99AD-1D65B00D52FA}"/>
              </a:ext>
            </a:extLst>
          </p:cNvPr>
          <p:cNvGrpSpPr/>
          <p:nvPr/>
        </p:nvGrpSpPr>
        <p:grpSpPr>
          <a:xfrm>
            <a:off x="3044032" y="5732736"/>
            <a:ext cx="2019300" cy="1101283"/>
            <a:chOff x="2866451" y="5723820"/>
            <a:chExt cx="2019300" cy="11012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2866451" y="6115014"/>
              <a:ext cx="2019300" cy="7100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2929239" y="5723820"/>
              <a:ext cx="1893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“A Gala apple.”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5A0D6-409F-6446-BB9F-8D8F42E623B5}"/>
              </a:ext>
            </a:extLst>
          </p:cNvPr>
          <p:cNvGrpSpPr/>
          <p:nvPr/>
        </p:nvGrpSpPr>
        <p:grpSpPr>
          <a:xfrm>
            <a:off x="6451949" y="5721433"/>
            <a:ext cx="2706190" cy="1112586"/>
            <a:chOff x="6451949" y="5721433"/>
            <a:chExt cx="2706190" cy="11125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6754590" y="6123930"/>
              <a:ext cx="2019300" cy="7100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6451949" y="5721433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“Black and gold mug.”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328D290-F92B-4744-A6A2-D92B717D4E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3868" y="4103434"/>
            <a:ext cx="3637484" cy="421339"/>
          </a:xfrm>
          <a:prstGeom prst="bentConnector3">
            <a:avLst>
              <a:gd name="adj1" fmla="val 99699"/>
            </a:avLst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4DDA22-EFE3-4A40-A645-3851714A26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36620" y="469719"/>
            <a:ext cx="1381336" cy="5249327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EE996B-C261-7046-B9B2-BC4498B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395" t="33786" r="68940" b="42021"/>
          <a:stretch/>
        </p:blipFill>
        <p:spPr>
          <a:xfrm>
            <a:off x="3044032" y="6045962"/>
            <a:ext cx="2019300" cy="710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D7BCD-CA1D-634E-8A8E-777BC50D10C8}"/>
              </a:ext>
            </a:extLst>
          </p:cNvPr>
          <p:cNvSpPr txBox="1"/>
          <p:nvPr/>
        </p:nvSpPr>
        <p:spPr>
          <a:xfrm>
            <a:off x="3106820" y="5732736"/>
            <a:ext cx="1893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“A Gala apple.”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2FBDF4-BD4B-2B4C-A8F1-EA5542B43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0129" t="34980" r="1206" b="40827"/>
          <a:stretch/>
        </p:blipFill>
        <p:spPr>
          <a:xfrm>
            <a:off x="6754590" y="6074314"/>
            <a:ext cx="2019300" cy="7100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2E2B0-6AE9-174D-8796-1758F86A2676}"/>
              </a:ext>
            </a:extLst>
          </p:cNvPr>
          <p:cNvSpPr txBox="1"/>
          <p:nvPr/>
        </p:nvSpPr>
        <p:spPr>
          <a:xfrm>
            <a:off x="6451949" y="572143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“Black and gold mug.”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807972D4-A587-5047-806B-CC51E0B20B6F}"/>
              </a:ext>
            </a:extLst>
          </p:cNvPr>
          <p:cNvSpPr/>
          <p:nvPr/>
        </p:nvSpPr>
        <p:spPr>
          <a:xfrm flipH="1" flipV="1">
            <a:off x="3239157" y="-446567"/>
            <a:ext cx="851103" cy="2663987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BACD03D-DF83-3E40-A83B-E40F7F86E7A5}"/>
              </a:ext>
            </a:extLst>
          </p:cNvPr>
          <p:cNvSpPr/>
          <p:nvPr/>
        </p:nvSpPr>
        <p:spPr>
          <a:xfrm rot="900354" flipH="1" flipV="1">
            <a:off x="2998836" y="-1240730"/>
            <a:ext cx="1483131" cy="4686056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0799A9B-55B8-3B47-BD6B-0899C476208E}"/>
              </a:ext>
            </a:extLst>
          </p:cNvPr>
          <p:cNvSpPr/>
          <p:nvPr/>
        </p:nvSpPr>
        <p:spPr>
          <a:xfrm rot="900354" flipH="1" flipV="1">
            <a:off x="2876409" y="-4080331"/>
            <a:ext cx="2968593" cy="10363845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AA50F8-F7FF-2C47-803E-D6EB028CCF43}"/>
              </a:ext>
            </a:extLst>
          </p:cNvPr>
          <p:cNvSpPr/>
          <p:nvPr/>
        </p:nvSpPr>
        <p:spPr>
          <a:xfrm>
            <a:off x="5299470" y="546100"/>
            <a:ext cx="1698230" cy="1346200"/>
          </a:xfrm>
          <a:custGeom>
            <a:avLst/>
            <a:gdLst>
              <a:gd name="connsiteX0" fmla="*/ 0 w 1638300"/>
              <a:gd name="connsiteY0" fmla="*/ 0 h 1346200"/>
              <a:gd name="connsiteX1" fmla="*/ 1054100 w 1638300"/>
              <a:gd name="connsiteY1" fmla="*/ 673100 h 1346200"/>
              <a:gd name="connsiteX2" fmla="*/ 1638300 w 16383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1346200">
                <a:moveTo>
                  <a:pt x="0" y="0"/>
                </a:moveTo>
                <a:cubicBezTo>
                  <a:pt x="390525" y="224366"/>
                  <a:pt x="781050" y="448733"/>
                  <a:pt x="1054100" y="673100"/>
                </a:cubicBezTo>
                <a:cubicBezTo>
                  <a:pt x="1327150" y="897467"/>
                  <a:pt x="1482725" y="1121833"/>
                  <a:pt x="1638300" y="1346200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E6B0EFA-1316-2A47-B522-C1065F3EDA7A}"/>
              </a:ext>
            </a:extLst>
          </p:cNvPr>
          <p:cNvSpPr/>
          <p:nvPr/>
        </p:nvSpPr>
        <p:spPr>
          <a:xfrm>
            <a:off x="5307468" y="609600"/>
            <a:ext cx="1454839" cy="2431312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FAA261F-2D02-7A4D-88DA-CEF2F2097F93}"/>
              </a:ext>
            </a:extLst>
          </p:cNvPr>
          <p:cNvSpPr/>
          <p:nvPr/>
        </p:nvSpPr>
        <p:spPr>
          <a:xfrm>
            <a:off x="5306885" y="687369"/>
            <a:ext cx="1368458" cy="5045363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1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43108" y="34961"/>
            <a:ext cx="12309350" cy="4983606"/>
            <a:chOff x="84476" y="864287"/>
            <a:chExt cx="11078972" cy="4485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89C4BA-2C0F-7A4D-A7C3-F34455665C08}"/>
                </a:ext>
              </a:extLst>
            </p:cNvPr>
            <p:cNvCxnSpPr>
              <a:cxnSpLocks/>
              <a:stCxn id="140" idx="3"/>
              <a:endCxn id="98" idx="1"/>
            </p:cNvCxnSpPr>
            <p:nvPr/>
          </p:nvCxnSpPr>
          <p:spPr>
            <a:xfrm>
              <a:off x="4770855" y="2366772"/>
              <a:ext cx="2895810" cy="132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952776" y="2050232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CC9506-D993-E14C-8636-A0CB5230A263}"/>
                </a:ext>
              </a:extLst>
            </p:cNvPr>
            <p:cNvCxnSpPr>
              <a:cxnSpLocks/>
              <a:stCxn id="142" idx="3"/>
              <a:endCxn id="100" idx="1"/>
            </p:cNvCxnSpPr>
            <p:nvPr/>
          </p:nvCxnSpPr>
          <p:spPr>
            <a:xfrm>
              <a:off x="4770855" y="3608876"/>
              <a:ext cx="2897801" cy="697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016" y="2972931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529288" y="4804473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630714" y="4603707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A3AF50-3C51-BD4C-821E-A09FA164EFE7}"/>
                </a:ext>
              </a:extLst>
            </p:cNvPr>
            <p:cNvCxnSpPr>
              <a:cxnSpLocks/>
              <a:stCxn id="144" idx="3"/>
              <a:endCxn id="105" idx="1"/>
            </p:cNvCxnSpPr>
            <p:nvPr/>
          </p:nvCxnSpPr>
          <p:spPr>
            <a:xfrm>
              <a:off x="4770404" y="4841601"/>
              <a:ext cx="2913468" cy="207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524729" y="952926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703698" y="864287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700283" y="1936501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704984" y="3214038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699830" y="444010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666665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666665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668656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683872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678071" y="875499"/>
              <a:ext cx="92784" cy="815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3005351" y="1058877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856191" y="4649471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831424" y="2141719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831424" y="3410604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813360" y="10848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678071" y="1959132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813360" y="2168500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678071" y="320123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813360" y="341060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677620" y="443396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812910" y="46787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  <a:stCxn id="111" idx="2"/>
              <a:endCxn id="140" idx="3"/>
            </p:cNvCxnSpPr>
            <p:nvPr/>
          </p:nvCxnSpPr>
          <p:spPr>
            <a:xfrm rot="16200000" flipH="1">
              <a:off x="4409663" y="2005579"/>
              <a:ext cx="675993" cy="46392"/>
            </a:xfrm>
            <a:prstGeom prst="curvedConnector4">
              <a:avLst>
                <a:gd name="adj1" fmla="val 14607"/>
                <a:gd name="adj2" fmla="val 348288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stCxn id="111" idx="2"/>
              <a:endCxn id="142" idx="3"/>
            </p:cNvCxnSpPr>
            <p:nvPr/>
          </p:nvCxnSpPr>
          <p:spPr>
            <a:xfrm rot="16200000" flipH="1">
              <a:off x="3788611" y="2626631"/>
              <a:ext cx="1918097" cy="46392"/>
            </a:xfrm>
            <a:prstGeom prst="curvedConnector4">
              <a:avLst>
                <a:gd name="adj1" fmla="val 3896"/>
                <a:gd name="adj2" fmla="val 73027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stCxn id="111" idx="2"/>
              <a:endCxn id="144" idx="3"/>
            </p:cNvCxnSpPr>
            <p:nvPr/>
          </p:nvCxnSpPr>
          <p:spPr>
            <a:xfrm rot="16200000" flipH="1">
              <a:off x="3172022" y="3243219"/>
              <a:ext cx="3150822" cy="45941"/>
            </a:xfrm>
            <a:prstGeom prst="curvedConnector4">
              <a:avLst>
                <a:gd name="adj1" fmla="val 1237"/>
                <a:gd name="adj2" fmla="val 96888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stCxn id="111" idx="3"/>
              <a:endCxn id="95" idx="1"/>
            </p:cNvCxnSpPr>
            <p:nvPr/>
          </p:nvCxnSpPr>
          <p:spPr>
            <a:xfrm>
              <a:off x="4770855" y="1283139"/>
              <a:ext cx="2895810" cy="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4770855" y="1283139"/>
              <a:ext cx="2895810" cy="1096877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4770855" y="1283139"/>
              <a:ext cx="2897801" cy="23327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4770855" y="1283139"/>
              <a:ext cx="2913017" cy="3579233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58675" y="854133"/>
            <a:ext cx="12309350" cy="4976355"/>
            <a:chOff x="84476" y="870812"/>
            <a:chExt cx="11078972" cy="44789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782300" y="2056756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6539" y="2979456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358811" y="4810997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460237" y="4610233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354253" y="959451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533222" y="870812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529806" y="194302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534507" y="322056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529353" y="4446629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383781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383781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385772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400988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921576" y="872084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2834875" y="1065401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685715" y="4655996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660947" y="2148244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660947" y="3417128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642883" y="10913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921576" y="1955717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642883" y="217502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921576" y="319782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642883" y="341712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921125" y="443054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642433" y="46852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610" y="1279727"/>
              <a:ext cx="11431" cy="1083632"/>
            </a:xfrm>
            <a:prstGeom prst="curvedConnector3">
              <a:avLst>
                <a:gd name="adj1" fmla="val -74482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4910610" y="1279727"/>
              <a:ext cx="10966" cy="2325734"/>
            </a:xfrm>
            <a:prstGeom prst="curvedConnector3">
              <a:avLst>
                <a:gd name="adj1" fmla="val -2085021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endCxn id="144" idx="1"/>
            </p:cNvCxnSpPr>
            <p:nvPr/>
          </p:nvCxnSpPr>
          <p:spPr>
            <a:xfrm>
              <a:off x="4910610" y="1279727"/>
              <a:ext cx="10515" cy="3558459"/>
            </a:xfrm>
            <a:prstGeom prst="curvedConnector3">
              <a:avLst>
                <a:gd name="adj1" fmla="val -3795909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cxnSpLocks/>
              <a:stCxn id="111" idx="3"/>
              <a:endCxn id="95" idx="1"/>
            </p:cNvCxnSpPr>
            <p:nvPr/>
          </p:nvCxnSpPr>
          <p:spPr>
            <a:xfrm>
              <a:off x="5014360" y="1279724"/>
              <a:ext cx="2369421" cy="34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5014360" y="1279724"/>
              <a:ext cx="2369421" cy="1100292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5014360" y="1279724"/>
              <a:ext cx="2371412" cy="233613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5014360" y="1279724"/>
              <a:ext cx="2386628" cy="3582648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B8A3754-9E71-9383-A235-458ACE0E8FF6}"/>
              </a:ext>
            </a:extLst>
          </p:cNvPr>
          <p:cNvCxnSpPr>
            <a:cxnSpLocks/>
            <a:stCxn id="140" idx="1"/>
            <a:endCxn id="142" idx="1"/>
          </p:cNvCxnSpPr>
          <p:nvPr/>
        </p:nvCxnSpPr>
        <p:spPr>
          <a:xfrm rot="10800000" flipV="1">
            <a:off x="5315610" y="2512435"/>
            <a:ext cx="12700" cy="1380046"/>
          </a:xfrm>
          <a:prstGeom prst="curvedConnector3">
            <a:avLst>
              <a:gd name="adj1" fmla="val 868969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E5898256-EF1E-907C-9EEB-7B6EE9CE3088}"/>
              </a:ext>
            </a:extLst>
          </p:cNvPr>
          <p:cNvCxnSpPr>
            <a:cxnSpLocks/>
            <a:stCxn id="140" idx="1"/>
            <a:endCxn id="144" idx="1"/>
          </p:cNvCxnSpPr>
          <p:nvPr/>
        </p:nvCxnSpPr>
        <p:spPr>
          <a:xfrm rot="10800000" flipV="1">
            <a:off x="5315110" y="2512435"/>
            <a:ext cx="501" cy="2749672"/>
          </a:xfrm>
          <a:prstGeom prst="curvedConnector3">
            <a:avLst>
              <a:gd name="adj1" fmla="val 56742715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CAB588E-1021-B007-63B8-79C8D6F528DD}"/>
              </a:ext>
            </a:extLst>
          </p:cNvPr>
          <p:cNvCxnSpPr>
            <a:cxnSpLocks/>
            <a:stCxn id="142" idx="1"/>
            <a:endCxn id="144" idx="1"/>
          </p:cNvCxnSpPr>
          <p:nvPr/>
        </p:nvCxnSpPr>
        <p:spPr>
          <a:xfrm rot="10800000" flipV="1">
            <a:off x="5315110" y="3892478"/>
            <a:ext cx="501" cy="1369625"/>
          </a:xfrm>
          <a:prstGeom prst="curvedConnector3">
            <a:avLst>
              <a:gd name="adj1" fmla="val 18981038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30144B5D-9E4E-37A6-F2D9-783BBA6433D7}"/>
              </a:ext>
            </a:extLst>
          </p:cNvPr>
          <p:cNvCxnSpPr>
            <a:cxnSpLocks/>
            <a:stCxn id="95" idx="3"/>
            <a:endCxn id="105" idx="3"/>
          </p:cNvCxnSpPr>
          <p:nvPr/>
        </p:nvCxnSpPr>
        <p:spPr>
          <a:xfrm>
            <a:off x="8154344" y="1312252"/>
            <a:ext cx="19118" cy="3976724"/>
          </a:xfrm>
          <a:prstGeom prst="curvedConnector3">
            <a:avLst>
              <a:gd name="adj1" fmla="val 1872984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FE2153B7-5D99-C0AD-FCDC-D9E6EC60CBAE}"/>
              </a:ext>
            </a:extLst>
          </p:cNvPr>
          <p:cNvCxnSpPr>
            <a:cxnSpLocks/>
            <a:stCxn id="95" idx="3"/>
            <a:endCxn id="98" idx="3"/>
          </p:cNvCxnSpPr>
          <p:nvPr/>
        </p:nvCxnSpPr>
        <p:spPr>
          <a:xfrm>
            <a:off x="8154344" y="1312252"/>
            <a:ext cx="12700" cy="1218690"/>
          </a:xfrm>
          <a:prstGeom prst="curvedConnector3">
            <a:avLst>
              <a:gd name="adj1" fmla="val 93103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50742554-8376-6795-9714-2A5FA177F7C7}"/>
              </a:ext>
            </a:extLst>
          </p:cNvPr>
          <p:cNvCxnSpPr>
            <a:cxnSpLocks/>
            <a:stCxn id="98" idx="3"/>
            <a:endCxn id="100" idx="3"/>
          </p:cNvCxnSpPr>
          <p:nvPr/>
        </p:nvCxnSpPr>
        <p:spPr>
          <a:xfrm>
            <a:off x="8154344" y="2530942"/>
            <a:ext cx="2212" cy="1373084"/>
          </a:xfrm>
          <a:prstGeom prst="curvedConnector3">
            <a:avLst>
              <a:gd name="adj1" fmla="val 5445434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1F7CA7FE-0D7F-0F98-F4E9-60AA13712799}"/>
              </a:ext>
            </a:extLst>
          </p:cNvPr>
          <p:cNvCxnSpPr>
            <a:cxnSpLocks/>
            <a:stCxn id="100" idx="3"/>
            <a:endCxn id="105" idx="3"/>
          </p:cNvCxnSpPr>
          <p:nvPr/>
        </p:nvCxnSpPr>
        <p:spPr>
          <a:xfrm>
            <a:off x="8156556" y="3904026"/>
            <a:ext cx="16906" cy="1384950"/>
          </a:xfrm>
          <a:prstGeom prst="curvedConnector3">
            <a:avLst>
              <a:gd name="adj1" fmla="val 61290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61488A9F-B049-EA50-44B2-480E3A231F64}"/>
              </a:ext>
            </a:extLst>
          </p:cNvPr>
          <p:cNvCxnSpPr>
            <a:cxnSpLocks/>
            <a:stCxn id="98" idx="3"/>
            <a:endCxn id="105" idx="3"/>
          </p:cNvCxnSpPr>
          <p:nvPr/>
        </p:nvCxnSpPr>
        <p:spPr>
          <a:xfrm>
            <a:off x="8154344" y="2530942"/>
            <a:ext cx="19118" cy="2758034"/>
          </a:xfrm>
          <a:prstGeom prst="curvedConnector3">
            <a:avLst>
              <a:gd name="adj1" fmla="val 1295732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BE4EE8C3-772E-6274-465D-BCB567022199}"/>
              </a:ext>
            </a:extLst>
          </p:cNvPr>
          <p:cNvCxnSpPr>
            <a:cxnSpLocks/>
            <a:stCxn id="95" idx="3"/>
            <a:endCxn id="100" idx="3"/>
          </p:cNvCxnSpPr>
          <p:nvPr/>
        </p:nvCxnSpPr>
        <p:spPr>
          <a:xfrm>
            <a:off x="8154344" y="1312252"/>
            <a:ext cx="2212" cy="2591774"/>
          </a:xfrm>
          <a:prstGeom prst="curvedConnector3">
            <a:avLst>
              <a:gd name="adj1" fmla="val 10434539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E8572A-77F3-056C-4DB9-5415DAF4E2BE}"/>
              </a:ext>
            </a:extLst>
          </p:cNvPr>
          <p:cNvCxnSpPr>
            <a:cxnSpLocks/>
            <a:stCxn id="140" idx="3"/>
            <a:endCxn id="95" idx="1"/>
          </p:cNvCxnSpPr>
          <p:nvPr/>
        </p:nvCxnSpPr>
        <p:spPr>
          <a:xfrm flipV="1">
            <a:off x="5418698" y="1312252"/>
            <a:ext cx="2632558" cy="1200181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4DB4A98-3B3B-0A05-7E73-ECA67BB5F7B1}"/>
              </a:ext>
            </a:extLst>
          </p:cNvPr>
          <p:cNvCxnSpPr>
            <a:cxnSpLocks/>
            <a:stCxn id="140" idx="3"/>
            <a:endCxn id="98" idx="1"/>
          </p:cNvCxnSpPr>
          <p:nvPr/>
        </p:nvCxnSpPr>
        <p:spPr>
          <a:xfrm>
            <a:off x="5418698" y="2512433"/>
            <a:ext cx="2632558" cy="1850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52F23D-7293-806C-631C-27A0DBF55D57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>
            <a:off x="5418698" y="2512433"/>
            <a:ext cx="2634770" cy="139159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FA1D41-6379-B46E-3042-04DD533A9B93}"/>
              </a:ext>
            </a:extLst>
          </p:cNvPr>
          <p:cNvCxnSpPr>
            <a:cxnSpLocks/>
            <a:stCxn id="140" idx="3"/>
            <a:endCxn id="105" idx="1"/>
          </p:cNvCxnSpPr>
          <p:nvPr/>
        </p:nvCxnSpPr>
        <p:spPr>
          <a:xfrm>
            <a:off x="5418698" y="2512433"/>
            <a:ext cx="2651676" cy="277654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6BC28C-E200-3BD6-A70A-B7CB0333AE35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 flipV="1">
            <a:off x="5418698" y="1312252"/>
            <a:ext cx="2632558" cy="258022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76C5BA-2CA2-A81D-59C9-C0D5692C6B18}"/>
              </a:ext>
            </a:extLst>
          </p:cNvPr>
          <p:cNvCxnSpPr>
            <a:cxnSpLocks/>
            <a:stCxn id="144" idx="3"/>
            <a:endCxn id="95" idx="1"/>
          </p:cNvCxnSpPr>
          <p:nvPr/>
        </p:nvCxnSpPr>
        <p:spPr>
          <a:xfrm flipV="1">
            <a:off x="5418197" y="1312252"/>
            <a:ext cx="2633059" cy="394985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4AA7AA-BBCC-35A7-225F-85C2B48506DE}"/>
              </a:ext>
            </a:extLst>
          </p:cNvPr>
          <p:cNvCxnSpPr>
            <a:cxnSpLocks/>
            <a:stCxn id="142" idx="3"/>
            <a:endCxn id="98" idx="1"/>
          </p:cNvCxnSpPr>
          <p:nvPr/>
        </p:nvCxnSpPr>
        <p:spPr>
          <a:xfrm flipV="1">
            <a:off x="5418698" y="2530942"/>
            <a:ext cx="2632558" cy="136153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66EB2C-E2B6-86D2-6AE7-98F42D497168}"/>
              </a:ext>
            </a:extLst>
          </p:cNvPr>
          <p:cNvCxnSpPr>
            <a:cxnSpLocks/>
            <a:stCxn id="142" idx="3"/>
            <a:endCxn id="100" idx="1"/>
          </p:cNvCxnSpPr>
          <p:nvPr/>
        </p:nvCxnSpPr>
        <p:spPr>
          <a:xfrm>
            <a:off x="5418698" y="3892479"/>
            <a:ext cx="2634770" cy="1154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8A71980-87A0-0CC8-102B-27C704127F59}"/>
              </a:ext>
            </a:extLst>
          </p:cNvPr>
          <p:cNvCxnSpPr>
            <a:cxnSpLocks/>
            <a:stCxn id="142" idx="3"/>
            <a:endCxn id="105" idx="1"/>
          </p:cNvCxnSpPr>
          <p:nvPr/>
        </p:nvCxnSpPr>
        <p:spPr>
          <a:xfrm>
            <a:off x="5418698" y="3892479"/>
            <a:ext cx="2651676" cy="139649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5547D0-B85C-499A-0434-BE1B09BA39B3}"/>
              </a:ext>
            </a:extLst>
          </p:cNvPr>
          <p:cNvCxnSpPr>
            <a:cxnSpLocks/>
            <a:stCxn id="144" idx="3"/>
            <a:endCxn id="105" idx="1"/>
          </p:cNvCxnSpPr>
          <p:nvPr/>
        </p:nvCxnSpPr>
        <p:spPr>
          <a:xfrm>
            <a:off x="5418197" y="5262104"/>
            <a:ext cx="2652177" cy="2687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C89DCD-F066-033E-C814-0444515FD722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5418197" y="3904026"/>
            <a:ext cx="2635271" cy="135807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AD7253-BEA2-01F9-A644-CF884268D02E}"/>
              </a:ext>
            </a:extLst>
          </p:cNvPr>
          <p:cNvCxnSpPr>
            <a:cxnSpLocks/>
            <a:stCxn id="144" idx="3"/>
            <a:endCxn id="98" idx="1"/>
          </p:cNvCxnSpPr>
          <p:nvPr/>
        </p:nvCxnSpPr>
        <p:spPr>
          <a:xfrm flipV="1">
            <a:off x="5418197" y="2530942"/>
            <a:ext cx="2633059" cy="273116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145931" y="977528"/>
            <a:ext cx="12143290" cy="4398405"/>
            <a:chOff x="-297141" y="854729"/>
            <a:chExt cx="12096526" cy="45058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-290312" y="1061912"/>
              <a:ext cx="1269777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1:</a:t>
              </a:r>
            </a:p>
            <a:p>
              <a:r>
                <a:rPr lang="en-US" sz="1600" dirty="0">
                  <a:cs typeface="Arial"/>
                </a:rPr>
                <a:t>Text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-292649" y="3482135"/>
              <a:ext cx="1314694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3: Depth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-283076" y="2173892"/>
              <a:ext cx="1269777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2:</a:t>
              </a:r>
            </a:p>
            <a:p>
              <a:r>
                <a:rPr lang="en-US" sz="1600" dirty="0">
                  <a:cs typeface="Arial"/>
                </a:rPr>
                <a:t>RGB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845770" y="1010003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251187" y="2083944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10077644" y="2000130"/>
              <a:ext cx="790498" cy="8021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064" y="2983567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427" y="3006644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829517" y="4893651"/>
              <a:ext cx="1210317" cy="45513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829969" y="4637421"/>
              <a:ext cx="1613466" cy="34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10010678" y="4905405"/>
              <a:ext cx="1210317" cy="4551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42664" y="4666780"/>
              <a:ext cx="2056721" cy="34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-297141" y="4750488"/>
              <a:ext cx="1269777" cy="526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cs typeface="Arial"/>
                </a:rPr>
                <a:t>Modality 4: Speech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791296" y="977681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414632" y="854729"/>
              <a:ext cx="92784" cy="815281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411215" y="1926941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371635" y="3212307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410763" y="4430546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383781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383781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385772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400988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921576" y="872084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2265118" y="1049317"/>
              <a:ext cx="113018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225989" y="4639913"/>
              <a:ext cx="1163162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213379" y="2132160"/>
              <a:ext cx="1185059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190716" y="3408871"/>
              <a:ext cx="1169954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5" y="1094854"/>
              <a:ext cx="1049964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1" y="4669523"/>
              <a:ext cx="103275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5" y="2192159"/>
              <a:ext cx="115406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59" y="3416550"/>
              <a:ext cx="112526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515694" y="1084864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535871" y="2181741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515383" y="4669523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522675" y="3416551"/>
              <a:ext cx="1098519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539965" y="1046013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921576" y="1955717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539965" y="2129645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921576" y="319782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495683" y="3425406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921125" y="443054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539515" y="4639913"/>
              <a:ext cx="1076892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610" y="1279727"/>
              <a:ext cx="11431" cy="1083632"/>
            </a:xfrm>
            <a:prstGeom prst="curvedConnector3">
              <a:avLst>
                <a:gd name="adj1" fmla="val -74482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4910610" y="1279727"/>
              <a:ext cx="10966" cy="2325734"/>
            </a:xfrm>
            <a:prstGeom prst="curvedConnector3">
              <a:avLst>
                <a:gd name="adj1" fmla="val -2085021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013" y="1303913"/>
              <a:ext cx="10515" cy="3558459"/>
            </a:xfrm>
            <a:prstGeom prst="curvedConnector3">
              <a:avLst>
                <a:gd name="adj1" fmla="val -4243966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cxnSpLocks/>
              <a:stCxn id="111" idx="3"/>
              <a:endCxn id="95" idx="1"/>
            </p:cNvCxnSpPr>
            <p:nvPr/>
          </p:nvCxnSpPr>
          <p:spPr>
            <a:xfrm>
              <a:off x="5014360" y="1279724"/>
              <a:ext cx="2369421" cy="34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5014360" y="1279724"/>
              <a:ext cx="2369421" cy="1100292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5014360" y="1279724"/>
              <a:ext cx="2371412" cy="233613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5014360" y="1279724"/>
              <a:ext cx="2386628" cy="3582648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B8A3754-9E71-9383-A235-458ACE0E8FF6}"/>
              </a:ext>
            </a:extLst>
          </p:cNvPr>
          <p:cNvCxnSpPr>
            <a:cxnSpLocks/>
            <a:stCxn id="140" idx="1"/>
            <a:endCxn id="142" idx="1"/>
          </p:cNvCxnSpPr>
          <p:nvPr/>
        </p:nvCxnSpPr>
        <p:spPr>
          <a:xfrm rot="10800000" flipV="1">
            <a:off x="5384823" y="2450192"/>
            <a:ext cx="12700" cy="121249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E5898256-EF1E-907C-9EEB-7B6EE9CE3088}"/>
              </a:ext>
            </a:extLst>
          </p:cNvPr>
          <p:cNvCxnSpPr>
            <a:cxnSpLocks/>
            <a:stCxn id="140" idx="1"/>
            <a:endCxn id="144" idx="1"/>
          </p:cNvCxnSpPr>
          <p:nvPr/>
        </p:nvCxnSpPr>
        <p:spPr>
          <a:xfrm rot="10800000" flipV="1">
            <a:off x="5384371" y="2450192"/>
            <a:ext cx="452" cy="2415835"/>
          </a:xfrm>
          <a:prstGeom prst="curvedConnector3">
            <a:avLst>
              <a:gd name="adj1" fmla="val 5067522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CAB588E-1021-B007-63B8-79C8D6F528DD}"/>
              </a:ext>
            </a:extLst>
          </p:cNvPr>
          <p:cNvCxnSpPr>
            <a:cxnSpLocks/>
            <a:stCxn id="142" idx="1"/>
            <a:endCxn id="144" idx="1"/>
          </p:cNvCxnSpPr>
          <p:nvPr/>
        </p:nvCxnSpPr>
        <p:spPr>
          <a:xfrm rot="10800000" flipV="1">
            <a:off x="5384371" y="3662688"/>
            <a:ext cx="452" cy="1203340"/>
          </a:xfrm>
          <a:prstGeom prst="curvedConnector3">
            <a:avLst>
              <a:gd name="adj1" fmla="val 5067522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E8572A-77F3-056C-4DB9-5415DAF4E2BE}"/>
              </a:ext>
            </a:extLst>
          </p:cNvPr>
          <p:cNvCxnSpPr>
            <a:cxnSpLocks/>
            <a:stCxn id="140" idx="3"/>
            <a:endCxn id="95" idx="1"/>
          </p:cNvCxnSpPr>
          <p:nvPr/>
        </p:nvCxnSpPr>
        <p:spPr>
          <a:xfrm flipV="1">
            <a:off x="5477966" y="1395725"/>
            <a:ext cx="2378581" cy="105446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4DB4A98-3B3B-0A05-7E73-ECA67BB5F7B1}"/>
              </a:ext>
            </a:extLst>
          </p:cNvPr>
          <p:cNvCxnSpPr>
            <a:cxnSpLocks/>
            <a:stCxn id="140" idx="3"/>
            <a:endCxn id="98" idx="1"/>
          </p:cNvCxnSpPr>
          <p:nvPr/>
        </p:nvCxnSpPr>
        <p:spPr>
          <a:xfrm>
            <a:off x="5477966" y="2450193"/>
            <a:ext cx="2378581" cy="1626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52F23D-7293-806C-631C-27A0DBF55D57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>
            <a:off x="5477966" y="2450193"/>
            <a:ext cx="2380579" cy="1222641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FA1D41-6379-B46E-3042-04DD533A9B93}"/>
              </a:ext>
            </a:extLst>
          </p:cNvPr>
          <p:cNvCxnSpPr>
            <a:cxnSpLocks/>
            <a:stCxn id="140" idx="3"/>
            <a:endCxn id="105" idx="1"/>
          </p:cNvCxnSpPr>
          <p:nvPr/>
        </p:nvCxnSpPr>
        <p:spPr>
          <a:xfrm>
            <a:off x="5477966" y="2450193"/>
            <a:ext cx="2395854" cy="2439444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6BC28C-E200-3BD6-A70A-B7CB0333AE35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 flipV="1">
            <a:off x="5477966" y="1395725"/>
            <a:ext cx="2378581" cy="226696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76C5BA-2CA2-A81D-59C9-C0D5692C6B18}"/>
              </a:ext>
            </a:extLst>
          </p:cNvPr>
          <p:cNvCxnSpPr>
            <a:cxnSpLocks/>
            <a:stCxn id="144" idx="3"/>
            <a:endCxn id="95" idx="1"/>
          </p:cNvCxnSpPr>
          <p:nvPr/>
        </p:nvCxnSpPr>
        <p:spPr>
          <a:xfrm flipV="1">
            <a:off x="5477514" y="1395725"/>
            <a:ext cx="2379033" cy="347030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4AA7AA-BBCC-35A7-225F-85C2B48506DE}"/>
              </a:ext>
            </a:extLst>
          </p:cNvPr>
          <p:cNvCxnSpPr>
            <a:cxnSpLocks/>
            <a:stCxn id="142" idx="3"/>
            <a:endCxn id="98" idx="1"/>
          </p:cNvCxnSpPr>
          <p:nvPr/>
        </p:nvCxnSpPr>
        <p:spPr>
          <a:xfrm flipV="1">
            <a:off x="5477966" y="2466455"/>
            <a:ext cx="2378581" cy="119623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66EB2C-E2B6-86D2-6AE7-98F42D497168}"/>
              </a:ext>
            </a:extLst>
          </p:cNvPr>
          <p:cNvCxnSpPr>
            <a:cxnSpLocks/>
            <a:stCxn id="142" idx="3"/>
            <a:endCxn id="100" idx="1"/>
          </p:cNvCxnSpPr>
          <p:nvPr/>
        </p:nvCxnSpPr>
        <p:spPr>
          <a:xfrm>
            <a:off x="5477966" y="3662688"/>
            <a:ext cx="2380579" cy="10146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8A71980-87A0-0CC8-102B-27C704127F59}"/>
              </a:ext>
            </a:extLst>
          </p:cNvPr>
          <p:cNvCxnSpPr>
            <a:cxnSpLocks/>
            <a:stCxn id="142" idx="3"/>
            <a:endCxn id="105" idx="1"/>
          </p:cNvCxnSpPr>
          <p:nvPr/>
        </p:nvCxnSpPr>
        <p:spPr>
          <a:xfrm>
            <a:off x="5477966" y="3662688"/>
            <a:ext cx="2395854" cy="122694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5547D0-B85C-499A-0434-BE1B09BA39B3}"/>
              </a:ext>
            </a:extLst>
          </p:cNvPr>
          <p:cNvCxnSpPr>
            <a:cxnSpLocks/>
            <a:stCxn id="144" idx="3"/>
            <a:endCxn id="105" idx="1"/>
          </p:cNvCxnSpPr>
          <p:nvPr/>
        </p:nvCxnSpPr>
        <p:spPr>
          <a:xfrm>
            <a:off x="5477514" y="4866028"/>
            <a:ext cx="2396306" cy="2360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C89DCD-F066-033E-C814-0444515FD722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5477514" y="3672834"/>
            <a:ext cx="2381031" cy="1193194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AD7253-BEA2-01F9-A644-CF884268D02E}"/>
              </a:ext>
            </a:extLst>
          </p:cNvPr>
          <p:cNvCxnSpPr>
            <a:cxnSpLocks/>
            <a:stCxn id="144" idx="3"/>
            <a:endCxn id="98" idx="1"/>
          </p:cNvCxnSpPr>
          <p:nvPr/>
        </p:nvCxnSpPr>
        <p:spPr>
          <a:xfrm flipV="1">
            <a:off x="5477514" y="2466455"/>
            <a:ext cx="2379033" cy="239957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6D4-ABE5-5642-949B-F0494096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E981D-87AC-4F40-B59B-CB8EEA7AEB6B}"/>
              </a:ext>
            </a:extLst>
          </p:cNvPr>
          <p:cNvCxnSpPr/>
          <p:nvPr/>
        </p:nvCxnSpPr>
        <p:spPr>
          <a:xfrm flipV="1">
            <a:off x="5520267" y="5102578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2233E8-EF0F-A443-AE85-CC14C99DD119}"/>
              </a:ext>
            </a:extLst>
          </p:cNvPr>
          <p:cNvCxnSpPr>
            <a:cxnSpLocks/>
          </p:cNvCxnSpPr>
          <p:nvPr/>
        </p:nvCxnSpPr>
        <p:spPr>
          <a:xfrm flipV="1">
            <a:off x="5520267" y="5254978"/>
            <a:ext cx="705555" cy="686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F275E-3EE5-814F-B21A-25345EDD43CF}"/>
              </a:ext>
            </a:extLst>
          </p:cNvPr>
          <p:cNvCxnSpPr>
            <a:cxnSpLocks/>
          </p:cNvCxnSpPr>
          <p:nvPr/>
        </p:nvCxnSpPr>
        <p:spPr>
          <a:xfrm flipV="1">
            <a:off x="5520267" y="4888089"/>
            <a:ext cx="452967" cy="105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5CC630-89BC-6A43-B5AA-54E3AB921145}"/>
              </a:ext>
            </a:extLst>
          </p:cNvPr>
          <p:cNvCxnSpPr>
            <a:cxnSpLocks/>
          </p:cNvCxnSpPr>
          <p:nvPr/>
        </p:nvCxnSpPr>
        <p:spPr>
          <a:xfrm flipV="1">
            <a:off x="5520267" y="5373511"/>
            <a:ext cx="118533" cy="56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1E3EE5-9E98-F147-961A-38ECB005B1D3}"/>
              </a:ext>
            </a:extLst>
          </p:cNvPr>
          <p:cNvCxnSpPr>
            <a:cxnSpLocks/>
          </p:cNvCxnSpPr>
          <p:nvPr/>
        </p:nvCxnSpPr>
        <p:spPr>
          <a:xfrm>
            <a:off x="5520267" y="5941557"/>
            <a:ext cx="473725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C38F9-F4E7-C74B-B1DE-948E28D9E341}"/>
              </a:ext>
            </a:extLst>
          </p:cNvPr>
          <p:cNvCxnSpPr>
            <a:cxnSpLocks/>
          </p:cNvCxnSpPr>
          <p:nvPr/>
        </p:nvCxnSpPr>
        <p:spPr>
          <a:xfrm flipH="1">
            <a:off x="5390444" y="5941557"/>
            <a:ext cx="129823" cy="30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DF225-CE9D-0440-AF72-DEF4BA3359E4}"/>
              </a:ext>
            </a:extLst>
          </p:cNvPr>
          <p:cNvCxnSpPr>
            <a:cxnSpLocks/>
          </p:cNvCxnSpPr>
          <p:nvPr/>
        </p:nvCxnSpPr>
        <p:spPr>
          <a:xfrm flipH="1">
            <a:off x="5040489" y="5950803"/>
            <a:ext cx="479778" cy="499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0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BD845331-0346-614C-B6F6-2FD12022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65" y="4460094"/>
            <a:ext cx="1712317" cy="216715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3" y="4460093"/>
            <a:ext cx="1712317" cy="2167151"/>
          </a:xfrm>
          <a:prstGeom prst="rect">
            <a:avLst/>
          </a:prstGeom>
        </p:spPr>
      </p:pic>
      <p:pic>
        <p:nvPicPr>
          <p:cNvPr id="9" name="Picture 8" descr="A bowl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0567C14-696F-CD43-82BE-42B3C04A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2855429"/>
            <a:ext cx="1712317" cy="2167151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5" y="2855428"/>
            <a:ext cx="1712317" cy="2167151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664F52D-82A5-374C-87A5-B585195F5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586730"/>
            <a:ext cx="1712317" cy="216715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4" y="597498"/>
            <a:ext cx="1712317" cy="2167151"/>
          </a:xfrm>
          <a:prstGeom prst="rect">
            <a:avLst/>
          </a:prstGeom>
        </p:spPr>
      </p:pic>
      <p:pic>
        <p:nvPicPr>
          <p:cNvPr id="17" name="Picture 16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C8FC68E8-FE81-A44C-BE30-F6AA32054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602883"/>
            <a:ext cx="1712317" cy="216715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602883"/>
            <a:ext cx="1712317" cy="2167151"/>
          </a:xfrm>
          <a:prstGeom prst="rect">
            <a:avLst/>
          </a:prstGeom>
        </p:spPr>
      </p:pic>
      <p:pic>
        <p:nvPicPr>
          <p:cNvPr id="21" name="Picture 2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128090C-0C12-2541-9A0A-BC61E52D94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2871581"/>
            <a:ext cx="1712317" cy="2167151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2855429"/>
            <a:ext cx="1712317" cy="2167151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4300138" y="69885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white textbook titled algorithms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DB6FA8-C2AF-084D-9384-8CFC9055728B}"/>
              </a:ext>
            </a:extLst>
          </p:cNvPr>
          <p:cNvCxnSpPr/>
          <p:nvPr/>
        </p:nvCxnSpPr>
        <p:spPr>
          <a:xfrm flipV="1">
            <a:off x="5131018" y="2467035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BF58D7-4240-BF43-9983-35B6913FB213}"/>
              </a:ext>
            </a:extLst>
          </p:cNvPr>
          <p:cNvCxnSpPr>
            <a:cxnSpLocks/>
          </p:cNvCxnSpPr>
          <p:nvPr/>
        </p:nvCxnSpPr>
        <p:spPr>
          <a:xfrm flipV="1">
            <a:off x="5131018" y="2770034"/>
            <a:ext cx="742564" cy="53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C5BEB-3EC6-1E4F-9FE0-FAC724AE5B1B}"/>
              </a:ext>
            </a:extLst>
          </p:cNvPr>
          <p:cNvCxnSpPr>
            <a:cxnSpLocks/>
          </p:cNvCxnSpPr>
          <p:nvPr/>
        </p:nvCxnSpPr>
        <p:spPr>
          <a:xfrm flipV="1">
            <a:off x="5131018" y="3271547"/>
            <a:ext cx="807006" cy="3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842C-A27F-D842-A11D-7F544F30DE8B}"/>
              </a:ext>
            </a:extLst>
          </p:cNvPr>
          <p:cNvCxnSpPr>
            <a:cxnSpLocks/>
          </p:cNvCxnSpPr>
          <p:nvPr/>
        </p:nvCxnSpPr>
        <p:spPr>
          <a:xfrm flipH="1">
            <a:off x="4750420" y="3306014"/>
            <a:ext cx="380598" cy="1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BD890-F09D-5E40-9D8B-CBB97C9287A8}"/>
              </a:ext>
            </a:extLst>
          </p:cNvPr>
          <p:cNvCxnSpPr>
            <a:cxnSpLocks/>
          </p:cNvCxnSpPr>
          <p:nvPr/>
        </p:nvCxnSpPr>
        <p:spPr>
          <a:xfrm flipH="1" flipV="1">
            <a:off x="4803641" y="2770034"/>
            <a:ext cx="327377" cy="52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493</Words>
  <Application>Microsoft Macintosh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Retrieval Task Original pictures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Kasra Darvish</cp:lastModifiedBy>
  <cp:revision>109</cp:revision>
  <cp:lastPrinted>2022-08-04T16:39:22Z</cp:lastPrinted>
  <dcterms:created xsi:type="dcterms:W3CDTF">2022-01-12T19:50:21Z</dcterms:created>
  <dcterms:modified xsi:type="dcterms:W3CDTF">2023-01-19T17:36:54Z</dcterms:modified>
</cp:coreProperties>
</file>