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2A25C-5BBE-B843-B384-B363DA4DA659}" v="12" dt="2022-01-12T20:47:56.394"/>
    <p1510:client id="{78327CC9-9DE2-47CB-B285-608008710974}" v="140" dt="2022-01-12T20:06:38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62" autoAdjust="0"/>
    <p:restoredTop sz="94660"/>
  </p:normalViewPr>
  <p:slideViewPr>
    <p:cSldViewPr snapToGrid="0">
      <p:cViewPr varScale="1">
        <p:scale>
          <a:sx n="228" d="100"/>
          <a:sy n="228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37763" y="1399922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1: Text</a:t>
            </a:r>
            <a:endParaRPr lang="en-US" sz="1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37762" y="4899727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3: Depth</a:t>
            </a:r>
            <a:endParaRPr lang="en-US" sz="1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37762" y="3085763"/>
            <a:ext cx="18935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Modality 2: RGB</a:t>
            </a:r>
            <a:endParaRPr lang="en-US" sz="1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726722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8472274" y="669098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134102" y="1127647"/>
            <a:ext cx="3695251" cy="1958873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14" y="2239909"/>
            <a:ext cx="1691707" cy="16917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353" y="2239909"/>
            <a:ext cx="1693221" cy="169322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6F17873-8690-6542-99EA-564BB4F2C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450" y="4125811"/>
            <a:ext cx="2015205" cy="2015205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1565C4F6-87C6-914A-A9DD-909E1765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67" y="4128039"/>
            <a:ext cx="2010751" cy="201075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134102" y="1127647"/>
            <a:ext cx="3730348" cy="4005767"/>
          </a:xfrm>
          <a:prstGeom prst="straightConnector1">
            <a:avLst/>
          </a:prstGeom>
          <a:ln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20" idx="1"/>
          </p:cNvCxnSpPr>
          <p:nvPr/>
        </p:nvCxnSpPr>
        <p:spPr>
          <a:xfrm rot="10800000" flipH="1" flipV="1">
            <a:off x="2726721" y="1127647"/>
            <a:ext cx="185345" cy="4005768"/>
          </a:xfrm>
          <a:prstGeom prst="bentConnector3">
            <a:avLst>
              <a:gd name="adj1" fmla="val -1233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914296" y="1586195"/>
            <a:ext cx="16116" cy="891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4765521" y="3085763"/>
            <a:ext cx="4063832" cy="7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4922818" y="5133414"/>
            <a:ext cx="3941632" cy="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D4BF62-8CAE-4091-B9D5-744149C3790A}"/>
              </a:ext>
            </a:extLst>
          </p:cNvPr>
          <p:cNvSpPr txBox="1"/>
          <p:nvPr/>
        </p:nvSpPr>
        <p:spPr>
          <a:xfrm>
            <a:off x="451295" y="640125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1: Text</a:t>
            </a:r>
            <a:endParaRPr lang="en-US" sz="20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E2360F-AA9C-4B47-A608-832523390A51}"/>
              </a:ext>
            </a:extLst>
          </p:cNvPr>
          <p:cNvSpPr txBox="1"/>
          <p:nvPr/>
        </p:nvSpPr>
        <p:spPr>
          <a:xfrm>
            <a:off x="451294" y="4139930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3: Depth</a:t>
            </a: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CF98-A304-4503-9310-E0CFE97058DF}"/>
              </a:ext>
            </a:extLst>
          </p:cNvPr>
          <p:cNvSpPr txBox="1"/>
          <p:nvPr/>
        </p:nvSpPr>
        <p:spPr>
          <a:xfrm>
            <a:off x="451294" y="2325966"/>
            <a:ext cx="18935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latin typeface="Arial"/>
                <a:cs typeface="Arial"/>
              </a:rPr>
              <a:t>Modality 2: RGB</a:t>
            </a:r>
            <a:endParaRPr lang="en-US" sz="2000" dirty="0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6E86F0-14B8-4A31-BD4E-D6146C992D25}"/>
              </a:ext>
            </a:extLst>
          </p:cNvPr>
          <p:cNvSpPr/>
          <p:nvPr/>
        </p:nvSpPr>
        <p:spPr>
          <a:xfrm>
            <a:off x="2929240" y="284437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This is a red apple.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7C9E97C-05D7-44DE-97B0-46D383EA1A0C}"/>
              </a:ext>
            </a:extLst>
          </p:cNvPr>
          <p:cNvSpPr/>
          <p:nvPr/>
        </p:nvSpPr>
        <p:spPr>
          <a:xfrm>
            <a:off x="6560550" y="248814"/>
            <a:ext cx="2407380" cy="91709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A coffee mug.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E1BC4-6FD7-4958-80BC-578C514F03E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36620" y="742986"/>
            <a:ext cx="1610790" cy="1778330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21C7FF-5EA7-2249-A6E9-0E17192AD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24740" r="21141" b="21048"/>
          <a:stretch/>
        </p:blipFill>
        <p:spPr>
          <a:xfrm>
            <a:off x="3643399" y="2062768"/>
            <a:ext cx="966996" cy="917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D88BC5-0470-874E-BCF9-F9B8E26A6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t="11287" r="10848" b="14798"/>
          <a:stretch/>
        </p:blipFill>
        <p:spPr>
          <a:xfrm>
            <a:off x="6947410" y="1895549"/>
            <a:ext cx="1318873" cy="125153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D32616-B42B-D14C-B93B-3FE6A121154D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336620" y="742986"/>
            <a:ext cx="1417970" cy="3624204"/>
          </a:xfrm>
          <a:prstGeom prst="straightConnector1">
            <a:avLst/>
          </a:prstGeom>
          <a:ln w="53975">
            <a:headEnd type="stealt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3E830E-FC63-E24A-9387-A0E8A2C4D644}"/>
              </a:ext>
            </a:extLst>
          </p:cNvPr>
          <p:cNvCxnSpPr>
            <a:cxnSpLocks/>
            <a:stCxn id="11" idx="1"/>
            <a:endCxn id="19" idx="1"/>
          </p:cNvCxnSpPr>
          <p:nvPr/>
        </p:nvCxnSpPr>
        <p:spPr>
          <a:xfrm rot="10800000" flipH="1" flipV="1">
            <a:off x="2929240" y="742986"/>
            <a:ext cx="229586" cy="3624204"/>
          </a:xfrm>
          <a:prstGeom prst="bentConnector3">
            <a:avLst>
              <a:gd name="adj1" fmla="val -99571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74602-DE59-984C-961E-A5970C9B00D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4126897" y="1201534"/>
            <a:ext cx="6033" cy="861234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89C4BA-2C0F-7A4D-A7C3-F34455665C0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610395" y="2521316"/>
            <a:ext cx="2337015" cy="1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CC9506-D993-E14C-8636-A0CB5230A263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5178126" y="4367190"/>
            <a:ext cx="1576464" cy="0"/>
          </a:xfrm>
          <a:prstGeom prst="line">
            <a:avLst/>
          </a:prstGeom>
          <a:ln w="539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EB648D3-A97D-2C4B-9BBD-1505A66C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590" y="3363890"/>
            <a:ext cx="2019300" cy="2006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D8E108-F44E-B94D-8D58-E41CA252E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826" y="3363890"/>
            <a:ext cx="2019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44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Kasra Darvish</cp:lastModifiedBy>
  <cp:revision>61</cp:revision>
  <cp:lastPrinted>2022-01-18T18:38:21Z</cp:lastPrinted>
  <dcterms:created xsi:type="dcterms:W3CDTF">2022-01-12T19:50:21Z</dcterms:created>
  <dcterms:modified xsi:type="dcterms:W3CDTF">2022-01-21T19:51:49Z</dcterms:modified>
</cp:coreProperties>
</file>