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18002250" cy="14398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1140"/>
      </p:cViewPr>
      <p:guideLst>
        <p:guide orient="horz" pos="454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30193" y="0"/>
            <a:ext cx="14851857" cy="639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88" y="671936"/>
            <a:ext cx="14851857" cy="31997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8" y="991906"/>
            <a:ext cx="13501688" cy="2079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530193" y="1295877"/>
            <a:ext cx="14851857" cy="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6" y="143986"/>
            <a:ext cx="14251782" cy="815922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" y="143986"/>
            <a:ext cx="3600450" cy="113589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0638" y="143986"/>
            <a:ext cx="11251407" cy="1023903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30193" y="0"/>
            <a:ext cx="14851857" cy="639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687934"/>
            <a:ext cx="14851857" cy="351967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188" y="1039901"/>
            <a:ext cx="13501688" cy="19198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530193" y="1295877"/>
            <a:ext cx="14851857" cy="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0188" y="127988"/>
            <a:ext cx="7200900" cy="790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3" y="127988"/>
            <a:ext cx="7200900" cy="790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87" y="127988"/>
            <a:ext cx="7200900" cy="134321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87" y="279084"/>
            <a:ext cx="7200900" cy="6399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143" y="127988"/>
            <a:ext cx="7200900" cy="134321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143" y="279084"/>
            <a:ext cx="7200900" cy="6399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94187" y="262307"/>
            <a:ext cx="7200900" cy="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5143" y="262307"/>
            <a:ext cx="7200900" cy="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7" y="959909"/>
            <a:ext cx="13357670" cy="335968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768" y="95991"/>
            <a:ext cx="9046277" cy="86391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91" y="95991"/>
            <a:ext cx="5263762" cy="863918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6652483" y="526555"/>
            <a:ext cx="799924" cy="312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187" y="959909"/>
            <a:ext cx="13357670" cy="335968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0193" y="95991"/>
            <a:ext cx="14851857" cy="607942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4211" y="735932"/>
            <a:ext cx="14551818" cy="16898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0189" y="959909"/>
            <a:ext cx="13351668" cy="335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188" y="143986"/>
            <a:ext cx="14851857" cy="8159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01540" y="1303559"/>
            <a:ext cx="4200525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91CACDD-74DE-407C-8197-EB0B6DAD825B}" type="datetimeFigureOut">
              <a:rPr lang="pt-BR" smtClean="0"/>
              <a:t>04/11/2013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0187" y="1303559"/>
            <a:ext cx="959543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876" y="1194130"/>
            <a:ext cx="150018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2D01E94-BD9C-4926-B5D6-CA9FBBBC538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530193" y="0"/>
            <a:ext cx="14851857" cy="79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0193" y="1295877"/>
            <a:ext cx="14851857" cy="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6411" y="-247056"/>
            <a:ext cx="15721863" cy="966987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Governo do Estado do Ceará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2" y="0"/>
            <a:ext cx="1120140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965" y="0"/>
            <a:ext cx="1120140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1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Personalizada 26">
      <a:dk1>
        <a:srgbClr val="6DAA2D"/>
      </a:dk1>
      <a:lt1>
        <a:srgbClr val="FFFFFF"/>
      </a:lt1>
      <a:dk2>
        <a:srgbClr val="FFFFFF"/>
      </a:dk2>
      <a:lt2>
        <a:srgbClr val="6DAA2D"/>
      </a:lt2>
      <a:accent1>
        <a:srgbClr val="6DAA2D"/>
      </a:accent1>
      <a:accent2>
        <a:srgbClr val="6DAA2D"/>
      </a:accent2>
      <a:accent3>
        <a:srgbClr val="6DAA2D"/>
      </a:accent3>
      <a:accent4>
        <a:srgbClr val="6DAA2D"/>
      </a:accent4>
      <a:accent5>
        <a:srgbClr val="6DAA2D"/>
      </a:accent5>
      <a:accent6>
        <a:srgbClr val="92D050"/>
      </a:accent6>
      <a:hlink>
        <a:srgbClr val="FFFFFF"/>
      </a:hlink>
      <a:folHlink>
        <a:srgbClr val="FFFFFF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</TotalTime>
  <Words>5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NewsPrint</vt:lpstr>
      <vt:lpstr>Governo do Estado do Ceará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</dc:title>
  <dc:creator>kassiane</dc:creator>
  <cp:lastModifiedBy>kassiane</cp:lastModifiedBy>
  <cp:revision>2</cp:revision>
  <dcterms:created xsi:type="dcterms:W3CDTF">2013-11-04T04:15:24Z</dcterms:created>
  <dcterms:modified xsi:type="dcterms:W3CDTF">2013-11-04T04:32:15Z</dcterms:modified>
</cp:coreProperties>
</file>