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c634fa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c634fa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c634fa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c634fa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c634fa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c634fa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c634fa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c634fa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c634fa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c634fa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91850" y="2060975"/>
            <a:ext cx="8312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EQUILÍBRIO: Tão importante quanto saber falar, é saber ouvir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vezes somos traídos pela tendência de falar sem pensar. Podemos dizer que saber ouvir caminha ao lado de saber falar; sugiro agora uma pequena reflexão: quantas vezes respondemos antes que nosso interlocutor tenha concluído seu pensamento?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Quantas vezes começamos a ficar impaciente enquanto o outro procura fazer-se entender?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Quantas vezes apressamos, monopolizamos paralisamos os que tentam exprimir seus pensamentos, com a nossa expressão facial de desaprovação, invalidação, menosprezo e desqualificação?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Quantas vezes já fizemos com que o outro parasse de falar, por sentir que não adianta tentar completar seu pensamento?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Baseado nessa reflexão como estão suas relações interpessoais?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Saber ouvir exige que façamos opção consciente em apreender o que se passa com o outro, de forma solidária e sem preconceitos, com o objetivo de buscarmos o entendimento.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diálogo nem sempre é uma tarefa fácil, pois envolve a disponibilidade para aprender novas idéias, quando antes gostaríamos de ensinar; humildade para reconhecer que não somos perfeitos e que não sabemos tudo a respeito de todos os assuntos e admitir a coerência de fundamentos e idéias que não são nossos.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Ouvir é muito diferente do ato de escutar. Escutar é o uso puro e simples do sentido da audição e só não escuta quem é surdo. Ouvir vai além do simples ato de escutar, é uma ação mais profunda pois nos envolve por inteiro e é um processo ativo, ao contrário do que muita gente imagina. É também, a mais extraordinária das artes a ser dominada pelo homem. ouvir é renunciar!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Vivemos imersos em cogitações pessoais e é raro conseguirmos passar algum tempo sem pensar em nós mesmos. Talvez por essa razão a maioria das pessoas ouça tão mal, ou simplesmente não ouça.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5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Fonte: Kátia Horpaczky é psicóloga clínica, psicoterapeuta sexual, família e casal.</a:t>
            </a:r>
            <a:endParaRPr i="1" sz="95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5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E-mail: katia@rodadavida.com.br - bemzen@uol.com.br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88" y="0"/>
            <a:ext cx="3688415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