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Proxima Nova Semibold"/>
      <p:regular r:id="rId12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ProximaNovaSemibold-bold.fntdata"/><Relationship Id="rId12" Type="http://schemas.openxmlformats.org/officeDocument/2006/relationships/font" Target="fonts/ProximaNova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4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236ac8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236ac8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ED76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Top 50 Tracks 2023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 Medina, Lejla Becirevic, &amp; Kassidy Yu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Proxima Nova Semibold"/>
                <a:ea typeface="Proxima Nova Semibold"/>
                <a:cs typeface="Proxima Nova Semibold"/>
                <a:sym typeface="Proxima Nova Semibold"/>
              </a:rPr>
              <a:t>Variables Measured in Data Set </a:t>
            </a:r>
            <a:endParaRPr sz="28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Artist name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Track name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Explicit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Genres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Danceability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Valence: music positiveness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Energy</a:t>
            </a:r>
            <a:endParaRPr sz="2000">
              <a:solidFill>
                <a:srgbClr val="61616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72075" y="1147850"/>
            <a:ext cx="42603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Loudness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Acousticness 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Liveness: audience present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Tempo: BPM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Duration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Popularity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4166750"/>
            <a:ext cx="2732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Kaggle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