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Proxima Nova Semibold"/>
      <p:regular r:id="rId12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ProximaNovaSemibold-bold.fntdata"/><Relationship Id="rId12" Type="http://schemas.openxmlformats.org/officeDocument/2006/relationships/font" Target="fonts/ProximaNova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4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236ac83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236ac83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ED7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ED7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ED76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1ED7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032200" y="2051175"/>
            <a:ext cx="6779100" cy="8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Spotify Top 50 Tracks 2023</a:t>
            </a:r>
            <a:endParaRPr sz="41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311500" y="3188675"/>
            <a:ext cx="64998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 Medina, Lejla Becirevic, &amp; Kassidy Yu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18143" l="29658" r="29301" t="11857"/>
          <a:stretch/>
        </p:blipFill>
        <p:spPr>
          <a:xfrm>
            <a:off x="368500" y="2220150"/>
            <a:ext cx="1606500" cy="154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Proxima Nova Semibold"/>
                <a:ea typeface="Proxima Nova Semibold"/>
                <a:cs typeface="Proxima Nova Semibold"/>
                <a:sym typeface="Proxima Nova Semibold"/>
              </a:rPr>
              <a:t>Variables Measured in Data Set </a:t>
            </a:r>
            <a:endParaRPr sz="28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42603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Artist name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Track name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Explicit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Genres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Danceability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Valence: music positiveness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Energy</a:t>
            </a:r>
            <a:endParaRPr sz="2000">
              <a:solidFill>
                <a:srgbClr val="61616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572075" y="1147850"/>
            <a:ext cx="4260300" cy="29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Loudness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Acousticness 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Liveness: audience present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Tempo: BPM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Duration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Popularity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1700" y="4166750"/>
            <a:ext cx="2732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Kaggle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