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Proxima Nova Semibold"/>
      <p:regular r:id="rId12"/>
      <p:bold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ProximaNovaSemibold-bold.fntdata"/><Relationship Id="rId12" Type="http://schemas.openxmlformats.org/officeDocument/2006/relationships/font" Target="fonts/ProximaNova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4" Type="http://schemas.openxmlformats.org/officeDocument/2006/relationships/font" Target="fonts/ProximaNova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236ac83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236ac83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1ED7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1ED7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1ED7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1ED760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1ED7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Top 50 Tracks 2023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 Medina, Lejla Becirevic, &amp; Kassidy Yu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Proxima Nova Semibold"/>
                <a:ea typeface="Proxima Nova Semibold"/>
                <a:cs typeface="Proxima Nova Semibold"/>
                <a:sym typeface="Proxima Nova Semibold"/>
              </a:rPr>
              <a:t>Variables Measured in Data Set </a:t>
            </a:r>
            <a:endParaRPr sz="282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260300" cy="27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➢"/>
            </a:pPr>
            <a:r>
              <a:rPr lang="en" sz="2000">
                <a:solidFill>
                  <a:srgbClr val="616161"/>
                </a:solidFill>
              </a:rPr>
              <a:t>Artist name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➢"/>
            </a:pPr>
            <a:r>
              <a:rPr lang="en" sz="2000">
                <a:solidFill>
                  <a:srgbClr val="616161"/>
                </a:solidFill>
              </a:rPr>
              <a:t>Track name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➢"/>
            </a:pPr>
            <a:r>
              <a:rPr lang="en" sz="2000">
                <a:solidFill>
                  <a:srgbClr val="616161"/>
                </a:solidFill>
              </a:rPr>
              <a:t>Explicit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➢"/>
            </a:pPr>
            <a:r>
              <a:rPr lang="en" sz="2000">
                <a:solidFill>
                  <a:srgbClr val="616161"/>
                </a:solidFill>
              </a:rPr>
              <a:t>Genres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➢"/>
            </a:pPr>
            <a:r>
              <a:rPr lang="en" sz="2000">
                <a:solidFill>
                  <a:srgbClr val="616161"/>
                </a:solidFill>
              </a:rPr>
              <a:t>Danceability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➢"/>
            </a:pPr>
            <a:r>
              <a:rPr lang="en" sz="2000">
                <a:solidFill>
                  <a:srgbClr val="616161"/>
                </a:solidFill>
              </a:rPr>
              <a:t>Valence: music positiveness</a:t>
            </a:r>
            <a:endParaRPr sz="2000">
              <a:solidFill>
                <a:srgbClr val="61616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➢"/>
            </a:pPr>
            <a:r>
              <a:rPr lang="en" sz="2000">
                <a:solidFill>
                  <a:srgbClr val="616161"/>
                </a:solidFill>
              </a:rPr>
              <a:t>Energy</a:t>
            </a:r>
            <a:endParaRPr sz="2000">
              <a:solidFill>
                <a:srgbClr val="61616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572075" y="1147850"/>
            <a:ext cx="4260300" cy="29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Proxima Nova"/>
              <a:buChar char="➢"/>
            </a:pPr>
            <a:r>
              <a:rPr lang="en" sz="2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Loudness</a:t>
            </a:r>
            <a:endParaRPr sz="20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Proxima Nova"/>
              <a:buChar char="➢"/>
            </a:pPr>
            <a:r>
              <a:rPr lang="en" sz="2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Acousticness </a:t>
            </a:r>
            <a:endParaRPr sz="20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Proxima Nova"/>
              <a:buChar char="➢"/>
            </a:pPr>
            <a:r>
              <a:rPr lang="en" sz="2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Liveness: audience present</a:t>
            </a:r>
            <a:endParaRPr sz="20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Proxima Nova"/>
              <a:buChar char="➢"/>
            </a:pPr>
            <a:r>
              <a:rPr lang="en" sz="2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Tempo: BPM</a:t>
            </a:r>
            <a:endParaRPr sz="20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Proxima Nova"/>
              <a:buChar char="➢"/>
            </a:pPr>
            <a:r>
              <a:rPr lang="en" sz="2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Duration</a:t>
            </a:r>
            <a:endParaRPr sz="20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Proxima Nova"/>
              <a:buChar char="➢"/>
            </a:pPr>
            <a:r>
              <a:rPr lang="en" sz="20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Popularity</a:t>
            </a:r>
            <a:endParaRPr sz="20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11700" y="4166750"/>
            <a:ext cx="2732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Source: Kaggle</a:t>
            </a:r>
            <a:endParaRPr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