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47365-C1BC-D867-31CE-517AC46336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História do País de</a:t>
            </a:r>
            <a:br>
              <a:rPr lang="pt-BR" dirty="0"/>
            </a:br>
            <a:r>
              <a:rPr lang="pt-BR" dirty="0"/>
              <a:t>Gales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93D7A3-9C78-9F1A-EDDF-44FD701924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Alunos: Pedro Olímpio, Pedro Henrique, Nicolas Habacuque, </a:t>
            </a:r>
            <a:r>
              <a:rPr lang="pt-BR" dirty="0" err="1"/>
              <a:t>Deyllon</a:t>
            </a:r>
            <a:r>
              <a:rPr lang="pt-BR" dirty="0"/>
              <a:t> </a:t>
            </a:r>
            <a:r>
              <a:rPr lang="pt-BR" dirty="0" err="1"/>
              <a:t>Fernandis</a:t>
            </a:r>
            <a:r>
              <a:rPr lang="pt-BR" dirty="0"/>
              <a:t>, Davi da Silva e </a:t>
            </a:r>
            <a:r>
              <a:rPr lang="pt-BR" dirty="0" err="1"/>
              <a:t>Willyan</a:t>
            </a:r>
            <a:r>
              <a:rPr lang="pt-BR" dirty="0"/>
              <a:t> Bruno</a:t>
            </a:r>
          </a:p>
        </p:txBody>
      </p:sp>
    </p:spTree>
    <p:extLst>
      <p:ext uri="{BB962C8B-B14F-4D97-AF65-F5344CB8AC3E}">
        <p14:creationId xmlns:p14="http://schemas.microsoft.com/office/powerpoint/2010/main" val="64882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8E446-4332-0AC8-FB9C-B3164879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Origens dos Galeses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FC345C-C98B-E69A-D2B9-A13D40F12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898621"/>
            <a:ext cx="5054599" cy="3318936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Os galeses têm origem nos bretões celtas depois da retirada romana da Grã-Bretanha no século V, e o País de Gales foi formado como um reino sob o reinado de </a:t>
            </a:r>
            <a:r>
              <a:rPr lang="pt-BR" dirty="0" err="1"/>
              <a:t>Gruffydd</a:t>
            </a:r>
            <a:r>
              <a:rPr lang="pt-BR" dirty="0"/>
              <a:t> </a:t>
            </a:r>
            <a:r>
              <a:rPr lang="pt-BR" dirty="0" err="1"/>
              <a:t>ap</a:t>
            </a:r>
            <a:r>
              <a:rPr lang="pt-BR" dirty="0"/>
              <a:t> </a:t>
            </a:r>
            <a:r>
              <a:rPr lang="pt-BR" dirty="0" err="1"/>
              <a:t>Llywelyn</a:t>
            </a:r>
            <a:r>
              <a:rPr lang="pt-BR" dirty="0"/>
              <a:t> em 1055. O País de Gales é visto como uma das nações celtas modernas. A morte de </a:t>
            </a:r>
            <a:r>
              <a:rPr lang="pt-BR" dirty="0" err="1"/>
              <a:t>Llywelyn</a:t>
            </a:r>
            <a:r>
              <a:rPr lang="pt-BR" dirty="0"/>
              <a:t> </a:t>
            </a:r>
            <a:r>
              <a:rPr lang="pt-BR" dirty="0" err="1"/>
              <a:t>ap</a:t>
            </a:r>
            <a:r>
              <a:rPr lang="pt-BR" dirty="0"/>
              <a:t> </a:t>
            </a:r>
            <a:r>
              <a:rPr lang="pt-BR" dirty="0" err="1"/>
              <a:t>Gruffudd</a:t>
            </a:r>
            <a:r>
              <a:rPr lang="pt-BR" dirty="0"/>
              <a:t> em 1282 marcou o final da conquista de Gales por Eduardo I de Inglaterra, depois de mais de 200 anos de guerra, apesar de </a:t>
            </a:r>
            <a:r>
              <a:rPr lang="pt-BR" dirty="0" err="1"/>
              <a:t>Owain</a:t>
            </a:r>
            <a:r>
              <a:rPr lang="pt-BR" dirty="0"/>
              <a:t> </a:t>
            </a:r>
            <a:r>
              <a:rPr lang="pt-BR" dirty="0" err="1"/>
              <a:t>Glyndŵr</a:t>
            </a:r>
            <a:r>
              <a:rPr lang="pt-BR" dirty="0"/>
              <a:t> ter liderado a Revolta Galesa e restaurado a independência, por pouco tempo, no início do século XV, incluindo o estabelecimento de um parlamento nacional próprio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7F47E23-5F8E-47FA-C39F-27F579871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284" y="2927651"/>
            <a:ext cx="2993573" cy="257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1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97B17-A340-ECC3-371C-FEC31499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País de Gales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3A0AE7-D6B7-E7F7-C920-77C39AC3F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800599" cy="3318936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O País de Gales foi anexado pela Inglaterra e incorporado ao sistema legal inglês a partir das Leis de Gales de 1535 e 1542. Durante o século XIX, desenvolveram-se várias facções políticas. O liberalismo galês, tendo como exemplo no início do século XX Lloyd George, foi substituído pelo crescimento do socialismo e do Partido Trabalhista. O sentimento nacionalista galês aumentou consideravelmente ao longo do século passado. O Partido Nacionalista Galês foi criado em 1925 e a Academia da Língua Galesa em 1962. Estabelecida pela Lei do Governo do País de Gales de 1998, a Assembleia Nacional do País de Gales tem responsabilidade por um conjunto diverso de questões políticas.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0327DF95-319C-B5FC-A782-5B77B3D9C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2833915"/>
            <a:ext cx="3810000" cy="276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7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5E25E-5F8E-7144-D1C1-66E76E62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Revolução Industrial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CA402D-3846-7BEE-4F80-06BF4D1A8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526313" cy="3318936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No despertar da Revolução Industrial, o desenvolvimento das indústrias mineira e metalúrgica transformaram o país, passando este de uma sociedade agrícola para uma nação industrial; as explorações da região South </a:t>
            </a:r>
            <a:r>
              <a:rPr lang="pt-BR" dirty="0" err="1"/>
              <a:t>Wales</a:t>
            </a:r>
            <a:r>
              <a:rPr lang="pt-BR" dirty="0"/>
              <a:t> </a:t>
            </a:r>
            <a:r>
              <a:rPr lang="pt-BR" dirty="0" err="1"/>
              <a:t>Coalfield</a:t>
            </a:r>
            <a:r>
              <a:rPr lang="pt-BR" dirty="0"/>
              <a:t> causaram uma rápida expansão da população do País de Gales. Dois terços da população vivia em Gales do Sul, principalmente em, e à volta de, Cardiff (a capital), Swansea e Newport, e na região dos vales. A região leste do norte do País de Gales tem cerca de um sexto da população total, com </a:t>
            </a:r>
            <a:r>
              <a:rPr lang="pt-BR" dirty="0" err="1"/>
              <a:t>Wrexham</a:t>
            </a:r>
            <a:r>
              <a:rPr lang="pt-BR" dirty="0"/>
              <a:t> sendo a maior cidade do norte. As partes restantes do País de Gales são escassamente povoadas. Agora que as tradicionais indústrias pesadas acabaram ou estão em declínio, a economia do país depende do setor público, do setor dos serviços e do turismo. A agricultura no País de Gales é em grande parte baseada na pecuária, tornando o pais um exportador de produtos animais, contribuindo para a autossuficiência agrícola nacional.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8F1B33A8-05AD-DB00-F1D2-F83B896B2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555" y="10879666"/>
            <a:ext cx="7224889" cy="5418667"/>
          </a:xfrm>
          <a:prstGeom prst="rect">
            <a:avLst/>
          </a:prstGeo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5D439ABE-14D9-8F5C-E821-812BBABF4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978" y="2818191"/>
            <a:ext cx="2973736" cy="250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BB3BE-BF96-5C4B-C49F-DC46C10C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País de Gales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43461F-00AB-6C70-7C7C-751152E2B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437742" cy="3318936"/>
          </a:xfrm>
        </p:spPr>
        <p:txBody>
          <a:bodyPr>
            <a:normAutofit fontScale="55000" lnSpcReduction="20000"/>
          </a:bodyPr>
          <a:lstStyle/>
          <a:p>
            <a:r>
              <a:rPr lang="pt-BR" dirty="0"/>
              <a:t>Apesar de o País de Gales partilhar a sua história política e social com o resto do Reino Unido, e de que maioria da sua população fala o inglês como primeira língua, o país mantém uma identidade cultural distinta e é oficialmente bilíngue. Mais de 538.300 falantes de galês vivem em Gales, e a língua é falada por uma maioria da população em partes do Norte e do Oeste. A partir de finais do século XIX em diante, o País de Gales ganhou uma imagem popular de “terra da canção”, em parte devido à tradição </a:t>
            </a:r>
            <a:r>
              <a:rPr lang="pt-BR" dirty="0" err="1"/>
              <a:t>eisteddfod</a:t>
            </a:r>
            <a:r>
              <a:rPr lang="pt-BR" dirty="0"/>
              <a:t>. Em muitos eventos desportivos internacionais, como a Campeonato do Mundo de Futebol, a Campeonato do Mundo de </a:t>
            </a:r>
            <a:r>
              <a:rPr lang="pt-BR" dirty="0" err="1"/>
              <a:t>Râguebi</a:t>
            </a:r>
            <a:r>
              <a:rPr lang="pt-BR" dirty="0"/>
              <a:t> Union e os Jogos da Commonwealth, o País de </a:t>
            </a:r>
            <a:r>
              <a:rPr lang="pt-BR" dirty="0" err="1"/>
              <a:t>de</a:t>
            </a:r>
            <a:r>
              <a:rPr lang="pt-BR" dirty="0"/>
              <a:t> Gales participa com as suas próprias equipes, embora nos Jogos Olímpicos, os atletas galeses competirem integrados na equipa britânica. O </a:t>
            </a:r>
            <a:r>
              <a:rPr lang="pt-BR" dirty="0" err="1"/>
              <a:t>rugby</a:t>
            </a:r>
            <a:r>
              <a:rPr lang="pt-BR" dirty="0"/>
              <a:t> é visto como um símbolo da identidade galesa e uma expressão da consciência nacional.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20CCD9B6-9736-4370-CC88-E2EB729A5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859" y="2861733"/>
            <a:ext cx="3249585" cy="270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03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Orgânico</vt:lpstr>
      <vt:lpstr>História do País de Gales</vt:lpstr>
      <vt:lpstr>Origens dos Galeses</vt:lpstr>
      <vt:lpstr>País de Gales</vt:lpstr>
      <vt:lpstr>Revolução Industrial </vt:lpstr>
      <vt:lpstr>País de Gales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História do País de Gales</dc:title>
  <dc:creator>Nicolas Habacuque</dc:creator>
  <cp:lastModifiedBy>Nicolas Habacuque</cp:lastModifiedBy>
  <cp:revision>1</cp:revision>
  <dcterms:created xsi:type="dcterms:W3CDTF">2023-11-13T17:18:24Z</dcterms:created>
  <dcterms:modified xsi:type="dcterms:W3CDTF">2023-11-13T17:32:10Z</dcterms:modified>
</cp:coreProperties>
</file>