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p17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7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18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8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19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9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/>
          <p:nvPr>
            <p:ph idx="2" type="sldImg"/>
          </p:nvPr>
        </p:nvSpPr>
        <p:spPr>
          <a:xfrm>
            <a:off x="379413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p20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6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21.png"/><Relationship Id="rId1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1" Type="http://schemas.openxmlformats.org/officeDocument/2006/relationships/image" Target="../media/image14.png"/><Relationship Id="rId10" Type="http://schemas.openxmlformats.org/officeDocument/2006/relationships/image" Target="../media/image4.png"/><Relationship Id="rId9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.png"/><Relationship Id="rId8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12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1.png"/><Relationship Id="rId9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5.png"/><Relationship Id="rId8" Type="http://schemas.openxmlformats.org/officeDocument/2006/relationships/hyperlink" Target="https://softuni.bg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147" name="Google Shape;147;p17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162" name="Google Shape;1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19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71" name="Google Shape;17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73" name="Google Shape;173;p20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74" name="Google Shape;174;p20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75" name="Google Shape;175;p20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" name="Google Shape;180;p20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20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4" name="Google Shape;184;p20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85" name="Google Shape;185;p2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2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7" name="Google Shape;187;p20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20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20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90" name="Google Shape;190;p2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2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96" name="Google Shape;19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38" name="Google Shape;38;p5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44;p5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Google Shape;46;p5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5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" name="Google Shape;48;p5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9" name="Google Shape;49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1" name="Google Shape;51;p5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" name="Google Shape;52;p5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Google Shape;53;p5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54" name="Google Shape;54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56" name="Google Shape;56;p5"/>
          <p:cNvCxnSpPr>
            <a:stCxn id="40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6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62" name="Google Shape;6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7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69" name="Google Shape;6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70" name="Google Shape;7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71" name="Google Shape;71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72" name="Google Shape;72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73" name="Google Shape;73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74" name="Google Shape;74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" name="Google Shape;75;p7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7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7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7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7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7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83" name="Google Shape;83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7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85" name="Google Shape;85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88" name="Google Shape;88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89" name="Google Shape;89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90" name="Google Shape;90;p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91" name="Google Shape;91;p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8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4" name="Google Shape;94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255" name="Google Shape;255;p26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256" name="Google Shape;256;p26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rPr lang="en"/>
              <a:t>Animations &amp; Audio</a:t>
            </a:r>
            <a:endParaRPr/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98"/>
              <a:t>Unity 3D Essentials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8"/>
              <a:buFont typeface="Arial"/>
              <a:buNone/>
            </a:pPr>
            <a:r>
              <a:rPr b="1" i="0" lang="en" sz="1998" u="none" cap="none" strike="noStrik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i="0" sz="1998" u="none" cap="none" strike="noStrike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States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Transitions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Transition Condition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Blending animations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Condition scripting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Animator window</a:t>
            </a:r>
            <a:endParaRPr/>
          </a:p>
        </p:txBody>
      </p:sp>
      <p:pic>
        <p:nvPicPr>
          <p:cNvPr descr="http://docs.unity3d.com/uploads/Main/MecanimTransitionInspector.png" id="326" name="Google Shape;3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425" y="840850"/>
            <a:ext cx="2079250" cy="39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1104075" y="3717100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Audio</a:t>
            </a:r>
            <a:endParaRPr/>
          </a:p>
        </p:txBody>
      </p:sp>
      <p:sp>
        <p:nvSpPr>
          <p:cNvPr id="332" name="Google Shape;332;p36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463" y="1366875"/>
            <a:ext cx="1327075" cy="13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Force To Mono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Load in background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Load Type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Compression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Sample Rate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39" name="Google Shape;339;p3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Audio Import</a:t>
            </a:r>
            <a:endParaRPr/>
          </a:p>
        </p:txBody>
      </p:sp>
      <p:pic>
        <p:nvPicPr>
          <p:cNvPr id="340" name="Google Shape;3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250" y="972000"/>
            <a:ext cx="3362200" cy="29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Clip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Audio Mixer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Play on Awake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Loop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Priority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Volume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Pitch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Spatial Blen</a:t>
            </a:r>
            <a:endParaRPr sz="2100"/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46" name="Google Shape;346;p38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Audio Source</a:t>
            </a:r>
            <a:endParaRPr/>
          </a:p>
        </p:txBody>
      </p:sp>
      <p:pic>
        <p:nvPicPr>
          <p:cNvPr id="347" name="Google Shape;3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023" y="1073248"/>
            <a:ext cx="3198325" cy="3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Audio Listener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Reverb Zone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Listener &amp; Reverb zone</a:t>
            </a:r>
            <a:endParaRPr/>
          </a:p>
        </p:txBody>
      </p:sp>
      <p:pic>
        <p:nvPicPr>
          <p:cNvPr id="354" name="Google Shape;3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0738" y="906113"/>
            <a:ext cx="35528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idx="1" type="body"/>
          </p:nvPr>
        </p:nvSpPr>
        <p:spPr>
          <a:xfrm>
            <a:off x="465925" y="1448397"/>
            <a:ext cx="8212200" cy="34218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public AudioClip audioClip;</a:t>
            </a:r>
            <a:br>
              <a:rPr lang="en" sz="1000"/>
            </a:br>
            <a:r>
              <a:rPr lang="en" sz="1000"/>
              <a:t>public void ToggleAudioClip(bool playing)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var audioSource = GetComponent&lt;AudioSource&gt;();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</a:t>
            </a:r>
            <a:r>
              <a:rPr lang="en" sz="1000"/>
              <a:t>audioSource.volume = 0.3f;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audioSource.clip = audioClip;</a:t>
            </a:r>
            <a:endParaRPr sz="10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if (playing)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	</a:t>
            </a:r>
            <a:r>
              <a:rPr lang="en" sz="1000"/>
              <a:t>audioSource.Play();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else</a:t>
            </a:r>
            <a:endParaRPr sz="10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	audioSource.Stop();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360" name="Google Shape;360;p4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Basic scripting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/>
          <p:nvPr>
            <p:ph idx="1" type="body"/>
          </p:nvPr>
        </p:nvSpPr>
        <p:spPr>
          <a:xfrm>
            <a:off x="1457325" y="880675"/>
            <a:ext cx="75969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http://docs.unity3d.com/Manual/AnimationsImport.html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http://docs.unity3d.com/Manual/ConfiguringtheAvatar.html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http://docs.unity3d.com/Manual/class-AnimationClip.html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http://docs.unity3d.com/Manual/EditingCurves.html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http://docs.unity3d.com/Manual/class-BlendTree.html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66" name="Google Shape;366;p4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42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375" name="Google Shape;375;p42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392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2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8" name="Google Shape;37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2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Animations &amp; Avatars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Animation and Animator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Audio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Useful links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80" name="Google Shape;380;p42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388" name="Google Shape;388;p43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44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b="1" lang="en"/>
              <a:t>copyrighted content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397" name="Google Shape;39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4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142847" y="893600"/>
            <a:ext cx="8855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Animations &amp; Avatars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Animation and Animator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Audio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Useful links</a:t>
            </a:r>
            <a:endParaRPr sz="2400"/>
          </a:p>
          <a:p>
            <a:pPr indent="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400"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rawing of a cartoon character  Description generated with high confidence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45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Arial"/>
              <a:buNone/>
            </a:pPr>
            <a:r>
              <a:rPr b="1" lang="en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" sz="8600"/>
              <a:t>#Unity3D-Basics</a:t>
            </a:r>
            <a:endParaRPr b="1" sz="86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t/>
            </a:r>
            <a:endParaRPr sz="800"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Animations &amp; Avatars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0850" y="1073250"/>
            <a:ext cx="1102300" cy="18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Types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lphaLcPeriod"/>
            </a:pPr>
            <a:r>
              <a:rPr lang="en" sz="2100"/>
              <a:t>Sequence of Images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lphaLcPeriod"/>
            </a:pPr>
            <a:r>
              <a:rPr lang="en" sz="2100"/>
              <a:t>Sequence of transform/component data</a:t>
            </a:r>
            <a:endParaRPr sz="2100"/>
          </a:p>
          <a:p>
            <a:pPr indent="-3619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romanLcPeriod"/>
            </a:pPr>
            <a:r>
              <a:rPr lang="en" sz="2100"/>
              <a:t>What is KeyPoint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Unity Created vs Pre-Unity Created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Sprite animation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Transform/component keypoints sequence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Using avatars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Animations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Avatars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Human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Non-human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Rig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Different parts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Muscles/Joint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297" name="Google Shape;297;p3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Avatars &amp; Rig</a:t>
            </a:r>
            <a:endParaRPr/>
          </a:p>
        </p:txBody>
      </p:sp>
      <p:pic>
        <p:nvPicPr>
          <p:cNvPr descr="http://docs.unity3d.com/uploads/Main/MecanimAvatarMappingValid.png"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9225" y="737675"/>
            <a:ext cx="1883150" cy="39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Import settings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Clips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Timeline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Transform data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Manage imported animations</a:t>
            </a:r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450" y="941625"/>
            <a:ext cx="2426099" cy="378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Animations &amp; Animator</a:t>
            </a:r>
            <a:endParaRPr/>
          </a:p>
        </p:txBody>
      </p:sp>
      <p:sp>
        <p:nvSpPr>
          <p:cNvPr id="311" name="Google Shape;311;p33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3"/>
          <p:cNvSpPr/>
          <p:nvPr/>
        </p:nvSpPr>
        <p:spPr>
          <a:xfrm rot="5400000">
            <a:off x="4039875" y="1528875"/>
            <a:ext cx="1275750" cy="921375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Basic control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Keypoints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Curves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Events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Clip event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Animation event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18" name="Google Shape;318;p3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Animation Window</a:t>
            </a:r>
            <a:endParaRPr/>
          </a:p>
        </p:txBody>
      </p:sp>
      <p:pic>
        <p:nvPicPr>
          <p:cNvPr id="319" name="Google Shape;3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025" y="1099050"/>
            <a:ext cx="4101600" cy="17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