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caebfb46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caebfb46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caebfb46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caebfb46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caebfb46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caebfb46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caebfb46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caebfb46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cdc909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cdc909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caebfb46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caebfb46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1" name="Google Shape;31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4" name="Google Shape;34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ikit-learn.org/stable/modules/generated/sklearn.naive_bayes.GaussianNB.html#sklearn.naive_bayes.GaussianNB" TargetMode="External"/><Relationship Id="rId4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scikit-learn.org/stable/modules/generated/sklearn.ensemble.RandomForestClassifier.html" TargetMode="External"/><Relationship Id="rId6" Type="http://schemas.openxmlformats.org/officeDocument/2006/relationships/hyperlink" Target="https://scikit-learn.org/stable/modules/generated/sklearn.neural_network.MLPClassifier.html#sklearn.neural_network.MLPClassifi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728100" y="105643"/>
            <a:ext cx="42555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 IA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15275" y="3892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Sanogo Kassoum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276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utilisés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62675" y="2051075"/>
            <a:ext cx="8888400" cy="2074500"/>
          </a:xfrm>
          <a:prstGeom prst="rect">
            <a:avLst/>
          </a:prstGeom>
          <a:solidFill>
            <a:srgbClr val="3D85C6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Gaussian Naive Bayes</a:t>
            </a:r>
            <a:r>
              <a:rPr lang="fr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GNB</a:t>
            </a:r>
            <a:endParaRPr sz="17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C-Support Vector Classification</a:t>
            </a:r>
            <a:r>
              <a:rPr lang="fr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SVC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Forest Classifier</a:t>
            </a:r>
            <a:r>
              <a:rPr lang="fr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RFC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Multi-layer Perceptron classifier</a:t>
            </a:r>
            <a:r>
              <a:rPr lang="fr" sz="1900">
                <a:solidFill>
                  <a:schemeClr val="lt1"/>
                </a:solidFill>
              </a:rPr>
              <a:t> : MLP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chemeClr val="lt1"/>
                </a:solidFill>
              </a:rPr>
              <a:t>Comme ensemble modèle utilisé, j’ai utilisé :</a:t>
            </a:r>
            <a:r>
              <a:rPr lang="fr" sz="1900" u="sng">
                <a:solidFill>
                  <a:schemeClr val="lt1"/>
                </a:solidFill>
              </a:rPr>
              <a:t> Gaussian Naive Bayes Boosting</a:t>
            </a:r>
            <a:r>
              <a:rPr lang="fr" sz="1900">
                <a:solidFill>
                  <a:schemeClr val="lt1"/>
                </a:solidFill>
              </a:rPr>
              <a:t> (j’obtenais des résultats moyens donc je l’ai pas inclu dans mes tableaux).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181775" y="188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Paramètres utilisés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14075" y="1937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RFC max-depth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test_size on shuffle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random_state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max_iter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component on PCA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007400" y="119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présentation des résultats 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173025" y="197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Paramètres utilisés et leurs valeurs :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50" y="1990050"/>
            <a:ext cx="7030500" cy="2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6308825" y="598575"/>
            <a:ext cx="20256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Ici j’ai montré la preuve que SVC était mon meilleur modèle, j’obtiens 0.72 ici car sur mes meilleurs tests j’avais 0.82%+-0,03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//Image d’illlustration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599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021875" y="17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845550" y="1806625"/>
            <a:ext cx="7452900" cy="1848300"/>
          </a:xfrm>
          <a:prstGeom prst="rect">
            <a:avLst/>
          </a:prstGeom>
          <a:solidFill>
            <a:srgbClr val="3D85C6"/>
          </a:soli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</a:rPr>
              <a:t>Mon meilleur modèle est le Support Vector Classification avec shuffle with PCA , comme précision j’ai obtenu accuracy : </a:t>
            </a:r>
            <a:r>
              <a:rPr b="1" lang="fr" sz="1900">
                <a:solidFill>
                  <a:schemeClr val="lt1"/>
                </a:solidFill>
              </a:rPr>
              <a:t>0.82+/- 0.03  </a:t>
            </a:r>
            <a:r>
              <a:rPr lang="fr" sz="1500">
                <a:solidFill>
                  <a:schemeClr val="lt1"/>
                </a:solidFill>
              </a:rPr>
              <a:t>avec comme hyperparamètres Component on PCA = 40, test_size on shuffle = 0.21 , gamma =</a:t>
            </a:r>
            <a:r>
              <a:rPr b="1" i="1" lang="fr" sz="1500">
                <a:solidFill>
                  <a:schemeClr val="lt1"/>
                </a:solidFill>
              </a:rPr>
              <a:t> ’scale’.</a:t>
            </a:r>
            <a:endParaRPr b="1" i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chemeClr val="lt1"/>
                </a:solidFill>
              </a:rPr>
              <a:t>Sur Kaggle j’obtiens </a:t>
            </a:r>
            <a:r>
              <a:rPr b="1" lang="fr" sz="1608">
                <a:solidFill>
                  <a:schemeClr val="lt1"/>
                </a:solidFill>
              </a:rPr>
              <a:t>0.56, Mon nom sur Kaggle : Alvines.1</a:t>
            </a:r>
            <a:endParaRPr b="1" sz="160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