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9604950" cy="27003375"/>
  <p:notesSz cx="6761163" cy="9942513"/>
  <p:defaultTextStyle>
    <a:defPPr>
      <a:defRPr lang="en-US"/>
    </a:defPPr>
    <a:lvl1pPr marL="0" algn="l" defTabSz="339471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1pPr>
    <a:lvl2pPr marL="1697355" algn="l" defTabSz="339471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2pPr>
    <a:lvl3pPr marL="3394710" algn="l" defTabSz="339471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3pPr>
    <a:lvl4pPr marL="5092065" algn="l" defTabSz="339471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4pPr>
    <a:lvl5pPr marL="6789420" algn="l" defTabSz="339471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5pPr>
    <a:lvl6pPr marL="8486775" algn="l" defTabSz="339471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6pPr>
    <a:lvl7pPr marL="10184130" algn="l" defTabSz="339471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7pPr>
    <a:lvl8pPr marL="11881485" algn="l" defTabSz="339471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8pPr>
    <a:lvl9pPr marL="13578840" algn="l" defTabSz="3394710" rtl="0" eaLnBrk="1" latinLnBrk="0" hangingPunct="1">
      <a:defRPr sz="6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  <a:srgbClr val="FF99CC"/>
    <a:srgbClr val="F8006F"/>
    <a:srgbClr val="F8266F"/>
    <a:srgbClr val="000099"/>
    <a:srgbClr val="0033CC"/>
    <a:srgbClr val="0000CC"/>
    <a:srgbClr val="FF00FF"/>
    <a:srgbClr val="F45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8208" autoAdjust="0"/>
  </p:normalViewPr>
  <p:slideViewPr>
    <p:cSldViewPr snapToObjects="1">
      <p:cViewPr>
        <p:scale>
          <a:sx n="28" d="100"/>
          <a:sy n="28" d="100"/>
        </p:scale>
        <p:origin x="-1640" y="-64"/>
      </p:cViewPr>
      <p:guideLst>
        <p:guide orient="horz" pos="8505"/>
        <p:guide pos="124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5" cy="36004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D98E4-8382-4C14-92D1-1B4BB0415E2F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7700" y="746125"/>
            <a:ext cx="54657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849F7-50F8-4397-B646-92841311B4E0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520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9471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1pPr>
    <a:lvl2pPr marL="1697355" algn="l" defTabSz="339471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2pPr>
    <a:lvl3pPr marL="3394710" algn="l" defTabSz="339471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3pPr>
    <a:lvl4pPr marL="5092065" algn="l" defTabSz="339471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4pPr>
    <a:lvl5pPr marL="6789420" algn="l" defTabSz="339471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5pPr>
    <a:lvl6pPr marL="8486775" algn="l" defTabSz="339471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6pPr>
    <a:lvl7pPr marL="10184130" algn="l" defTabSz="339471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7pPr>
    <a:lvl8pPr marL="11881485" algn="l" defTabSz="339471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8pPr>
    <a:lvl9pPr marL="13578840" algn="l" defTabSz="3394710" rtl="0" eaLnBrk="1" latinLnBrk="0" hangingPunct="1">
      <a:defRPr sz="4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7700" y="746125"/>
            <a:ext cx="54657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849F7-50F8-4397-B646-92841311B4E0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7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373" y="8388551"/>
            <a:ext cx="33664208" cy="5788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744" y="15301913"/>
            <a:ext cx="27723466" cy="69008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97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394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09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789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48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184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88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578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605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34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13593" y="1081390"/>
            <a:ext cx="8911113" cy="230403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8" y="1081390"/>
            <a:ext cx="26073259" cy="230403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08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078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522" y="17352172"/>
            <a:ext cx="33664208" cy="5363171"/>
          </a:xfrm>
        </p:spPr>
        <p:txBody>
          <a:bodyPr anchor="t"/>
          <a:lstStyle>
            <a:lvl1pPr algn="l">
              <a:defRPr sz="149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8522" y="11445184"/>
            <a:ext cx="33664208" cy="5906986"/>
          </a:xfrm>
        </p:spPr>
        <p:txBody>
          <a:bodyPr anchor="b"/>
          <a:lstStyle>
            <a:lvl1pPr marL="0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1pPr>
            <a:lvl2pPr marL="169735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2pPr>
            <a:lvl3pPr marL="339471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3pPr>
            <a:lvl4pPr marL="509206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4pPr>
            <a:lvl5pPr marL="67894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5pPr>
            <a:lvl6pPr marL="848677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6pPr>
            <a:lvl7pPr marL="1018413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7pPr>
            <a:lvl8pPr marL="1188148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8pPr>
            <a:lvl9pPr marL="135788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90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51" y="6300790"/>
            <a:ext cx="17492187" cy="17820979"/>
          </a:xfrm>
        </p:spPr>
        <p:txBody>
          <a:bodyPr/>
          <a:lstStyle>
            <a:lvl1pPr>
              <a:defRPr sz="10400"/>
            </a:lvl1pPr>
            <a:lvl2pPr>
              <a:defRPr sz="8900"/>
            </a:lvl2pPr>
            <a:lvl3pPr>
              <a:defRPr sz="74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32520" y="6300790"/>
            <a:ext cx="17492187" cy="17820979"/>
          </a:xfrm>
        </p:spPr>
        <p:txBody>
          <a:bodyPr/>
          <a:lstStyle>
            <a:lvl1pPr>
              <a:defRPr sz="10400"/>
            </a:lvl1pPr>
            <a:lvl2pPr>
              <a:defRPr sz="8900"/>
            </a:lvl2pPr>
            <a:lvl3pPr>
              <a:defRPr sz="74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7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6044509"/>
            <a:ext cx="17499064" cy="2519063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7355" indent="0">
              <a:buNone/>
              <a:defRPr sz="7400" b="1"/>
            </a:lvl2pPr>
            <a:lvl3pPr marL="3394710" indent="0">
              <a:buNone/>
              <a:defRPr sz="6700" b="1"/>
            </a:lvl3pPr>
            <a:lvl4pPr marL="5092065" indent="0">
              <a:buNone/>
              <a:defRPr sz="5900" b="1"/>
            </a:lvl4pPr>
            <a:lvl5pPr marL="6789420" indent="0">
              <a:buNone/>
              <a:defRPr sz="5900" b="1"/>
            </a:lvl5pPr>
            <a:lvl6pPr marL="8486775" indent="0">
              <a:buNone/>
              <a:defRPr sz="5900" b="1"/>
            </a:lvl6pPr>
            <a:lvl7pPr marL="10184130" indent="0">
              <a:buNone/>
              <a:defRPr sz="5900" b="1"/>
            </a:lvl7pPr>
            <a:lvl8pPr marL="11881485" indent="0">
              <a:buNone/>
              <a:defRPr sz="5900" b="1"/>
            </a:lvl8pPr>
            <a:lvl9pPr marL="13578840" indent="0">
              <a:buNone/>
              <a:defRPr sz="5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0248" y="8563571"/>
            <a:ext cx="17499064" cy="15558196"/>
          </a:xfrm>
        </p:spPr>
        <p:txBody>
          <a:bodyPr/>
          <a:lstStyle>
            <a:lvl1pPr>
              <a:defRPr sz="8900"/>
            </a:lvl1pPr>
            <a:lvl2pPr>
              <a:defRPr sz="7400"/>
            </a:lvl2pPr>
            <a:lvl3pPr>
              <a:defRPr sz="67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118769" y="6044509"/>
            <a:ext cx="17505938" cy="2519063"/>
          </a:xfrm>
        </p:spPr>
        <p:txBody>
          <a:bodyPr anchor="b"/>
          <a:lstStyle>
            <a:lvl1pPr marL="0" indent="0">
              <a:buNone/>
              <a:defRPr sz="8900" b="1"/>
            </a:lvl1pPr>
            <a:lvl2pPr marL="1697355" indent="0">
              <a:buNone/>
              <a:defRPr sz="7400" b="1"/>
            </a:lvl2pPr>
            <a:lvl3pPr marL="3394710" indent="0">
              <a:buNone/>
              <a:defRPr sz="6700" b="1"/>
            </a:lvl3pPr>
            <a:lvl4pPr marL="5092065" indent="0">
              <a:buNone/>
              <a:defRPr sz="5900" b="1"/>
            </a:lvl4pPr>
            <a:lvl5pPr marL="6789420" indent="0">
              <a:buNone/>
              <a:defRPr sz="5900" b="1"/>
            </a:lvl5pPr>
            <a:lvl6pPr marL="8486775" indent="0">
              <a:buNone/>
              <a:defRPr sz="5900" b="1"/>
            </a:lvl6pPr>
            <a:lvl7pPr marL="10184130" indent="0">
              <a:buNone/>
              <a:defRPr sz="5900" b="1"/>
            </a:lvl7pPr>
            <a:lvl8pPr marL="11881485" indent="0">
              <a:buNone/>
              <a:defRPr sz="5900" b="1"/>
            </a:lvl8pPr>
            <a:lvl9pPr marL="13578840" indent="0">
              <a:buNone/>
              <a:defRPr sz="5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118769" y="8563571"/>
            <a:ext cx="17505938" cy="15558196"/>
          </a:xfrm>
        </p:spPr>
        <p:txBody>
          <a:bodyPr/>
          <a:lstStyle>
            <a:lvl1pPr>
              <a:defRPr sz="8900"/>
            </a:lvl1pPr>
            <a:lvl2pPr>
              <a:defRPr sz="7400"/>
            </a:lvl2pPr>
            <a:lvl3pPr>
              <a:defRPr sz="6700"/>
            </a:lvl3pPr>
            <a:lvl4pPr>
              <a:defRPr sz="5900"/>
            </a:lvl4pPr>
            <a:lvl5pPr>
              <a:defRPr sz="5900"/>
            </a:lvl5pPr>
            <a:lvl6pPr>
              <a:defRPr sz="5900"/>
            </a:lvl6pPr>
            <a:lvl7pPr>
              <a:defRPr sz="5900"/>
            </a:lvl7pPr>
            <a:lvl8pPr>
              <a:defRPr sz="5900"/>
            </a:lvl8pPr>
            <a:lvl9pPr>
              <a:defRPr sz="5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07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464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0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251" y="1075136"/>
            <a:ext cx="13029755" cy="4575571"/>
          </a:xfrm>
        </p:spPr>
        <p:txBody>
          <a:bodyPr anchor="b"/>
          <a:lstStyle>
            <a:lvl1pPr algn="l">
              <a:defRPr sz="7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4439" y="1075138"/>
            <a:ext cx="22140268" cy="23046633"/>
          </a:xfrm>
        </p:spPr>
        <p:txBody>
          <a:bodyPr/>
          <a:lstStyle>
            <a:lvl1pPr>
              <a:defRPr sz="11900"/>
            </a:lvl1pPr>
            <a:lvl2pPr>
              <a:defRPr sz="10400"/>
            </a:lvl2pPr>
            <a:lvl3pPr>
              <a:defRPr sz="89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0251" y="5650709"/>
            <a:ext cx="13029755" cy="18471061"/>
          </a:xfrm>
        </p:spPr>
        <p:txBody>
          <a:bodyPr/>
          <a:lstStyle>
            <a:lvl1pPr marL="0" indent="0">
              <a:buNone/>
              <a:defRPr sz="5200"/>
            </a:lvl1pPr>
            <a:lvl2pPr marL="1697355" indent="0">
              <a:buNone/>
              <a:defRPr sz="4500"/>
            </a:lvl2pPr>
            <a:lvl3pPr marL="3394710" indent="0">
              <a:buNone/>
              <a:defRPr sz="3700"/>
            </a:lvl3pPr>
            <a:lvl4pPr marL="5092065" indent="0">
              <a:buNone/>
              <a:defRPr sz="3400"/>
            </a:lvl4pPr>
            <a:lvl5pPr marL="6789420" indent="0">
              <a:buNone/>
              <a:defRPr sz="3400"/>
            </a:lvl5pPr>
            <a:lvl6pPr marL="8486775" indent="0">
              <a:buNone/>
              <a:defRPr sz="3400"/>
            </a:lvl6pPr>
            <a:lvl7pPr marL="10184130" indent="0">
              <a:buNone/>
              <a:defRPr sz="3400"/>
            </a:lvl7pPr>
            <a:lvl8pPr marL="11881485" indent="0">
              <a:buNone/>
              <a:defRPr sz="3400"/>
            </a:lvl8pPr>
            <a:lvl9pPr marL="1357884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085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2850" y="18902364"/>
            <a:ext cx="23762970" cy="2231531"/>
          </a:xfrm>
        </p:spPr>
        <p:txBody>
          <a:bodyPr anchor="b"/>
          <a:lstStyle>
            <a:lvl1pPr algn="l">
              <a:defRPr sz="74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62850" y="2412803"/>
            <a:ext cx="23762970" cy="16202025"/>
          </a:xfrm>
        </p:spPr>
        <p:txBody>
          <a:bodyPr/>
          <a:lstStyle>
            <a:lvl1pPr marL="0" indent="0">
              <a:buNone/>
              <a:defRPr sz="11900"/>
            </a:lvl1pPr>
            <a:lvl2pPr marL="1697355" indent="0">
              <a:buNone/>
              <a:defRPr sz="10400"/>
            </a:lvl2pPr>
            <a:lvl3pPr marL="3394710" indent="0">
              <a:buNone/>
              <a:defRPr sz="8900"/>
            </a:lvl3pPr>
            <a:lvl4pPr marL="5092065" indent="0">
              <a:buNone/>
              <a:defRPr sz="7400"/>
            </a:lvl4pPr>
            <a:lvl5pPr marL="6789420" indent="0">
              <a:buNone/>
              <a:defRPr sz="7400"/>
            </a:lvl5pPr>
            <a:lvl6pPr marL="8486775" indent="0">
              <a:buNone/>
              <a:defRPr sz="7400"/>
            </a:lvl6pPr>
            <a:lvl7pPr marL="10184130" indent="0">
              <a:buNone/>
              <a:defRPr sz="7400"/>
            </a:lvl7pPr>
            <a:lvl8pPr marL="11881485" indent="0">
              <a:buNone/>
              <a:defRPr sz="7400"/>
            </a:lvl8pPr>
            <a:lvl9pPr marL="13578840" indent="0">
              <a:buNone/>
              <a:defRPr sz="74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2850" y="21133894"/>
            <a:ext cx="23762970" cy="3169144"/>
          </a:xfrm>
        </p:spPr>
        <p:txBody>
          <a:bodyPr/>
          <a:lstStyle>
            <a:lvl1pPr marL="0" indent="0">
              <a:buNone/>
              <a:defRPr sz="5200"/>
            </a:lvl1pPr>
            <a:lvl2pPr marL="1697355" indent="0">
              <a:buNone/>
              <a:defRPr sz="4500"/>
            </a:lvl2pPr>
            <a:lvl3pPr marL="3394710" indent="0">
              <a:buNone/>
              <a:defRPr sz="3700"/>
            </a:lvl3pPr>
            <a:lvl4pPr marL="5092065" indent="0">
              <a:buNone/>
              <a:defRPr sz="3400"/>
            </a:lvl4pPr>
            <a:lvl5pPr marL="6789420" indent="0">
              <a:buNone/>
              <a:defRPr sz="3400"/>
            </a:lvl5pPr>
            <a:lvl6pPr marL="8486775" indent="0">
              <a:buNone/>
              <a:defRPr sz="3400"/>
            </a:lvl6pPr>
            <a:lvl7pPr marL="10184130" indent="0">
              <a:buNone/>
              <a:defRPr sz="3400"/>
            </a:lvl7pPr>
            <a:lvl8pPr marL="11881485" indent="0">
              <a:buNone/>
              <a:defRPr sz="3400"/>
            </a:lvl8pPr>
            <a:lvl9pPr marL="13578840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4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1081388"/>
            <a:ext cx="35644456" cy="4500563"/>
          </a:xfrm>
          <a:prstGeom prst="rect">
            <a:avLst/>
          </a:prstGeom>
        </p:spPr>
        <p:txBody>
          <a:bodyPr vert="horz" lIns="339471" tIns="169736" rIns="339471" bIns="169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6300790"/>
            <a:ext cx="35644456" cy="17820979"/>
          </a:xfrm>
          <a:prstGeom prst="rect">
            <a:avLst/>
          </a:prstGeom>
        </p:spPr>
        <p:txBody>
          <a:bodyPr vert="horz" lIns="339471" tIns="169736" rIns="339471" bIns="169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25028130"/>
            <a:ext cx="9241156" cy="1437680"/>
          </a:xfrm>
          <a:prstGeom prst="rect">
            <a:avLst/>
          </a:prstGeom>
        </p:spPr>
        <p:txBody>
          <a:bodyPr vert="horz" lIns="339471" tIns="169736" rIns="339471" bIns="169736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A73D-529B-4A1D-9814-C7F2E0BA6D72}" type="datetimeFigureOut">
              <a:rPr lang="en-SG" smtClean="0"/>
              <a:pPr/>
              <a:t>6/13/16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31693" y="25028130"/>
            <a:ext cx="12541568" cy="1437680"/>
          </a:xfrm>
          <a:prstGeom prst="rect">
            <a:avLst/>
          </a:prstGeom>
        </p:spPr>
        <p:txBody>
          <a:bodyPr vert="horz" lIns="339471" tIns="169736" rIns="339471" bIns="169736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383548" y="25028130"/>
            <a:ext cx="9241156" cy="1437680"/>
          </a:xfrm>
          <a:prstGeom prst="rect">
            <a:avLst/>
          </a:prstGeom>
        </p:spPr>
        <p:txBody>
          <a:bodyPr vert="horz" lIns="339471" tIns="169736" rIns="339471" bIns="169736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7FAC-98DE-4E20-B9F5-DE17BD41445F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11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94710" rtl="0" eaLnBrk="1" latinLnBrk="0" hangingPunct="1">
        <a:spcBef>
          <a:spcPct val="0"/>
        </a:spcBef>
        <a:buNone/>
        <a:defRPr sz="16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3016" indent="-1273016" algn="l" defTabSz="339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1pPr>
      <a:lvl2pPr marL="2758202" indent="-1060847" algn="l" defTabSz="3394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2pPr>
      <a:lvl3pPr marL="4243388" indent="-848678" algn="l" defTabSz="339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5940743" indent="-848678" algn="l" defTabSz="3394710" rtl="0" eaLnBrk="1" latinLnBrk="0" hangingPunct="1">
        <a:spcBef>
          <a:spcPct val="20000"/>
        </a:spcBef>
        <a:buFont typeface="Arial" panose="020B0604020202020204" pitchFamily="34" charset="0"/>
        <a:buChar char="–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638098" indent="-848678" algn="l" defTabSz="3394710" rtl="0" eaLnBrk="1" latinLnBrk="0" hangingPunct="1">
        <a:spcBef>
          <a:spcPct val="20000"/>
        </a:spcBef>
        <a:buFont typeface="Arial" panose="020B0604020202020204" pitchFamily="34" charset="0"/>
        <a:buChar char="»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35453" indent="-848678" algn="l" defTabSz="339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2808" indent="-848678" algn="l" defTabSz="339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2730163" indent="-848678" algn="l" defTabSz="339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4427518" indent="-848678" algn="l" defTabSz="3394710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94710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algn="l" defTabSz="3394710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3394710" algn="l" defTabSz="3394710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3pPr>
      <a:lvl4pPr marL="5092065" algn="l" defTabSz="3394710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algn="l" defTabSz="3394710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algn="l" defTabSz="3394710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4130" algn="l" defTabSz="3394710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7pPr>
      <a:lvl8pPr marL="11881485" algn="l" defTabSz="3394710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3578840" algn="l" defTabSz="3394710" rtl="0" eaLnBrk="1" latinLnBrk="0" hangingPunct="1">
        <a:defRPr sz="6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jpeg"/><Relationship Id="rId13" Type="http://schemas.openxmlformats.org/officeDocument/2006/relationships/image" Target="../media/image11.jpeg"/><Relationship Id="rId14" Type="http://schemas.openxmlformats.org/officeDocument/2006/relationships/image" Target="../media/image12.jpeg"/><Relationship Id="rId15" Type="http://schemas.openxmlformats.org/officeDocument/2006/relationships/image" Target="../media/image13.jpe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UVDL 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54" y="89312"/>
            <a:ext cx="6461760" cy="5760720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30192103" y="5784643"/>
            <a:ext cx="8032655" cy="19440000"/>
          </a:xfrm>
          <a:prstGeom prst="roundRect">
            <a:avLst>
              <a:gd name="adj" fmla="val 10703"/>
            </a:avLst>
          </a:prstGeom>
          <a:ln w="381000" cap="rnd" cmpd="thickThin">
            <a:solidFill>
              <a:srgbClr val="FF00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th-TH" sz="6600"/>
          </a:p>
        </p:txBody>
      </p:sp>
      <p:sp>
        <p:nvSpPr>
          <p:cNvPr id="112" name="Rounded Rectangle 111"/>
          <p:cNvSpPr/>
          <p:nvPr/>
        </p:nvSpPr>
        <p:spPr>
          <a:xfrm>
            <a:off x="1290954" y="5784643"/>
            <a:ext cx="8032655" cy="19440000"/>
          </a:xfrm>
          <a:prstGeom prst="roundRect">
            <a:avLst>
              <a:gd name="adj" fmla="val 10703"/>
            </a:avLst>
          </a:prstGeom>
          <a:ln w="381000" cap="rnd" cmpd="thickThin">
            <a:solidFill>
              <a:srgbClr val="FF006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th-TH" sz="6600"/>
          </a:p>
        </p:txBody>
      </p:sp>
      <p:sp>
        <p:nvSpPr>
          <p:cNvPr id="117" name="Rounded Rectangle 116"/>
          <p:cNvSpPr/>
          <p:nvPr/>
        </p:nvSpPr>
        <p:spPr>
          <a:xfrm>
            <a:off x="10024549" y="5761897"/>
            <a:ext cx="19459602" cy="19440000"/>
          </a:xfrm>
          <a:prstGeom prst="roundRect">
            <a:avLst>
              <a:gd name="adj" fmla="val 3909"/>
            </a:avLst>
          </a:prstGeom>
          <a:noFill/>
          <a:ln w="381000" cap="rnd" cmpd="thickThin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th-TH" sz="6600"/>
          </a:p>
        </p:txBody>
      </p:sp>
      <p:grpSp>
        <p:nvGrpSpPr>
          <p:cNvPr id="127" name="Group 126"/>
          <p:cNvGrpSpPr/>
          <p:nvPr/>
        </p:nvGrpSpPr>
        <p:grpSpPr>
          <a:xfrm>
            <a:off x="2625366" y="6832459"/>
            <a:ext cx="5405445" cy="5926727"/>
            <a:chOff x="1063599" y="6127699"/>
            <a:chExt cx="5405445" cy="5926727"/>
          </a:xfrm>
          <a:gradFill flip="none" rotWithShape="1">
            <a:gsLst>
              <a:gs pos="0">
                <a:srgbClr val="F456BF">
                  <a:tint val="66000"/>
                  <a:satMod val="160000"/>
                </a:srgbClr>
              </a:gs>
              <a:gs pos="50000">
                <a:srgbClr val="F456BF">
                  <a:tint val="44500"/>
                  <a:satMod val="160000"/>
                </a:srgbClr>
              </a:gs>
              <a:gs pos="100000">
                <a:srgbClr val="F456BF">
                  <a:tint val="23500"/>
                  <a:satMod val="160000"/>
                </a:srgbClr>
              </a:gs>
            </a:gsLst>
            <a:lin ang="2700000" scaled="1"/>
            <a:tileRect/>
          </a:gradFill>
        </p:grpSpPr>
        <p:pic>
          <p:nvPicPr>
            <p:cNvPr id="122" name="Picture 121" descr="DSC_0087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0270" y="7564069"/>
              <a:ext cx="3071577" cy="3744000"/>
            </a:xfrm>
            <a:prstGeom prst="rect">
              <a:avLst/>
            </a:prstGeom>
            <a:grp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4" name="Rounded Rectangle 123"/>
            <p:cNvSpPr/>
            <p:nvPr/>
          </p:nvSpPr>
          <p:spPr>
            <a:xfrm>
              <a:off x="1063599" y="6127699"/>
              <a:ext cx="5405445" cy="720000"/>
            </a:xfrm>
            <a:prstGeom prst="roundRect">
              <a:avLst/>
            </a:prstGeom>
            <a:solidFill>
              <a:srgbClr val="FF3399"/>
            </a:solidFill>
            <a:ln w="889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400" b="1" dirty="0" smtClean="0">
                  <a:solidFill>
                    <a:schemeClr val="bg1"/>
                  </a:solidFill>
                  <a:effectLst/>
                  <a:latin typeface="TH SarabunPSK" pitchFamily="34" charset="-34"/>
                  <a:cs typeface="TH SarabunPSK" pitchFamily="34" charset="-34"/>
                </a:rPr>
                <a:t>หัวหน้าหน่วยชันสูตรโรคสัตว์กลาง</a:t>
              </a:r>
              <a:endParaRPr lang="th-TH" sz="4400" b="1" dirty="0">
                <a:solidFill>
                  <a:schemeClr val="bg1"/>
                </a:solidFill>
                <a:effectLst/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423962" y="11500428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  ผศ.น.สพ.ดร.คมกฤช เทียนคำ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177612" y="14203860"/>
            <a:ext cx="4320000" cy="5241667"/>
            <a:chOff x="1675962" y="6100700"/>
            <a:chExt cx="4320000" cy="5241667"/>
          </a:xfrm>
        </p:grpSpPr>
        <p:pic>
          <p:nvPicPr>
            <p:cNvPr id="133" name="Picture 132" descr="DSC_0087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5414" y="7572383"/>
              <a:ext cx="2160000" cy="288321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4" name="Rounded Rectangle 133"/>
            <p:cNvSpPr/>
            <p:nvPr/>
          </p:nvSpPr>
          <p:spPr>
            <a:xfrm>
              <a:off x="1675962" y="6100700"/>
              <a:ext cx="4320000" cy="720000"/>
            </a:xfrm>
            <a:prstGeom prst="roundRect">
              <a:avLst/>
            </a:prstGeom>
            <a:solidFill>
              <a:srgbClr val="FF3399"/>
            </a:solidFill>
            <a:ln w="762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สัตวแพทย์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675962" y="10788369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นายสัตวแพทย์รชฎ ตันติเลิศเจริญ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644653" y="19267495"/>
            <a:ext cx="4320000" cy="4878354"/>
            <a:chOff x="1784326" y="8456605"/>
            <a:chExt cx="4320000" cy="4878354"/>
          </a:xfrm>
        </p:grpSpPr>
        <p:pic>
          <p:nvPicPr>
            <p:cNvPr id="138" name="Picture 137" descr="DSC_0087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5419" y="9537694"/>
              <a:ext cx="2159802" cy="288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ounded Rectangle 138"/>
            <p:cNvSpPr/>
            <p:nvPr/>
          </p:nvSpPr>
          <p:spPr>
            <a:xfrm>
              <a:off x="1784326" y="8456605"/>
              <a:ext cx="4320000" cy="720000"/>
            </a:xfrm>
            <a:prstGeom prst="roundRect">
              <a:avLst/>
            </a:prstGeom>
            <a:ln w="88900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งานโลหิตวิทยา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84326" y="12780961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นางวันเพ็ญ อดุลยานุภาพ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1514126" y="19267495"/>
            <a:ext cx="4320000" cy="4878354"/>
            <a:chOff x="1784326" y="8456605"/>
            <a:chExt cx="4320000" cy="4878354"/>
          </a:xfrm>
        </p:grpSpPr>
        <p:pic>
          <p:nvPicPr>
            <p:cNvPr id="142" name="Picture 141" descr="DSC_0087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5419" y="9537694"/>
              <a:ext cx="2159802" cy="288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ounded Rectangle 142"/>
            <p:cNvSpPr/>
            <p:nvPr/>
          </p:nvSpPr>
          <p:spPr>
            <a:xfrm>
              <a:off x="1784326" y="8456605"/>
              <a:ext cx="4320000" cy="720000"/>
            </a:xfrm>
            <a:prstGeom prst="roundRect">
              <a:avLst/>
            </a:prstGeom>
            <a:ln w="88900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งานโลหิตวิทยา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784326" y="12780961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นางเกษร เอี่ยมละออ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3770824" y="19267495"/>
            <a:ext cx="4320000" cy="4878354"/>
            <a:chOff x="1784326" y="8456605"/>
            <a:chExt cx="4320000" cy="4878354"/>
          </a:xfrm>
        </p:grpSpPr>
        <p:pic>
          <p:nvPicPr>
            <p:cNvPr id="146" name="Picture 145" descr="DSC_0087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5419" y="9537694"/>
              <a:ext cx="2159802" cy="288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7" name="Rounded Rectangle 146"/>
            <p:cNvSpPr/>
            <p:nvPr/>
          </p:nvSpPr>
          <p:spPr>
            <a:xfrm>
              <a:off x="1784326" y="8456605"/>
              <a:ext cx="4320000" cy="720000"/>
            </a:xfrm>
            <a:prstGeom prst="roundRect">
              <a:avLst/>
            </a:prstGeom>
            <a:ln w="88900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งานโลหิตวิทยา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784326" y="12780961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นายกฤษณ์ หัสเขตร์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1243927" y="13501687"/>
            <a:ext cx="4320000" cy="4878354"/>
            <a:chOff x="1784326" y="8456605"/>
            <a:chExt cx="4320000" cy="4878354"/>
          </a:xfrm>
        </p:grpSpPr>
        <p:pic>
          <p:nvPicPr>
            <p:cNvPr id="150" name="Picture 149" descr="DSC_0087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5419" y="9537694"/>
              <a:ext cx="2159802" cy="288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Rounded Rectangle 150"/>
            <p:cNvSpPr/>
            <p:nvPr/>
          </p:nvSpPr>
          <p:spPr>
            <a:xfrm>
              <a:off x="1784326" y="8456605"/>
              <a:ext cx="4320000" cy="720000"/>
            </a:xfrm>
            <a:prstGeom prst="roundRect">
              <a:avLst/>
            </a:prstGeom>
            <a:ln w="88900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งานอณูชีววิทยา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784326" y="12780961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นางสาวนันทิยา เอี่ยมประภาศ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4041023" y="13501687"/>
            <a:ext cx="4320000" cy="4878354"/>
            <a:chOff x="1784326" y="8456605"/>
            <a:chExt cx="4320000" cy="4878354"/>
          </a:xfrm>
        </p:grpSpPr>
        <p:pic>
          <p:nvPicPr>
            <p:cNvPr id="154" name="Picture 153" descr="DSC_0087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5432" y="9537694"/>
              <a:ext cx="2159775" cy="288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5" name="Rounded Rectangle 154"/>
            <p:cNvSpPr/>
            <p:nvPr/>
          </p:nvSpPr>
          <p:spPr>
            <a:xfrm>
              <a:off x="1784326" y="8456605"/>
              <a:ext cx="4320000" cy="720000"/>
            </a:xfrm>
            <a:prstGeom prst="roundRect">
              <a:avLst/>
            </a:prstGeom>
            <a:ln w="88900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งานแบคทีเรีย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784326" y="12780961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นายพงษ์ไทย บุญคำ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14041023" y="8244099"/>
            <a:ext cx="4320000" cy="4878355"/>
            <a:chOff x="1784326" y="8456605"/>
            <a:chExt cx="4320000" cy="4878355"/>
          </a:xfrm>
        </p:grpSpPr>
        <p:pic>
          <p:nvPicPr>
            <p:cNvPr id="159" name="Picture 158" descr="DSC_0087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65656" y="9537694"/>
              <a:ext cx="2159328" cy="288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4" name="Rounded Rectangle 163"/>
            <p:cNvSpPr/>
            <p:nvPr/>
          </p:nvSpPr>
          <p:spPr>
            <a:xfrm>
              <a:off x="1784326" y="8456605"/>
              <a:ext cx="4320000" cy="720000"/>
            </a:xfrm>
            <a:prstGeom prst="roundRect">
              <a:avLst/>
            </a:prstGeom>
            <a:ln w="88900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งานไวรัสวิทยา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784326" y="12780962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นางพอจิต ชูใจ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21243927" y="8244099"/>
            <a:ext cx="4320000" cy="4878355"/>
            <a:chOff x="1784326" y="8456605"/>
            <a:chExt cx="4320000" cy="4878355"/>
          </a:xfrm>
        </p:grpSpPr>
        <p:pic>
          <p:nvPicPr>
            <p:cNvPr id="169" name="Picture 168" descr="DSC_0087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65419" y="9537694"/>
              <a:ext cx="2159802" cy="288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0" name="Rounded Rectangle 169"/>
            <p:cNvSpPr/>
            <p:nvPr/>
          </p:nvSpPr>
          <p:spPr>
            <a:xfrm>
              <a:off x="1784326" y="8456605"/>
              <a:ext cx="4320000" cy="720000"/>
            </a:xfrm>
            <a:prstGeom prst="roundRect">
              <a:avLst/>
            </a:prstGeom>
            <a:ln w="88900">
              <a:solidFill>
                <a:srgbClr val="FF006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solidFill>
                    <a:schemeClr val="tx1"/>
                  </a:solidFill>
                  <a:latin typeface="TH SarabunPSK" pitchFamily="34" charset="-34"/>
                  <a:cs typeface="TH SarabunPSK" pitchFamily="34" charset="-34"/>
                </a:rPr>
                <a:t>งานซีรั่มวิทยา</a:t>
              </a:r>
              <a:endParaRPr lang="th-TH" sz="40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784326" y="12780962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นางผุสดี มาคุ้ม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173" name="Rounded Rectangle 172"/>
          <p:cNvSpPr/>
          <p:nvPr/>
        </p:nvSpPr>
        <p:spPr>
          <a:xfrm>
            <a:off x="17644653" y="6832459"/>
            <a:ext cx="4320000" cy="720000"/>
          </a:xfrm>
          <a:prstGeom prst="roundRect">
            <a:avLst/>
          </a:prstGeom>
          <a:solidFill>
            <a:srgbClr val="FF3399"/>
          </a:solidFill>
          <a:ln w="762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th-TH" sz="4000" b="1" dirty="0" smtClean="0">
                <a:latin typeface="TH SarabunPSK" pitchFamily="34" charset="-34"/>
                <a:cs typeface="TH SarabunPSK" pitchFamily="34" charset="-34"/>
              </a:rPr>
              <a:t>เจ้าหน้าที่บริการวิทยาศาสตร์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3856632" y="23409883"/>
            <a:ext cx="4320000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1">
            <a:spAutoFit/>
          </a:bodyPr>
          <a:lstStyle/>
          <a:p>
            <a:pPr algn="ctr"/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32054817" y="19085527"/>
            <a:ext cx="4324356" cy="4878354"/>
            <a:chOff x="4667230" y="8456605"/>
            <a:chExt cx="4324356" cy="4878354"/>
          </a:xfrm>
        </p:grpSpPr>
        <p:pic>
          <p:nvPicPr>
            <p:cNvPr id="179" name="Picture 178" descr="DSC_0087.jpg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8319" y="9537713"/>
              <a:ext cx="2159774" cy="287996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0" name="Rounded Rectangle 179"/>
            <p:cNvSpPr/>
            <p:nvPr/>
          </p:nvSpPr>
          <p:spPr>
            <a:xfrm>
              <a:off x="4667230" y="8456605"/>
              <a:ext cx="4320000" cy="720000"/>
            </a:xfrm>
            <a:prstGeom prst="roundRect">
              <a:avLst/>
            </a:prstGeom>
            <a:solidFill>
              <a:srgbClr val="FF3399"/>
            </a:solidFill>
            <a:ln w="762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พนักงานห้องทดลอง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671586" y="12780961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นางสาวจีรภรณ์ สุขชูศรี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2054817" y="12781687"/>
            <a:ext cx="4324356" cy="5219121"/>
            <a:chOff x="-1458941" y="8115838"/>
            <a:chExt cx="4324356" cy="5219121"/>
          </a:xfrm>
        </p:grpSpPr>
        <p:pic>
          <p:nvPicPr>
            <p:cNvPr id="187" name="Picture 186" descr="DSC_0087.jp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77852" y="9537695"/>
              <a:ext cx="2057232" cy="287999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8" name="Rounded Rectangle 187"/>
            <p:cNvSpPr/>
            <p:nvPr/>
          </p:nvSpPr>
          <p:spPr>
            <a:xfrm>
              <a:off x="-1454585" y="8115838"/>
              <a:ext cx="4320000" cy="720000"/>
            </a:xfrm>
            <a:prstGeom prst="roundRect">
              <a:avLst/>
            </a:prstGeom>
            <a:solidFill>
              <a:srgbClr val="FF3399"/>
            </a:solidFill>
            <a:ln w="762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พนักงานบริการทั่วไป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-1458941" y="12780961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นางสาวศศิกานต์ สินโทต้อม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2059173" y="6886011"/>
            <a:ext cx="4320000" cy="4878354"/>
            <a:chOff x="1784326" y="8456605"/>
            <a:chExt cx="4320000" cy="4878354"/>
          </a:xfrm>
        </p:grpSpPr>
        <p:pic>
          <p:nvPicPr>
            <p:cNvPr id="193" name="Picture 192" descr="DSC_0087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65414" y="9538082"/>
              <a:ext cx="2159812" cy="287922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4" name="Rounded Rectangle 193"/>
            <p:cNvSpPr/>
            <p:nvPr/>
          </p:nvSpPr>
          <p:spPr>
            <a:xfrm>
              <a:off x="1784326" y="8456605"/>
              <a:ext cx="4320000" cy="720000"/>
            </a:xfrm>
            <a:prstGeom prst="roundRect">
              <a:avLst/>
            </a:prstGeom>
            <a:solidFill>
              <a:srgbClr val="FF3399"/>
            </a:solidFill>
            <a:ln w="762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th-TH" sz="4000" b="1" dirty="0" smtClean="0">
                  <a:latin typeface="TH SarabunPSK" pitchFamily="34" charset="-34"/>
                  <a:cs typeface="TH SarabunPSK" pitchFamily="34" charset="-34"/>
                </a:rPr>
                <a:t>เจ้าหน้าที่สำนักงาน (ธุรการ)</a:t>
              </a:r>
              <a:endParaRPr lang="th-TH" sz="4000" b="1" dirty="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784326" y="12780961"/>
              <a:ext cx="4320000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1">
              <a:spAutoFit/>
            </a:bodyPr>
            <a:lstStyle/>
            <a:p>
              <a:pPr algn="ctr"/>
              <a:r>
                <a:rPr lang="th-TH" sz="3600" b="1" dirty="0" smtClean="0">
                  <a:latin typeface="TH SarabunPSK" pitchFamily="34" charset="-34"/>
                  <a:cs typeface="TH SarabunPSK" pitchFamily="34" charset="-34"/>
                </a:rPr>
                <a:t>นางสาวธันยาภัทร์ พัฒน์สินศิริ</a:t>
              </a:r>
              <a:endParaRPr lang="th-TH" sz="3600" b="1" dirty="0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6737742" y="884626"/>
            <a:ext cx="31320000" cy="180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th-TH" sz="11500" b="1" dirty="0" smtClean="0">
                <a:latin typeface="TH SarabunPSK" pitchFamily="34" charset="-34"/>
                <a:cs typeface="TH SarabunPSK" pitchFamily="34" charset="-34"/>
              </a:rPr>
              <a:t>หน่วยชันสูตรโรคสัตว์กลาง คณะสัตวแพทยศาสตร์ จุฬาลงกรณ์มหาวิทยาลัย</a:t>
            </a:r>
            <a:endParaRPr lang="th-TH" sz="115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6737742" y="3362114"/>
            <a:ext cx="31320000" cy="13234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8600" b="1" dirty="0" smtClean="0">
                <a:latin typeface="TH SarabunPSK" pitchFamily="34" charset="-34"/>
                <a:cs typeface="TH SarabunPSK" pitchFamily="34" charset="-34"/>
              </a:rPr>
              <a:t>Veterinary Diagnostic Laboratory, Faculty of Veterinary Science, </a:t>
            </a:r>
            <a:r>
              <a:rPr lang="en-US" sz="8600" b="1" dirty="0" err="1" smtClean="0">
                <a:latin typeface="TH SarabunPSK" pitchFamily="34" charset="-34"/>
                <a:cs typeface="TH SarabunPSK" pitchFamily="34" charset="-34"/>
              </a:rPr>
              <a:t>Chulalongkorn</a:t>
            </a:r>
            <a:r>
              <a:rPr lang="en-US" sz="8600" b="1" dirty="0" smtClean="0">
                <a:latin typeface="TH SarabunPSK" pitchFamily="34" charset="-34"/>
                <a:cs typeface="TH SarabunPSK" pitchFamily="34" charset="-34"/>
              </a:rPr>
              <a:t> University</a:t>
            </a:r>
            <a:endParaRPr lang="th-TH" sz="86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18" name="Straight Connector 217"/>
          <p:cNvCxnSpPr/>
          <p:nvPr/>
        </p:nvCxnSpPr>
        <p:spPr>
          <a:xfrm>
            <a:off x="6737742" y="3045216"/>
            <a:ext cx="31320000" cy="1588"/>
          </a:xfrm>
          <a:prstGeom prst="line">
            <a:avLst/>
          </a:prstGeom>
          <a:ln w="406400" cmpd="sng">
            <a:solidFill>
              <a:srgbClr val="FF006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DSC_0087.jpg"/>
          <p:cNvPicPr>
            <a:picLocks noChangeAspect="1"/>
          </p:cNvPicPr>
          <p:nvPr/>
        </p:nvPicPr>
        <p:blipFill>
          <a:blip r:embed="rId16" cstate="print"/>
          <a:srcRect t="11112"/>
          <a:stretch>
            <a:fillRect/>
          </a:stretch>
        </p:blipFill>
        <p:spPr>
          <a:xfrm>
            <a:off x="4306866" y="20348584"/>
            <a:ext cx="2160000" cy="28827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3" name="TextBox 72"/>
          <p:cNvSpPr txBox="1"/>
          <p:nvPr/>
        </p:nvSpPr>
        <p:spPr>
          <a:xfrm>
            <a:off x="3225777" y="23492884"/>
            <a:ext cx="4320000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1">
            <a:spAutoFit/>
          </a:bodyPr>
          <a:lstStyle/>
          <a:p>
            <a:pPr algn="ctr"/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สัตวแพทย์หญิงนภวัลย์ บรรพพงศ์</a:t>
            </a:r>
            <a:endParaRPr lang="th-TH" sz="3600" b="1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5180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143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lip_lockky_44@hotmail.com</dc:creator>
  <cp:lastModifiedBy>NB Mac Air</cp:lastModifiedBy>
  <cp:revision>124</cp:revision>
  <cp:lastPrinted>2013-12-22T10:30:10Z</cp:lastPrinted>
  <dcterms:created xsi:type="dcterms:W3CDTF">2013-12-18T11:41:52Z</dcterms:created>
  <dcterms:modified xsi:type="dcterms:W3CDTF">2016-06-13T04:40:26Z</dcterms:modified>
</cp:coreProperties>
</file>