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6"/>
  </p:notesMasterIdLst>
  <p:handoutMasterIdLst>
    <p:handoutMasterId r:id="rId27"/>
  </p:handoutMasterIdLst>
  <p:sldIdLst>
    <p:sldId id="1371" r:id="rId2"/>
    <p:sldId id="1392" r:id="rId3"/>
    <p:sldId id="1575" r:id="rId4"/>
    <p:sldId id="1569" r:id="rId5"/>
    <p:sldId id="1571" r:id="rId6"/>
    <p:sldId id="1573" r:id="rId7"/>
    <p:sldId id="1600" r:id="rId8"/>
    <p:sldId id="1560" r:id="rId9"/>
    <p:sldId id="1235" r:id="rId10"/>
    <p:sldId id="1564" r:id="rId11"/>
    <p:sldId id="1595" r:id="rId12"/>
    <p:sldId id="1563" r:id="rId13"/>
    <p:sldId id="1574" r:id="rId14"/>
    <p:sldId id="1565" r:id="rId15"/>
    <p:sldId id="1566" r:id="rId16"/>
    <p:sldId id="1567" r:id="rId17"/>
    <p:sldId id="1576" r:id="rId18"/>
    <p:sldId id="1393" r:id="rId19"/>
    <p:sldId id="1596" r:id="rId20"/>
    <p:sldId id="1597" r:id="rId21"/>
    <p:sldId id="1598" r:id="rId22"/>
    <p:sldId id="1601" r:id="rId23"/>
    <p:sldId id="1599" r:id="rId24"/>
    <p:sldId id="1285" r:id="rId25"/>
  </p:sldIdLst>
  <p:sldSz cx="24377650" cy="13716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7D7"/>
    <a:srgbClr val="535353"/>
    <a:srgbClr val="7AB8D8"/>
    <a:srgbClr val="727272"/>
    <a:srgbClr val="FFFFFF"/>
    <a:srgbClr val="3E3E3E"/>
    <a:srgbClr val="E7E6E6"/>
    <a:srgbClr val="FF4F4F"/>
    <a:srgbClr val="E55133"/>
    <a:srgbClr val="D2E7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6353" autoAdjust="0"/>
  </p:normalViewPr>
  <p:slideViewPr>
    <p:cSldViewPr snapToGrid="0">
      <p:cViewPr varScale="1">
        <p:scale>
          <a:sx n="55" d="100"/>
          <a:sy n="55" d="100"/>
        </p:scale>
        <p:origin x="756" y="120"/>
      </p:cViewPr>
      <p:guideLst>
        <p:guide orient="horz" pos="4320"/>
        <p:guide pos="76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E63546-D9E5-449C-9FDF-A7AA6BE08F5C}" type="doc">
      <dgm:prSet loTypeId="urn:microsoft.com/office/officeart/2005/8/layout/hierarchy2" loCatId="hierarchy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pPr latinLnBrk="1"/>
          <a:endParaRPr lang="ko-KR" altLang="en-US"/>
        </a:p>
      </dgm:t>
    </dgm:pt>
    <dgm:pt modelId="{C79D2919-EAF9-4101-A1AF-7ED7DEF57FA7}">
      <dgm:prSet phldrT="[텍스트]" custT="1"/>
      <dgm:spPr>
        <a:ln>
          <a:noFill/>
        </a:ln>
      </dgm:spPr>
      <dgm:t>
        <a:bodyPr/>
        <a:lstStyle/>
        <a:p>
          <a:pPr latinLnBrk="1"/>
          <a:r>
            <a:rPr lang="ko-KR" altLang="en-US" sz="3000" dirty="0">
              <a:latin typeface="Noto Sans KR Medium" panose="020B0600000000000000" pitchFamily="34" charset="-127"/>
              <a:ea typeface="Noto Sans KR Medium" panose="020B0600000000000000" pitchFamily="34" charset="-127"/>
            </a:rPr>
            <a:t>광고주 메인</a:t>
          </a:r>
        </a:p>
      </dgm:t>
    </dgm:pt>
    <dgm:pt modelId="{8FA20696-F8CA-4565-ADA1-B05094B6CD2B}" type="parTrans" cxnId="{7BB671BE-A61E-496B-9D63-48891397FDA1}">
      <dgm:prSet/>
      <dgm:spPr/>
      <dgm:t>
        <a:bodyPr/>
        <a:lstStyle/>
        <a:p>
          <a:pPr latinLnBrk="1"/>
          <a:endParaRPr lang="ko-KR" altLang="en-US" sz="3000"/>
        </a:p>
      </dgm:t>
    </dgm:pt>
    <dgm:pt modelId="{54BA28BA-5A4A-4431-8350-B49C17DCDEB0}" type="sibTrans" cxnId="{7BB671BE-A61E-496B-9D63-48891397FDA1}">
      <dgm:prSet/>
      <dgm:spPr/>
      <dgm:t>
        <a:bodyPr/>
        <a:lstStyle/>
        <a:p>
          <a:pPr latinLnBrk="1"/>
          <a:endParaRPr lang="ko-KR" altLang="en-US" sz="3000"/>
        </a:p>
      </dgm:t>
    </dgm:pt>
    <dgm:pt modelId="{7B6A1503-94AC-48C0-A183-F6A3F489FF45}">
      <dgm:prSet phldrT="[텍스트]" custT="1"/>
      <dgm:spPr>
        <a:ln>
          <a:noFill/>
        </a:ln>
      </dgm:spPr>
      <dgm:t>
        <a:bodyPr/>
        <a:lstStyle/>
        <a:p>
          <a:pPr latinLnBrk="1"/>
          <a:r>
            <a:rPr lang="ko-KR" altLang="en-US" sz="3000" dirty="0">
              <a:latin typeface="Noto Sans KR Medium" panose="020B0600000000000000" pitchFamily="34" charset="-127"/>
              <a:ea typeface="Noto Sans KR Medium" panose="020B0600000000000000" pitchFamily="34" charset="-127"/>
            </a:rPr>
            <a:t>광고관리</a:t>
          </a:r>
        </a:p>
      </dgm:t>
    </dgm:pt>
    <dgm:pt modelId="{26D447D3-23B5-4D0B-B1EF-FC8B6198F8BD}" type="parTrans" cxnId="{0CCDA1BC-4157-4F9F-B5F3-5BBAE70EEB8F}">
      <dgm:prSet custT="1"/>
      <dgm:spPr/>
      <dgm:t>
        <a:bodyPr/>
        <a:lstStyle/>
        <a:p>
          <a:pPr latinLnBrk="1"/>
          <a:endParaRPr lang="ko-KR" altLang="en-US" sz="3000"/>
        </a:p>
      </dgm:t>
    </dgm:pt>
    <dgm:pt modelId="{87F854B9-E8A2-4DA3-BD5B-162464BB2191}" type="sibTrans" cxnId="{0CCDA1BC-4157-4F9F-B5F3-5BBAE70EEB8F}">
      <dgm:prSet/>
      <dgm:spPr/>
      <dgm:t>
        <a:bodyPr/>
        <a:lstStyle/>
        <a:p>
          <a:pPr latinLnBrk="1"/>
          <a:endParaRPr lang="ko-KR" altLang="en-US" sz="3000"/>
        </a:p>
      </dgm:t>
    </dgm:pt>
    <dgm:pt modelId="{506C70C0-E726-4897-A218-1D51B54B8487}">
      <dgm:prSet phldrT="[텍스트]" custT="1"/>
      <dgm:spPr>
        <a:ln>
          <a:noFill/>
        </a:ln>
      </dgm:spPr>
      <dgm:t>
        <a:bodyPr/>
        <a:lstStyle/>
        <a:p>
          <a:pPr latinLnBrk="1"/>
          <a:r>
            <a:rPr lang="ko-KR" altLang="en-US" sz="3000" dirty="0">
              <a:latin typeface="Noto Sans KR Medium" panose="020B0600000000000000" pitchFamily="34" charset="-127"/>
              <a:ea typeface="Noto Sans KR Medium" panose="020B0600000000000000" pitchFamily="34" charset="-127"/>
            </a:rPr>
            <a:t>알 지갑</a:t>
          </a:r>
        </a:p>
      </dgm:t>
    </dgm:pt>
    <dgm:pt modelId="{C9E56AA6-76CE-47D9-94A7-A60883FC336B}" type="parTrans" cxnId="{BE1BEF64-5968-49CB-A583-D17976E5F902}">
      <dgm:prSet custT="1"/>
      <dgm:spPr/>
      <dgm:t>
        <a:bodyPr/>
        <a:lstStyle/>
        <a:p>
          <a:pPr latinLnBrk="1"/>
          <a:endParaRPr lang="ko-KR" altLang="en-US" sz="3000"/>
        </a:p>
      </dgm:t>
    </dgm:pt>
    <dgm:pt modelId="{7CE9F304-B94C-4338-B52D-3B0D8DB42F3E}" type="sibTrans" cxnId="{BE1BEF64-5968-49CB-A583-D17976E5F902}">
      <dgm:prSet/>
      <dgm:spPr/>
      <dgm:t>
        <a:bodyPr/>
        <a:lstStyle/>
        <a:p>
          <a:pPr latinLnBrk="1"/>
          <a:endParaRPr lang="ko-KR" altLang="en-US" sz="3000"/>
        </a:p>
      </dgm:t>
    </dgm:pt>
    <dgm:pt modelId="{9634C846-BBCF-48A5-A7F3-7680AF46E172}">
      <dgm:prSet phldrT="[텍스트]" custT="1"/>
      <dgm:spPr>
        <a:ln>
          <a:noFill/>
        </a:ln>
      </dgm:spPr>
      <dgm:t>
        <a:bodyPr/>
        <a:lstStyle/>
        <a:p>
          <a:pPr latinLnBrk="1"/>
          <a:r>
            <a:rPr lang="ko-KR" altLang="en-US" sz="3000" dirty="0">
              <a:latin typeface="Noto Sans KR Medium" panose="020B0600000000000000" pitchFamily="34" charset="-127"/>
              <a:ea typeface="Noto Sans KR Medium" panose="020B0600000000000000" pitchFamily="34" charset="-127"/>
            </a:rPr>
            <a:t>충전하기</a:t>
          </a:r>
        </a:p>
      </dgm:t>
    </dgm:pt>
    <dgm:pt modelId="{5A63D36D-5880-4B4F-86D8-40C3C144A05E}" type="parTrans" cxnId="{69DF6D6C-35D5-4613-BABD-A8C49E299B04}">
      <dgm:prSet custT="1"/>
      <dgm:spPr/>
      <dgm:t>
        <a:bodyPr/>
        <a:lstStyle/>
        <a:p>
          <a:pPr latinLnBrk="1"/>
          <a:endParaRPr lang="ko-KR" altLang="en-US" sz="3000"/>
        </a:p>
      </dgm:t>
    </dgm:pt>
    <dgm:pt modelId="{1CE324EE-A65E-4E26-91D3-F209DC540766}" type="sibTrans" cxnId="{69DF6D6C-35D5-4613-BABD-A8C49E299B04}">
      <dgm:prSet/>
      <dgm:spPr/>
      <dgm:t>
        <a:bodyPr/>
        <a:lstStyle/>
        <a:p>
          <a:pPr latinLnBrk="1"/>
          <a:endParaRPr lang="ko-KR" altLang="en-US" sz="3000"/>
        </a:p>
      </dgm:t>
    </dgm:pt>
    <dgm:pt modelId="{11879231-AEFE-4BA8-9082-2536FAA4173A}">
      <dgm:prSet phldrT="[텍스트]" custT="1"/>
      <dgm:spPr>
        <a:ln>
          <a:noFill/>
        </a:ln>
      </dgm:spPr>
      <dgm:t>
        <a:bodyPr/>
        <a:lstStyle/>
        <a:p>
          <a:pPr latinLnBrk="1"/>
          <a:r>
            <a:rPr lang="ko-KR" altLang="en-US" sz="3000" dirty="0">
              <a:latin typeface="Noto Sans KR Medium" panose="020B0600000000000000" pitchFamily="34" charset="-127"/>
              <a:ea typeface="Noto Sans KR Medium" panose="020B0600000000000000" pitchFamily="34" charset="-127"/>
            </a:rPr>
            <a:t>출금하기</a:t>
          </a:r>
        </a:p>
      </dgm:t>
    </dgm:pt>
    <dgm:pt modelId="{C3C27F27-2ED4-4334-B8C0-AFC5A7A4A30C}" type="parTrans" cxnId="{2CE0371C-6B45-4D57-BE46-6A5C2231E54E}">
      <dgm:prSet custT="1"/>
      <dgm:spPr/>
      <dgm:t>
        <a:bodyPr/>
        <a:lstStyle/>
        <a:p>
          <a:pPr latinLnBrk="1"/>
          <a:endParaRPr lang="ko-KR" altLang="en-US" sz="3000"/>
        </a:p>
      </dgm:t>
    </dgm:pt>
    <dgm:pt modelId="{D3851A85-B8F4-4A2B-B1B4-B75E99C51A87}" type="sibTrans" cxnId="{2CE0371C-6B45-4D57-BE46-6A5C2231E54E}">
      <dgm:prSet/>
      <dgm:spPr/>
      <dgm:t>
        <a:bodyPr/>
        <a:lstStyle/>
        <a:p>
          <a:pPr latinLnBrk="1"/>
          <a:endParaRPr lang="ko-KR" altLang="en-US" sz="3000"/>
        </a:p>
      </dgm:t>
    </dgm:pt>
    <dgm:pt modelId="{09B23015-418E-4A9D-8E10-D77E7019A290}">
      <dgm:prSet phldrT="[텍스트]" custT="1"/>
      <dgm:spPr>
        <a:ln>
          <a:noFill/>
        </a:ln>
      </dgm:spPr>
      <dgm:t>
        <a:bodyPr/>
        <a:lstStyle/>
        <a:p>
          <a:pPr latinLnBrk="1"/>
          <a:r>
            <a:rPr lang="ko-KR" altLang="en-US" sz="3000" dirty="0">
              <a:latin typeface="Noto Sans KR Medium" panose="020B0600000000000000" pitchFamily="34" charset="-127"/>
              <a:ea typeface="Noto Sans KR Medium" panose="020B0600000000000000" pitchFamily="34" charset="-127"/>
            </a:rPr>
            <a:t>새 광고</a:t>
          </a:r>
        </a:p>
      </dgm:t>
    </dgm:pt>
    <dgm:pt modelId="{34AE43F4-E660-41A9-8A45-26319A8AED93}" type="parTrans" cxnId="{D2AB0648-CC49-4C36-A15A-AB15A234845E}">
      <dgm:prSet custT="1"/>
      <dgm:spPr/>
      <dgm:t>
        <a:bodyPr/>
        <a:lstStyle/>
        <a:p>
          <a:pPr latinLnBrk="1"/>
          <a:endParaRPr lang="ko-KR" altLang="en-US" sz="3000"/>
        </a:p>
      </dgm:t>
    </dgm:pt>
    <dgm:pt modelId="{37F1EF8A-6B0B-428D-9380-FC21D6E996E9}" type="sibTrans" cxnId="{D2AB0648-CC49-4C36-A15A-AB15A234845E}">
      <dgm:prSet/>
      <dgm:spPr/>
      <dgm:t>
        <a:bodyPr/>
        <a:lstStyle/>
        <a:p>
          <a:pPr latinLnBrk="1"/>
          <a:endParaRPr lang="ko-KR" altLang="en-US" sz="3000"/>
        </a:p>
      </dgm:t>
    </dgm:pt>
    <dgm:pt modelId="{BD9B3369-DE90-4885-B0C5-B6604FA8DA2E}">
      <dgm:prSet phldrT="[텍스트]" custT="1"/>
      <dgm:spPr>
        <a:ln>
          <a:noFill/>
        </a:ln>
      </dgm:spPr>
      <dgm:t>
        <a:bodyPr/>
        <a:lstStyle/>
        <a:p>
          <a:pPr latinLnBrk="1"/>
          <a:r>
            <a:rPr lang="ko-KR" altLang="en-US" sz="3000" dirty="0">
              <a:latin typeface="Noto Sans KR Medium" panose="020B0600000000000000" pitchFamily="34" charset="-127"/>
              <a:ea typeface="Noto Sans KR Medium" panose="020B0600000000000000" pitchFamily="34" charset="-127"/>
            </a:rPr>
            <a:t>세금계산서</a:t>
          </a:r>
        </a:p>
      </dgm:t>
    </dgm:pt>
    <dgm:pt modelId="{EED242C9-DD9D-433F-B90E-D19C40624D99}" type="parTrans" cxnId="{86E5A959-965F-49FD-9854-67B3B9DBB56D}">
      <dgm:prSet custT="1"/>
      <dgm:spPr/>
      <dgm:t>
        <a:bodyPr/>
        <a:lstStyle/>
        <a:p>
          <a:pPr latinLnBrk="1"/>
          <a:endParaRPr lang="ko-KR" altLang="en-US" sz="3000"/>
        </a:p>
      </dgm:t>
    </dgm:pt>
    <dgm:pt modelId="{12862CC8-8A0E-4C7D-BAB9-DB9CB82F327C}" type="sibTrans" cxnId="{86E5A959-965F-49FD-9854-67B3B9DBB56D}">
      <dgm:prSet/>
      <dgm:spPr/>
      <dgm:t>
        <a:bodyPr/>
        <a:lstStyle/>
        <a:p>
          <a:pPr latinLnBrk="1"/>
          <a:endParaRPr lang="ko-KR" altLang="en-US" sz="3000"/>
        </a:p>
      </dgm:t>
    </dgm:pt>
    <dgm:pt modelId="{BF74F797-3AEB-4D32-9B88-235613EFC70A}">
      <dgm:prSet phldrT="[텍스트]" custT="1"/>
      <dgm:spPr>
        <a:ln>
          <a:noFill/>
        </a:ln>
      </dgm:spPr>
      <dgm:t>
        <a:bodyPr/>
        <a:lstStyle/>
        <a:p>
          <a:pPr latinLnBrk="1"/>
          <a:r>
            <a:rPr lang="ko-KR" altLang="en-US" sz="3000" dirty="0">
              <a:latin typeface="Noto Sans KR Medium" panose="020B0600000000000000" pitchFamily="34" charset="-127"/>
              <a:ea typeface="Noto Sans KR Medium" panose="020B0600000000000000" pitchFamily="34" charset="-127"/>
            </a:rPr>
            <a:t>세금계산서 발행</a:t>
          </a:r>
        </a:p>
      </dgm:t>
    </dgm:pt>
    <dgm:pt modelId="{3EEC0A66-8441-47E6-8F2B-4DCA6A5BBB3F}" type="parTrans" cxnId="{71455A16-538B-44D3-91D8-89409C7D1DD6}">
      <dgm:prSet/>
      <dgm:spPr/>
      <dgm:t>
        <a:bodyPr/>
        <a:lstStyle/>
        <a:p>
          <a:pPr latinLnBrk="1"/>
          <a:endParaRPr lang="ko-KR" altLang="en-US"/>
        </a:p>
      </dgm:t>
    </dgm:pt>
    <dgm:pt modelId="{B2942843-901F-4479-AF66-6FEF24BAF366}" type="sibTrans" cxnId="{71455A16-538B-44D3-91D8-89409C7D1DD6}">
      <dgm:prSet/>
      <dgm:spPr/>
      <dgm:t>
        <a:bodyPr/>
        <a:lstStyle/>
        <a:p>
          <a:pPr latinLnBrk="1"/>
          <a:endParaRPr lang="ko-KR" altLang="en-US"/>
        </a:p>
      </dgm:t>
    </dgm:pt>
    <dgm:pt modelId="{F150C430-F200-4AC7-BFCC-7F43428C7132}">
      <dgm:prSet phldrT="[텍스트]" custT="1"/>
      <dgm:spPr>
        <a:ln>
          <a:noFill/>
        </a:ln>
      </dgm:spPr>
      <dgm:t>
        <a:bodyPr/>
        <a:lstStyle/>
        <a:p>
          <a:pPr latinLnBrk="1"/>
          <a:r>
            <a:rPr lang="ko-KR" altLang="en-US" sz="3000" dirty="0">
              <a:latin typeface="Noto Sans KR Medium" panose="020B0600000000000000" pitchFamily="34" charset="-127"/>
              <a:ea typeface="Noto Sans KR Medium" panose="020B0600000000000000" pitchFamily="34" charset="-127"/>
            </a:rPr>
            <a:t>통계보기</a:t>
          </a:r>
        </a:p>
      </dgm:t>
    </dgm:pt>
    <dgm:pt modelId="{9BCD16FB-C944-4E65-8939-00958E55EF1A}" type="parTrans" cxnId="{6553AF36-7E21-4058-B22D-D991B1D9F180}">
      <dgm:prSet/>
      <dgm:spPr/>
      <dgm:t>
        <a:bodyPr/>
        <a:lstStyle/>
        <a:p>
          <a:pPr latinLnBrk="1"/>
          <a:endParaRPr lang="ko-KR" altLang="en-US"/>
        </a:p>
      </dgm:t>
    </dgm:pt>
    <dgm:pt modelId="{E0322C8B-8766-4DA3-932B-4415CC785A41}" type="sibTrans" cxnId="{6553AF36-7E21-4058-B22D-D991B1D9F180}">
      <dgm:prSet/>
      <dgm:spPr/>
      <dgm:t>
        <a:bodyPr/>
        <a:lstStyle/>
        <a:p>
          <a:pPr latinLnBrk="1"/>
          <a:endParaRPr lang="ko-KR" altLang="en-US"/>
        </a:p>
      </dgm:t>
    </dgm:pt>
    <dgm:pt modelId="{F9F1D042-519A-4E48-B4E5-B258A6C09A85}" type="pres">
      <dgm:prSet presAssocID="{08E63546-D9E5-449C-9FDF-A7AA6BE08F5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E727BED-EE33-476A-8AF1-46003C79475C}" type="pres">
      <dgm:prSet presAssocID="{C79D2919-EAF9-4101-A1AF-7ED7DEF57FA7}" presName="root1" presStyleCnt="0"/>
      <dgm:spPr/>
    </dgm:pt>
    <dgm:pt modelId="{361F314C-CC12-459A-918A-9EE6449DE30A}" type="pres">
      <dgm:prSet presAssocID="{C79D2919-EAF9-4101-A1AF-7ED7DEF57FA7}" presName="LevelOneTextNode" presStyleLbl="node0" presStyleIdx="0" presStyleCnt="1" custLinFactNeighborX="1098" custLinFactNeighborY="6093">
        <dgm:presLayoutVars>
          <dgm:chPref val="3"/>
        </dgm:presLayoutVars>
      </dgm:prSet>
      <dgm:spPr/>
    </dgm:pt>
    <dgm:pt modelId="{B1DC4217-4C2B-4464-87FC-CFAFD43965D5}" type="pres">
      <dgm:prSet presAssocID="{C79D2919-EAF9-4101-A1AF-7ED7DEF57FA7}" presName="level2hierChild" presStyleCnt="0"/>
      <dgm:spPr/>
    </dgm:pt>
    <dgm:pt modelId="{CCB512BC-53F3-4633-BBF8-B528AE8F3B98}" type="pres">
      <dgm:prSet presAssocID="{26D447D3-23B5-4D0B-B1EF-FC8B6198F8BD}" presName="conn2-1" presStyleLbl="parChTrans1D2" presStyleIdx="0" presStyleCnt="5"/>
      <dgm:spPr/>
    </dgm:pt>
    <dgm:pt modelId="{C0D49F57-4850-4839-ACF7-F2B5407C6E68}" type="pres">
      <dgm:prSet presAssocID="{26D447D3-23B5-4D0B-B1EF-FC8B6198F8BD}" presName="connTx" presStyleLbl="parChTrans1D2" presStyleIdx="0" presStyleCnt="5"/>
      <dgm:spPr/>
    </dgm:pt>
    <dgm:pt modelId="{1A88447F-9DB4-41CE-A170-10804FD7466F}" type="pres">
      <dgm:prSet presAssocID="{7B6A1503-94AC-48C0-A183-F6A3F489FF45}" presName="root2" presStyleCnt="0"/>
      <dgm:spPr/>
    </dgm:pt>
    <dgm:pt modelId="{6D73963B-4994-40D0-91DA-0842FC4B3ED9}" type="pres">
      <dgm:prSet presAssocID="{7B6A1503-94AC-48C0-A183-F6A3F489FF45}" presName="LevelTwoTextNode" presStyleLbl="node2" presStyleIdx="0" presStyleCnt="5" custLinFactNeighborX="1098" custLinFactNeighborY="8851">
        <dgm:presLayoutVars>
          <dgm:chPref val="3"/>
        </dgm:presLayoutVars>
      </dgm:prSet>
      <dgm:spPr/>
    </dgm:pt>
    <dgm:pt modelId="{364AD148-ABE2-40D9-97A3-F8893923376D}" type="pres">
      <dgm:prSet presAssocID="{7B6A1503-94AC-48C0-A183-F6A3F489FF45}" presName="level3hierChild" presStyleCnt="0"/>
      <dgm:spPr/>
    </dgm:pt>
    <dgm:pt modelId="{6C9F4AAC-D46F-4B31-ABB9-07B7B6758A37}" type="pres">
      <dgm:prSet presAssocID="{C9E56AA6-76CE-47D9-94A7-A60883FC336B}" presName="conn2-1" presStyleLbl="parChTrans1D2" presStyleIdx="1" presStyleCnt="5"/>
      <dgm:spPr/>
    </dgm:pt>
    <dgm:pt modelId="{23C80E5D-5902-4F71-B1F5-22010B79521F}" type="pres">
      <dgm:prSet presAssocID="{C9E56AA6-76CE-47D9-94A7-A60883FC336B}" presName="connTx" presStyleLbl="parChTrans1D2" presStyleIdx="1" presStyleCnt="5"/>
      <dgm:spPr/>
    </dgm:pt>
    <dgm:pt modelId="{14AD2462-5071-472F-81BA-FB5D541E0BD0}" type="pres">
      <dgm:prSet presAssocID="{506C70C0-E726-4897-A218-1D51B54B8487}" presName="root2" presStyleCnt="0"/>
      <dgm:spPr/>
    </dgm:pt>
    <dgm:pt modelId="{BEA46911-0845-4D9E-81FF-12BA6F5C8B67}" type="pres">
      <dgm:prSet presAssocID="{506C70C0-E726-4897-A218-1D51B54B8487}" presName="LevelTwoTextNode" presStyleLbl="node2" presStyleIdx="1" presStyleCnt="5">
        <dgm:presLayoutVars>
          <dgm:chPref val="3"/>
        </dgm:presLayoutVars>
      </dgm:prSet>
      <dgm:spPr/>
    </dgm:pt>
    <dgm:pt modelId="{8C9C60B8-71E4-47B6-9F1C-A85AEE4915A9}" type="pres">
      <dgm:prSet presAssocID="{506C70C0-E726-4897-A218-1D51B54B8487}" presName="level3hierChild" presStyleCnt="0"/>
      <dgm:spPr/>
    </dgm:pt>
    <dgm:pt modelId="{C1927869-6725-4570-A2A5-B4EF5A31255E}" type="pres">
      <dgm:prSet presAssocID="{5A63D36D-5880-4B4F-86D8-40C3C144A05E}" presName="conn2-1" presStyleLbl="parChTrans1D3" presStyleIdx="0" presStyleCnt="3"/>
      <dgm:spPr/>
    </dgm:pt>
    <dgm:pt modelId="{96DD5E16-A475-4735-AA3F-8F907630EF29}" type="pres">
      <dgm:prSet presAssocID="{5A63D36D-5880-4B4F-86D8-40C3C144A05E}" presName="connTx" presStyleLbl="parChTrans1D3" presStyleIdx="0" presStyleCnt="3"/>
      <dgm:spPr/>
    </dgm:pt>
    <dgm:pt modelId="{A33B5D84-12B4-4E1C-A1F5-1D2BC99D4EE4}" type="pres">
      <dgm:prSet presAssocID="{9634C846-BBCF-48A5-A7F3-7680AF46E172}" presName="root2" presStyleCnt="0"/>
      <dgm:spPr/>
    </dgm:pt>
    <dgm:pt modelId="{FA181EB0-CC5F-483B-8315-F9AB0F80635B}" type="pres">
      <dgm:prSet presAssocID="{9634C846-BBCF-48A5-A7F3-7680AF46E172}" presName="LevelTwoTextNode" presStyleLbl="node3" presStyleIdx="0" presStyleCnt="3">
        <dgm:presLayoutVars>
          <dgm:chPref val="3"/>
        </dgm:presLayoutVars>
      </dgm:prSet>
      <dgm:spPr/>
    </dgm:pt>
    <dgm:pt modelId="{B126815D-A9E0-4F6B-89CD-B0DEB01BC4D0}" type="pres">
      <dgm:prSet presAssocID="{9634C846-BBCF-48A5-A7F3-7680AF46E172}" presName="level3hierChild" presStyleCnt="0"/>
      <dgm:spPr/>
    </dgm:pt>
    <dgm:pt modelId="{8B88F765-7947-4E64-A137-9728C6E7D750}" type="pres">
      <dgm:prSet presAssocID="{C3C27F27-2ED4-4334-B8C0-AFC5A7A4A30C}" presName="conn2-1" presStyleLbl="parChTrans1D3" presStyleIdx="1" presStyleCnt="3"/>
      <dgm:spPr/>
    </dgm:pt>
    <dgm:pt modelId="{9FC6ACAA-36B2-4D0E-94B8-D18C1F15F24A}" type="pres">
      <dgm:prSet presAssocID="{C3C27F27-2ED4-4334-B8C0-AFC5A7A4A30C}" presName="connTx" presStyleLbl="parChTrans1D3" presStyleIdx="1" presStyleCnt="3"/>
      <dgm:spPr/>
    </dgm:pt>
    <dgm:pt modelId="{EB124DEE-4B38-460F-BD37-6D14A33183AC}" type="pres">
      <dgm:prSet presAssocID="{11879231-AEFE-4BA8-9082-2536FAA4173A}" presName="root2" presStyleCnt="0"/>
      <dgm:spPr/>
    </dgm:pt>
    <dgm:pt modelId="{C481CA96-137D-4EA4-8262-94D5095E36D5}" type="pres">
      <dgm:prSet presAssocID="{11879231-AEFE-4BA8-9082-2536FAA4173A}" presName="LevelTwoTextNode" presStyleLbl="node3" presStyleIdx="1" presStyleCnt="3">
        <dgm:presLayoutVars>
          <dgm:chPref val="3"/>
        </dgm:presLayoutVars>
      </dgm:prSet>
      <dgm:spPr/>
    </dgm:pt>
    <dgm:pt modelId="{D7F32E32-4276-4FA7-9761-936AC48BFEE7}" type="pres">
      <dgm:prSet presAssocID="{11879231-AEFE-4BA8-9082-2536FAA4173A}" presName="level3hierChild" presStyleCnt="0"/>
      <dgm:spPr/>
    </dgm:pt>
    <dgm:pt modelId="{81B24EB2-B857-41D4-8FC8-1C89146EBFEA}" type="pres">
      <dgm:prSet presAssocID="{34AE43F4-E660-41A9-8A45-26319A8AED93}" presName="conn2-1" presStyleLbl="parChTrans1D2" presStyleIdx="2" presStyleCnt="5"/>
      <dgm:spPr/>
    </dgm:pt>
    <dgm:pt modelId="{A913D21E-ACE4-47B5-9AC4-13479143D091}" type="pres">
      <dgm:prSet presAssocID="{34AE43F4-E660-41A9-8A45-26319A8AED93}" presName="connTx" presStyleLbl="parChTrans1D2" presStyleIdx="2" presStyleCnt="5"/>
      <dgm:spPr/>
    </dgm:pt>
    <dgm:pt modelId="{2B1A57D7-F95C-4A7F-A8C9-A18CB6EA1C9E}" type="pres">
      <dgm:prSet presAssocID="{09B23015-418E-4A9D-8E10-D77E7019A290}" presName="root2" presStyleCnt="0"/>
      <dgm:spPr/>
    </dgm:pt>
    <dgm:pt modelId="{3DBA2A3F-DA2C-4506-8604-39F79DB49DD9}" type="pres">
      <dgm:prSet presAssocID="{09B23015-418E-4A9D-8E10-D77E7019A290}" presName="LevelTwoTextNode" presStyleLbl="node2" presStyleIdx="2" presStyleCnt="5">
        <dgm:presLayoutVars>
          <dgm:chPref val="3"/>
        </dgm:presLayoutVars>
      </dgm:prSet>
      <dgm:spPr/>
    </dgm:pt>
    <dgm:pt modelId="{E503CC94-6D5A-40E2-BF59-FE03525254F2}" type="pres">
      <dgm:prSet presAssocID="{09B23015-418E-4A9D-8E10-D77E7019A290}" presName="level3hierChild" presStyleCnt="0"/>
      <dgm:spPr/>
    </dgm:pt>
    <dgm:pt modelId="{53B5324E-7E38-4526-B9C7-6F0E899D3508}" type="pres">
      <dgm:prSet presAssocID="{EED242C9-DD9D-433F-B90E-D19C40624D99}" presName="conn2-1" presStyleLbl="parChTrans1D2" presStyleIdx="3" presStyleCnt="5"/>
      <dgm:spPr/>
    </dgm:pt>
    <dgm:pt modelId="{FBC97A5C-08A9-46BC-A55C-2BBCB7511BE5}" type="pres">
      <dgm:prSet presAssocID="{EED242C9-DD9D-433F-B90E-D19C40624D99}" presName="connTx" presStyleLbl="parChTrans1D2" presStyleIdx="3" presStyleCnt="5"/>
      <dgm:spPr/>
    </dgm:pt>
    <dgm:pt modelId="{CF6B4D4C-F805-4D13-8B8C-88AD6C8D6221}" type="pres">
      <dgm:prSet presAssocID="{BD9B3369-DE90-4885-B0C5-B6604FA8DA2E}" presName="root2" presStyleCnt="0"/>
      <dgm:spPr/>
    </dgm:pt>
    <dgm:pt modelId="{E4ADC251-D621-47B9-8853-7E45C6B50688}" type="pres">
      <dgm:prSet presAssocID="{BD9B3369-DE90-4885-B0C5-B6604FA8DA2E}" presName="LevelTwoTextNode" presStyleLbl="node2" presStyleIdx="3" presStyleCnt="5">
        <dgm:presLayoutVars>
          <dgm:chPref val="3"/>
        </dgm:presLayoutVars>
      </dgm:prSet>
      <dgm:spPr/>
    </dgm:pt>
    <dgm:pt modelId="{D9BB5E92-9920-4C46-9F5B-3A1BBCF1C3AF}" type="pres">
      <dgm:prSet presAssocID="{BD9B3369-DE90-4885-B0C5-B6604FA8DA2E}" presName="level3hierChild" presStyleCnt="0"/>
      <dgm:spPr/>
    </dgm:pt>
    <dgm:pt modelId="{404A41C7-E1CE-4791-819C-60D813C5E2E8}" type="pres">
      <dgm:prSet presAssocID="{3EEC0A66-8441-47E6-8F2B-4DCA6A5BBB3F}" presName="conn2-1" presStyleLbl="parChTrans1D3" presStyleIdx="2" presStyleCnt="3"/>
      <dgm:spPr/>
    </dgm:pt>
    <dgm:pt modelId="{7BF37858-8728-4D6B-AA5C-577238A782FA}" type="pres">
      <dgm:prSet presAssocID="{3EEC0A66-8441-47E6-8F2B-4DCA6A5BBB3F}" presName="connTx" presStyleLbl="parChTrans1D3" presStyleIdx="2" presStyleCnt="3"/>
      <dgm:spPr/>
    </dgm:pt>
    <dgm:pt modelId="{33B530EF-646E-40C3-A26D-9CB65FE68994}" type="pres">
      <dgm:prSet presAssocID="{BF74F797-3AEB-4D32-9B88-235613EFC70A}" presName="root2" presStyleCnt="0"/>
      <dgm:spPr/>
    </dgm:pt>
    <dgm:pt modelId="{64B59A22-DD96-438F-86EA-A1396FCD22A5}" type="pres">
      <dgm:prSet presAssocID="{BF74F797-3AEB-4D32-9B88-235613EFC70A}" presName="LevelTwoTextNode" presStyleLbl="node3" presStyleIdx="2" presStyleCnt="3">
        <dgm:presLayoutVars>
          <dgm:chPref val="3"/>
        </dgm:presLayoutVars>
      </dgm:prSet>
      <dgm:spPr/>
    </dgm:pt>
    <dgm:pt modelId="{BF757DFD-74DC-424C-9804-BD8584FBEC2E}" type="pres">
      <dgm:prSet presAssocID="{BF74F797-3AEB-4D32-9B88-235613EFC70A}" presName="level3hierChild" presStyleCnt="0"/>
      <dgm:spPr/>
    </dgm:pt>
    <dgm:pt modelId="{CB10C738-51DE-4F9E-9959-B989C9B73ABE}" type="pres">
      <dgm:prSet presAssocID="{9BCD16FB-C944-4E65-8939-00958E55EF1A}" presName="conn2-1" presStyleLbl="parChTrans1D2" presStyleIdx="4" presStyleCnt="5"/>
      <dgm:spPr/>
    </dgm:pt>
    <dgm:pt modelId="{DD8F5C81-6040-4D6E-BA08-5AD4B0569C65}" type="pres">
      <dgm:prSet presAssocID="{9BCD16FB-C944-4E65-8939-00958E55EF1A}" presName="connTx" presStyleLbl="parChTrans1D2" presStyleIdx="4" presStyleCnt="5"/>
      <dgm:spPr/>
    </dgm:pt>
    <dgm:pt modelId="{43D1E737-743B-43B1-A07E-B236221B7DCF}" type="pres">
      <dgm:prSet presAssocID="{F150C430-F200-4AC7-BFCC-7F43428C7132}" presName="root2" presStyleCnt="0"/>
      <dgm:spPr/>
    </dgm:pt>
    <dgm:pt modelId="{4614BD0B-4F39-4D68-A9F8-329714095292}" type="pres">
      <dgm:prSet presAssocID="{F150C430-F200-4AC7-BFCC-7F43428C7132}" presName="LevelTwoTextNode" presStyleLbl="node2" presStyleIdx="4" presStyleCnt="5">
        <dgm:presLayoutVars>
          <dgm:chPref val="3"/>
        </dgm:presLayoutVars>
      </dgm:prSet>
      <dgm:spPr/>
    </dgm:pt>
    <dgm:pt modelId="{E81F545C-595F-4EE9-8B21-67226E98C4DB}" type="pres">
      <dgm:prSet presAssocID="{F150C430-F200-4AC7-BFCC-7F43428C7132}" presName="level3hierChild" presStyleCnt="0"/>
      <dgm:spPr/>
    </dgm:pt>
  </dgm:ptLst>
  <dgm:cxnLst>
    <dgm:cxn modelId="{84F23806-501E-4CF5-B015-D3C362E04066}" type="presOf" srcId="{BF74F797-3AEB-4D32-9B88-235613EFC70A}" destId="{64B59A22-DD96-438F-86EA-A1396FCD22A5}" srcOrd="0" destOrd="0" presId="urn:microsoft.com/office/officeart/2005/8/layout/hierarchy2"/>
    <dgm:cxn modelId="{D09A240C-43D0-435C-A931-E56EE5F7D3FC}" type="presOf" srcId="{5A63D36D-5880-4B4F-86D8-40C3C144A05E}" destId="{96DD5E16-A475-4735-AA3F-8F907630EF29}" srcOrd="1" destOrd="0" presId="urn:microsoft.com/office/officeart/2005/8/layout/hierarchy2"/>
    <dgm:cxn modelId="{2920240D-EE28-40A3-AD5A-F1BADD74E5D5}" type="presOf" srcId="{C3C27F27-2ED4-4334-B8C0-AFC5A7A4A30C}" destId="{8B88F765-7947-4E64-A137-9728C6E7D750}" srcOrd="0" destOrd="0" presId="urn:microsoft.com/office/officeart/2005/8/layout/hierarchy2"/>
    <dgm:cxn modelId="{71455A16-538B-44D3-91D8-89409C7D1DD6}" srcId="{BD9B3369-DE90-4885-B0C5-B6604FA8DA2E}" destId="{BF74F797-3AEB-4D32-9B88-235613EFC70A}" srcOrd="0" destOrd="0" parTransId="{3EEC0A66-8441-47E6-8F2B-4DCA6A5BBB3F}" sibTransId="{B2942843-901F-4479-AF66-6FEF24BAF366}"/>
    <dgm:cxn modelId="{2CE0371C-6B45-4D57-BE46-6A5C2231E54E}" srcId="{506C70C0-E726-4897-A218-1D51B54B8487}" destId="{11879231-AEFE-4BA8-9082-2536FAA4173A}" srcOrd="1" destOrd="0" parTransId="{C3C27F27-2ED4-4334-B8C0-AFC5A7A4A30C}" sibTransId="{D3851A85-B8F4-4A2B-B1B4-B75E99C51A87}"/>
    <dgm:cxn modelId="{0467BA20-294A-4AEF-A0EB-0CE041ABA8C4}" type="presOf" srcId="{3EEC0A66-8441-47E6-8F2B-4DCA6A5BBB3F}" destId="{404A41C7-E1CE-4791-819C-60D813C5E2E8}" srcOrd="0" destOrd="0" presId="urn:microsoft.com/office/officeart/2005/8/layout/hierarchy2"/>
    <dgm:cxn modelId="{8104CB22-5229-427A-857C-95EEE2609F82}" type="presOf" srcId="{BD9B3369-DE90-4885-B0C5-B6604FA8DA2E}" destId="{E4ADC251-D621-47B9-8853-7E45C6B50688}" srcOrd="0" destOrd="0" presId="urn:microsoft.com/office/officeart/2005/8/layout/hierarchy2"/>
    <dgm:cxn modelId="{F898882E-860F-4D8A-9CA7-CD9A9B00BFDE}" type="presOf" srcId="{08E63546-D9E5-449C-9FDF-A7AA6BE08F5C}" destId="{F9F1D042-519A-4E48-B4E5-B258A6C09A85}" srcOrd="0" destOrd="0" presId="urn:microsoft.com/office/officeart/2005/8/layout/hierarchy2"/>
    <dgm:cxn modelId="{CC3D0235-F45E-4758-8079-DD86613A6216}" type="presOf" srcId="{C9E56AA6-76CE-47D9-94A7-A60883FC336B}" destId="{23C80E5D-5902-4F71-B1F5-22010B79521F}" srcOrd="1" destOrd="0" presId="urn:microsoft.com/office/officeart/2005/8/layout/hierarchy2"/>
    <dgm:cxn modelId="{6553AF36-7E21-4058-B22D-D991B1D9F180}" srcId="{C79D2919-EAF9-4101-A1AF-7ED7DEF57FA7}" destId="{F150C430-F200-4AC7-BFCC-7F43428C7132}" srcOrd="4" destOrd="0" parTransId="{9BCD16FB-C944-4E65-8939-00958E55EF1A}" sibTransId="{E0322C8B-8766-4DA3-932B-4415CC785A41}"/>
    <dgm:cxn modelId="{DBE85C3B-2524-4D84-B0AD-0C14BAF23123}" type="presOf" srcId="{5A63D36D-5880-4B4F-86D8-40C3C144A05E}" destId="{C1927869-6725-4570-A2A5-B4EF5A31255E}" srcOrd="0" destOrd="0" presId="urn:microsoft.com/office/officeart/2005/8/layout/hierarchy2"/>
    <dgm:cxn modelId="{C089815B-3E93-43A3-B040-E688F28E55C0}" type="presOf" srcId="{9BCD16FB-C944-4E65-8939-00958E55EF1A}" destId="{CB10C738-51DE-4F9E-9959-B989C9B73ABE}" srcOrd="0" destOrd="0" presId="urn:microsoft.com/office/officeart/2005/8/layout/hierarchy2"/>
    <dgm:cxn modelId="{A19E8862-AB5D-410B-9C0A-F4323892C3BC}" type="presOf" srcId="{11879231-AEFE-4BA8-9082-2536FAA4173A}" destId="{C481CA96-137D-4EA4-8262-94D5095E36D5}" srcOrd="0" destOrd="0" presId="urn:microsoft.com/office/officeart/2005/8/layout/hierarchy2"/>
    <dgm:cxn modelId="{BE1BEF64-5968-49CB-A583-D17976E5F902}" srcId="{C79D2919-EAF9-4101-A1AF-7ED7DEF57FA7}" destId="{506C70C0-E726-4897-A218-1D51B54B8487}" srcOrd="1" destOrd="0" parTransId="{C9E56AA6-76CE-47D9-94A7-A60883FC336B}" sibTransId="{7CE9F304-B94C-4338-B52D-3B0D8DB42F3E}"/>
    <dgm:cxn modelId="{D2AB0648-CC49-4C36-A15A-AB15A234845E}" srcId="{C79D2919-EAF9-4101-A1AF-7ED7DEF57FA7}" destId="{09B23015-418E-4A9D-8E10-D77E7019A290}" srcOrd="2" destOrd="0" parTransId="{34AE43F4-E660-41A9-8A45-26319A8AED93}" sibTransId="{37F1EF8A-6B0B-428D-9380-FC21D6E996E9}"/>
    <dgm:cxn modelId="{69DF6D6C-35D5-4613-BABD-A8C49E299B04}" srcId="{506C70C0-E726-4897-A218-1D51B54B8487}" destId="{9634C846-BBCF-48A5-A7F3-7680AF46E172}" srcOrd="0" destOrd="0" parTransId="{5A63D36D-5880-4B4F-86D8-40C3C144A05E}" sibTransId="{1CE324EE-A65E-4E26-91D3-F209DC540766}"/>
    <dgm:cxn modelId="{3F30976E-DB61-4200-BC44-C01A90D2860B}" type="presOf" srcId="{9634C846-BBCF-48A5-A7F3-7680AF46E172}" destId="{FA181EB0-CC5F-483B-8315-F9AB0F80635B}" srcOrd="0" destOrd="0" presId="urn:microsoft.com/office/officeart/2005/8/layout/hierarchy2"/>
    <dgm:cxn modelId="{86E5A959-965F-49FD-9854-67B3B9DBB56D}" srcId="{C79D2919-EAF9-4101-A1AF-7ED7DEF57FA7}" destId="{BD9B3369-DE90-4885-B0C5-B6604FA8DA2E}" srcOrd="3" destOrd="0" parTransId="{EED242C9-DD9D-433F-B90E-D19C40624D99}" sibTransId="{12862CC8-8A0E-4C7D-BAB9-DB9CB82F327C}"/>
    <dgm:cxn modelId="{122EED80-133C-4E3C-B0D2-6A7352A0DC59}" type="presOf" srcId="{34AE43F4-E660-41A9-8A45-26319A8AED93}" destId="{A913D21E-ACE4-47B5-9AC4-13479143D091}" srcOrd="1" destOrd="0" presId="urn:microsoft.com/office/officeart/2005/8/layout/hierarchy2"/>
    <dgm:cxn modelId="{DD633181-3702-4E26-AABE-8B55C59EEFC3}" type="presOf" srcId="{34AE43F4-E660-41A9-8A45-26319A8AED93}" destId="{81B24EB2-B857-41D4-8FC8-1C89146EBFEA}" srcOrd="0" destOrd="0" presId="urn:microsoft.com/office/officeart/2005/8/layout/hierarchy2"/>
    <dgm:cxn modelId="{0AB0E185-BC27-411F-ACC7-9478BDB7FA4F}" type="presOf" srcId="{C3C27F27-2ED4-4334-B8C0-AFC5A7A4A30C}" destId="{9FC6ACAA-36B2-4D0E-94B8-D18C1F15F24A}" srcOrd="1" destOrd="0" presId="urn:microsoft.com/office/officeart/2005/8/layout/hierarchy2"/>
    <dgm:cxn modelId="{8148C199-36F8-417B-A4D9-45A9B642DA38}" type="presOf" srcId="{EED242C9-DD9D-433F-B90E-D19C40624D99}" destId="{53B5324E-7E38-4526-B9C7-6F0E899D3508}" srcOrd="0" destOrd="0" presId="urn:microsoft.com/office/officeart/2005/8/layout/hierarchy2"/>
    <dgm:cxn modelId="{56D0559B-8908-4223-ABC0-68DC30EF4DB0}" type="presOf" srcId="{C9E56AA6-76CE-47D9-94A7-A60883FC336B}" destId="{6C9F4AAC-D46F-4B31-ABB9-07B7B6758A37}" srcOrd="0" destOrd="0" presId="urn:microsoft.com/office/officeart/2005/8/layout/hierarchy2"/>
    <dgm:cxn modelId="{297390A9-C019-4E1E-92DE-9EB11A3B23E3}" type="presOf" srcId="{7B6A1503-94AC-48C0-A183-F6A3F489FF45}" destId="{6D73963B-4994-40D0-91DA-0842FC4B3ED9}" srcOrd="0" destOrd="0" presId="urn:microsoft.com/office/officeart/2005/8/layout/hierarchy2"/>
    <dgm:cxn modelId="{1A5CF7AD-44D6-4C99-A530-995FF7463D18}" type="presOf" srcId="{26D447D3-23B5-4D0B-B1EF-FC8B6198F8BD}" destId="{CCB512BC-53F3-4633-BBF8-B528AE8F3B98}" srcOrd="0" destOrd="0" presId="urn:microsoft.com/office/officeart/2005/8/layout/hierarchy2"/>
    <dgm:cxn modelId="{AA40B6B2-F7D9-460F-92CF-2F1D10786DE6}" type="presOf" srcId="{C79D2919-EAF9-4101-A1AF-7ED7DEF57FA7}" destId="{361F314C-CC12-459A-918A-9EE6449DE30A}" srcOrd="0" destOrd="0" presId="urn:microsoft.com/office/officeart/2005/8/layout/hierarchy2"/>
    <dgm:cxn modelId="{0CCDA1BC-4157-4F9F-B5F3-5BBAE70EEB8F}" srcId="{C79D2919-EAF9-4101-A1AF-7ED7DEF57FA7}" destId="{7B6A1503-94AC-48C0-A183-F6A3F489FF45}" srcOrd="0" destOrd="0" parTransId="{26D447D3-23B5-4D0B-B1EF-FC8B6198F8BD}" sibTransId="{87F854B9-E8A2-4DA3-BD5B-162464BB2191}"/>
    <dgm:cxn modelId="{7BB671BE-A61E-496B-9D63-48891397FDA1}" srcId="{08E63546-D9E5-449C-9FDF-A7AA6BE08F5C}" destId="{C79D2919-EAF9-4101-A1AF-7ED7DEF57FA7}" srcOrd="0" destOrd="0" parTransId="{8FA20696-F8CA-4565-ADA1-B05094B6CD2B}" sibTransId="{54BA28BA-5A4A-4431-8350-B49C17DCDEB0}"/>
    <dgm:cxn modelId="{82935EC7-144C-4D89-B505-B9CF6386ADD1}" type="presOf" srcId="{EED242C9-DD9D-433F-B90E-D19C40624D99}" destId="{FBC97A5C-08A9-46BC-A55C-2BBCB7511BE5}" srcOrd="1" destOrd="0" presId="urn:microsoft.com/office/officeart/2005/8/layout/hierarchy2"/>
    <dgm:cxn modelId="{F4D2FBCA-5FB2-425B-8CF7-C7291FFB9C71}" type="presOf" srcId="{9BCD16FB-C944-4E65-8939-00958E55EF1A}" destId="{DD8F5C81-6040-4D6E-BA08-5AD4B0569C65}" srcOrd="1" destOrd="0" presId="urn:microsoft.com/office/officeart/2005/8/layout/hierarchy2"/>
    <dgm:cxn modelId="{B2108ECD-5A49-4C1C-9163-F77340A2610C}" type="presOf" srcId="{3EEC0A66-8441-47E6-8F2B-4DCA6A5BBB3F}" destId="{7BF37858-8728-4D6B-AA5C-577238A782FA}" srcOrd="1" destOrd="0" presId="urn:microsoft.com/office/officeart/2005/8/layout/hierarchy2"/>
    <dgm:cxn modelId="{36A2B8E9-222F-4390-ACEB-E349AF4FC159}" type="presOf" srcId="{09B23015-418E-4A9D-8E10-D77E7019A290}" destId="{3DBA2A3F-DA2C-4506-8604-39F79DB49DD9}" srcOrd="0" destOrd="0" presId="urn:microsoft.com/office/officeart/2005/8/layout/hierarchy2"/>
    <dgm:cxn modelId="{4609BFF8-FEF3-4AB4-9D0F-7E23220D00F2}" type="presOf" srcId="{506C70C0-E726-4897-A218-1D51B54B8487}" destId="{BEA46911-0845-4D9E-81FF-12BA6F5C8B67}" srcOrd="0" destOrd="0" presId="urn:microsoft.com/office/officeart/2005/8/layout/hierarchy2"/>
    <dgm:cxn modelId="{A50138F9-DAB6-45F2-8C86-938A74C76298}" type="presOf" srcId="{26D447D3-23B5-4D0B-B1EF-FC8B6198F8BD}" destId="{C0D49F57-4850-4839-ACF7-F2B5407C6E68}" srcOrd="1" destOrd="0" presId="urn:microsoft.com/office/officeart/2005/8/layout/hierarchy2"/>
    <dgm:cxn modelId="{D89936FE-B413-4CF2-A5EE-D194956C4A32}" type="presOf" srcId="{F150C430-F200-4AC7-BFCC-7F43428C7132}" destId="{4614BD0B-4F39-4D68-A9F8-329714095292}" srcOrd="0" destOrd="0" presId="urn:microsoft.com/office/officeart/2005/8/layout/hierarchy2"/>
    <dgm:cxn modelId="{093E64BC-737E-44A3-96AF-DC2F76E01DE0}" type="presParOf" srcId="{F9F1D042-519A-4E48-B4E5-B258A6C09A85}" destId="{BE727BED-EE33-476A-8AF1-46003C79475C}" srcOrd="0" destOrd="0" presId="urn:microsoft.com/office/officeart/2005/8/layout/hierarchy2"/>
    <dgm:cxn modelId="{AF23F383-D507-4764-86D0-8B192C74940A}" type="presParOf" srcId="{BE727BED-EE33-476A-8AF1-46003C79475C}" destId="{361F314C-CC12-459A-918A-9EE6449DE30A}" srcOrd="0" destOrd="0" presId="urn:microsoft.com/office/officeart/2005/8/layout/hierarchy2"/>
    <dgm:cxn modelId="{ACEAF494-DBB2-4FCE-B9C2-5583D1CF6F12}" type="presParOf" srcId="{BE727BED-EE33-476A-8AF1-46003C79475C}" destId="{B1DC4217-4C2B-4464-87FC-CFAFD43965D5}" srcOrd="1" destOrd="0" presId="urn:microsoft.com/office/officeart/2005/8/layout/hierarchy2"/>
    <dgm:cxn modelId="{6074BCBE-2128-4F86-933F-38959040750C}" type="presParOf" srcId="{B1DC4217-4C2B-4464-87FC-CFAFD43965D5}" destId="{CCB512BC-53F3-4633-BBF8-B528AE8F3B98}" srcOrd="0" destOrd="0" presId="urn:microsoft.com/office/officeart/2005/8/layout/hierarchy2"/>
    <dgm:cxn modelId="{C67602AC-0470-44B1-BA56-9384E40BA446}" type="presParOf" srcId="{CCB512BC-53F3-4633-BBF8-B528AE8F3B98}" destId="{C0D49F57-4850-4839-ACF7-F2B5407C6E68}" srcOrd="0" destOrd="0" presId="urn:microsoft.com/office/officeart/2005/8/layout/hierarchy2"/>
    <dgm:cxn modelId="{07801A24-7142-42DC-8AE9-09AAEEF13119}" type="presParOf" srcId="{B1DC4217-4C2B-4464-87FC-CFAFD43965D5}" destId="{1A88447F-9DB4-41CE-A170-10804FD7466F}" srcOrd="1" destOrd="0" presId="urn:microsoft.com/office/officeart/2005/8/layout/hierarchy2"/>
    <dgm:cxn modelId="{A6939476-634A-4FBC-9973-C4CE7BAC8B35}" type="presParOf" srcId="{1A88447F-9DB4-41CE-A170-10804FD7466F}" destId="{6D73963B-4994-40D0-91DA-0842FC4B3ED9}" srcOrd="0" destOrd="0" presId="urn:microsoft.com/office/officeart/2005/8/layout/hierarchy2"/>
    <dgm:cxn modelId="{72804E9D-1B5F-4357-91A0-8145E6E99FF0}" type="presParOf" srcId="{1A88447F-9DB4-41CE-A170-10804FD7466F}" destId="{364AD148-ABE2-40D9-97A3-F8893923376D}" srcOrd="1" destOrd="0" presId="urn:microsoft.com/office/officeart/2005/8/layout/hierarchy2"/>
    <dgm:cxn modelId="{71C66A00-26E9-47B5-9852-5A47B8B91E7E}" type="presParOf" srcId="{B1DC4217-4C2B-4464-87FC-CFAFD43965D5}" destId="{6C9F4AAC-D46F-4B31-ABB9-07B7B6758A37}" srcOrd="2" destOrd="0" presId="urn:microsoft.com/office/officeart/2005/8/layout/hierarchy2"/>
    <dgm:cxn modelId="{5713B8A0-FD99-4A7D-993D-52756D5653AE}" type="presParOf" srcId="{6C9F4AAC-D46F-4B31-ABB9-07B7B6758A37}" destId="{23C80E5D-5902-4F71-B1F5-22010B79521F}" srcOrd="0" destOrd="0" presId="urn:microsoft.com/office/officeart/2005/8/layout/hierarchy2"/>
    <dgm:cxn modelId="{DB0EA372-AC6E-4CFD-B749-4709BFBD1AD1}" type="presParOf" srcId="{B1DC4217-4C2B-4464-87FC-CFAFD43965D5}" destId="{14AD2462-5071-472F-81BA-FB5D541E0BD0}" srcOrd="3" destOrd="0" presId="urn:microsoft.com/office/officeart/2005/8/layout/hierarchy2"/>
    <dgm:cxn modelId="{0D469BCB-0137-4952-A3B2-4D5A5F04E9F1}" type="presParOf" srcId="{14AD2462-5071-472F-81BA-FB5D541E0BD0}" destId="{BEA46911-0845-4D9E-81FF-12BA6F5C8B67}" srcOrd="0" destOrd="0" presId="urn:microsoft.com/office/officeart/2005/8/layout/hierarchy2"/>
    <dgm:cxn modelId="{33E9B130-9A77-4502-85B6-1A1F4454D276}" type="presParOf" srcId="{14AD2462-5071-472F-81BA-FB5D541E0BD0}" destId="{8C9C60B8-71E4-47B6-9F1C-A85AEE4915A9}" srcOrd="1" destOrd="0" presId="urn:microsoft.com/office/officeart/2005/8/layout/hierarchy2"/>
    <dgm:cxn modelId="{03521D2D-CF8B-42B9-AAEB-4F8F328457D1}" type="presParOf" srcId="{8C9C60B8-71E4-47B6-9F1C-A85AEE4915A9}" destId="{C1927869-6725-4570-A2A5-B4EF5A31255E}" srcOrd="0" destOrd="0" presId="urn:microsoft.com/office/officeart/2005/8/layout/hierarchy2"/>
    <dgm:cxn modelId="{3AB40CE3-7F4A-4864-ADEC-9B14E7EB0E3E}" type="presParOf" srcId="{C1927869-6725-4570-A2A5-B4EF5A31255E}" destId="{96DD5E16-A475-4735-AA3F-8F907630EF29}" srcOrd="0" destOrd="0" presId="urn:microsoft.com/office/officeart/2005/8/layout/hierarchy2"/>
    <dgm:cxn modelId="{A5913A02-3905-417E-9D3D-FA6557EC6A69}" type="presParOf" srcId="{8C9C60B8-71E4-47B6-9F1C-A85AEE4915A9}" destId="{A33B5D84-12B4-4E1C-A1F5-1D2BC99D4EE4}" srcOrd="1" destOrd="0" presId="urn:microsoft.com/office/officeart/2005/8/layout/hierarchy2"/>
    <dgm:cxn modelId="{24BDBC04-E31B-405C-BFC4-D95ADE09BBCD}" type="presParOf" srcId="{A33B5D84-12B4-4E1C-A1F5-1D2BC99D4EE4}" destId="{FA181EB0-CC5F-483B-8315-F9AB0F80635B}" srcOrd="0" destOrd="0" presId="urn:microsoft.com/office/officeart/2005/8/layout/hierarchy2"/>
    <dgm:cxn modelId="{108989FE-62E5-400A-9E38-6CC5541A9BB2}" type="presParOf" srcId="{A33B5D84-12B4-4E1C-A1F5-1D2BC99D4EE4}" destId="{B126815D-A9E0-4F6B-89CD-B0DEB01BC4D0}" srcOrd="1" destOrd="0" presId="urn:microsoft.com/office/officeart/2005/8/layout/hierarchy2"/>
    <dgm:cxn modelId="{ECFC9547-C4B1-4BE6-A708-3CDDF03CC451}" type="presParOf" srcId="{8C9C60B8-71E4-47B6-9F1C-A85AEE4915A9}" destId="{8B88F765-7947-4E64-A137-9728C6E7D750}" srcOrd="2" destOrd="0" presId="urn:microsoft.com/office/officeart/2005/8/layout/hierarchy2"/>
    <dgm:cxn modelId="{22A90EC6-2B6B-4C98-8AAB-DA3208F7505E}" type="presParOf" srcId="{8B88F765-7947-4E64-A137-9728C6E7D750}" destId="{9FC6ACAA-36B2-4D0E-94B8-D18C1F15F24A}" srcOrd="0" destOrd="0" presId="urn:microsoft.com/office/officeart/2005/8/layout/hierarchy2"/>
    <dgm:cxn modelId="{76FCEA09-95AF-406E-9DC0-2E304ED2D155}" type="presParOf" srcId="{8C9C60B8-71E4-47B6-9F1C-A85AEE4915A9}" destId="{EB124DEE-4B38-460F-BD37-6D14A33183AC}" srcOrd="3" destOrd="0" presId="urn:microsoft.com/office/officeart/2005/8/layout/hierarchy2"/>
    <dgm:cxn modelId="{55586FB5-EEFA-4DE9-8F20-906D4504D1E4}" type="presParOf" srcId="{EB124DEE-4B38-460F-BD37-6D14A33183AC}" destId="{C481CA96-137D-4EA4-8262-94D5095E36D5}" srcOrd="0" destOrd="0" presId="urn:microsoft.com/office/officeart/2005/8/layout/hierarchy2"/>
    <dgm:cxn modelId="{728A707F-EAD1-4D41-A5D0-0108185B9366}" type="presParOf" srcId="{EB124DEE-4B38-460F-BD37-6D14A33183AC}" destId="{D7F32E32-4276-4FA7-9761-936AC48BFEE7}" srcOrd="1" destOrd="0" presId="urn:microsoft.com/office/officeart/2005/8/layout/hierarchy2"/>
    <dgm:cxn modelId="{4E5F69E2-FFC5-4FC6-8908-F3897E749754}" type="presParOf" srcId="{B1DC4217-4C2B-4464-87FC-CFAFD43965D5}" destId="{81B24EB2-B857-41D4-8FC8-1C89146EBFEA}" srcOrd="4" destOrd="0" presId="urn:microsoft.com/office/officeart/2005/8/layout/hierarchy2"/>
    <dgm:cxn modelId="{8C96A88A-186D-42C5-8909-EA4290D3D1E2}" type="presParOf" srcId="{81B24EB2-B857-41D4-8FC8-1C89146EBFEA}" destId="{A913D21E-ACE4-47B5-9AC4-13479143D091}" srcOrd="0" destOrd="0" presId="urn:microsoft.com/office/officeart/2005/8/layout/hierarchy2"/>
    <dgm:cxn modelId="{379DB834-CD79-4A03-884E-10F6ACE26252}" type="presParOf" srcId="{B1DC4217-4C2B-4464-87FC-CFAFD43965D5}" destId="{2B1A57D7-F95C-4A7F-A8C9-A18CB6EA1C9E}" srcOrd="5" destOrd="0" presId="urn:microsoft.com/office/officeart/2005/8/layout/hierarchy2"/>
    <dgm:cxn modelId="{6936BE47-BF24-400A-8E2D-53DE1035EBC9}" type="presParOf" srcId="{2B1A57D7-F95C-4A7F-A8C9-A18CB6EA1C9E}" destId="{3DBA2A3F-DA2C-4506-8604-39F79DB49DD9}" srcOrd="0" destOrd="0" presId="urn:microsoft.com/office/officeart/2005/8/layout/hierarchy2"/>
    <dgm:cxn modelId="{E8C2ADCF-2AF9-4B3D-BC05-F56A97B70AB1}" type="presParOf" srcId="{2B1A57D7-F95C-4A7F-A8C9-A18CB6EA1C9E}" destId="{E503CC94-6D5A-40E2-BF59-FE03525254F2}" srcOrd="1" destOrd="0" presId="urn:microsoft.com/office/officeart/2005/8/layout/hierarchy2"/>
    <dgm:cxn modelId="{FBA2C824-89A7-4965-8907-2F315B404435}" type="presParOf" srcId="{B1DC4217-4C2B-4464-87FC-CFAFD43965D5}" destId="{53B5324E-7E38-4526-B9C7-6F0E899D3508}" srcOrd="6" destOrd="0" presId="urn:microsoft.com/office/officeart/2005/8/layout/hierarchy2"/>
    <dgm:cxn modelId="{1BE380A3-728C-4E18-9870-AFE8E6DB0CBB}" type="presParOf" srcId="{53B5324E-7E38-4526-B9C7-6F0E899D3508}" destId="{FBC97A5C-08A9-46BC-A55C-2BBCB7511BE5}" srcOrd="0" destOrd="0" presId="urn:microsoft.com/office/officeart/2005/8/layout/hierarchy2"/>
    <dgm:cxn modelId="{3B27832D-57A2-44F9-81DD-0868631347D1}" type="presParOf" srcId="{B1DC4217-4C2B-4464-87FC-CFAFD43965D5}" destId="{CF6B4D4C-F805-4D13-8B8C-88AD6C8D6221}" srcOrd="7" destOrd="0" presId="urn:microsoft.com/office/officeart/2005/8/layout/hierarchy2"/>
    <dgm:cxn modelId="{EFA1AEA9-FC95-48B2-8F2D-7838D8330EC8}" type="presParOf" srcId="{CF6B4D4C-F805-4D13-8B8C-88AD6C8D6221}" destId="{E4ADC251-D621-47B9-8853-7E45C6B50688}" srcOrd="0" destOrd="0" presId="urn:microsoft.com/office/officeart/2005/8/layout/hierarchy2"/>
    <dgm:cxn modelId="{B85BECF5-D5F8-4502-8D81-EE9039BA600E}" type="presParOf" srcId="{CF6B4D4C-F805-4D13-8B8C-88AD6C8D6221}" destId="{D9BB5E92-9920-4C46-9F5B-3A1BBCF1C3AF}" srcOrd="1" destOrd="0" presId="urn:microsoft.com/office/officeart/2005/8/layout/hierarchy2"/>
    <dgm:cxn modelId="{999FC56F-B2CC-4268-A08A-B216610A8BA9}" type="presParOf" srcId="{D9BB5E92-9920-4C46-9F5B-3A1BBCF1C3AF}" destId="{404A41C7-E1CE-4791-819C-60D813C5E2E8}" srcOrd="0" destOrd="0" presId="urn:microsoft.com/office/officeart/2005/8/layout/hierarchy2"/>
    <dgm:cxn modelId="{11E76045-0E77-45B4-89D3-5603272E8BE2}" type="presParOf" srcId="{404A41C7-E1CE-4791-819C-60D813C5E2E8}" destId="{7BF37858-8728-4D6B-AA5C-577238A782FA}" srcOrd="0" destOrd="0" presId="urn:microsoft.com/office/officeart/2005/8/layout/hierarchy2"/>
    <dgm:cxn modelId="{D7EB20AC-8E47-4B9B-877B-6C31B8B015BC}" type="presParOf" srcId="{D9BB5E92-9920-4C46-9F5B-3A1BBCF1C3AF}" destId="{33B530EF-646E-40C3-A26D-9CB65FE68994}" srcOrd="1" destOrd="0" presId="urn:microsoft.com/office/officeart/2005/8/layout/hierarchy2"/>
    <dgm:cxn modelId="{06D79F55-F140-45F2-A1C6-638A24EB0E1D}" type="presParOf" srcId="{33B530EF-646E-40C3-A26D-9CB65FE68994}" destId="{64B59A22-DD96-438F-86EA-A1396FCD22A5}" srcOrd="0" destOrd="0" presId="urn:microsoft.com/office/officeart/2005/8/layout/hierarchy2"/>
    <dgm:cxn modelId="{A267200B-67E1-4A62-90F2-0934AAEC4981}" type="presParOf" srcId="{33B530EF-646E-40C3-A26D-9CB65FE68994}" destId="{BF757DFD-74DC-424C-9804-BD8584FBEC2E}" srcOrd="1" destOrd="0" presId="urn:microsoft.com/office/officeart/2005/8/layout/hierarchy2"/>
    <dgm:cxn modelId="{0BF7054A-4C99-4530-9D7F-357F81DB92B1}" type="presParOf" srcId="{B1DC4217-4C2B-4464-87FC-CFAFD43965D5}" destId="{CB10C738-51DE-4F9E-9959-B989C9B73ABE}" srcOrd="8" destOrd="0" presId="urn:microsoft.com/office/officeart/2005/8/layout/hierarchy2"/>
    <dgm:cxn modelId="{9D6072C7-0CED-4A7E-BDE9-2166160C5560}" type="presParOf" srcId="{CB10C738-51DE-4F9E-9959-B989C9B73ABE}" destId="{DD8F5C81-6040-4D6E-BA08-5AD4B0569C65}" srcOrd="0" destOrd="0" presId="urn:microsoft.com/office/officeart/2005/8/layout/hierarchy2"/>
    <dgm:cxn modelId="{D178B634-CAD3-4DF8-BE38-24FFB9E4768A}" type="presParOf" srcId="{B1DC4217-4C2B-4464-87FC-CFAFD43965D5}" destId="{43D1E737-743B-43B1-A07E-B236221B7DCF}" srcOrd="9" destOrd="0" presId="urn:microsoft.com/office/officeart/2005/8/layout/hierarchy2"/>
    <dgm:cxn modelId="{A244B1B6-F23D-49F3-86A7-B20EA4CBBFC1}" type="presParOf" srcId="{43D1E737-743B-43B1-A07E-B236221B7DCF}" destId="{4614BD0B-4F39-4D68-A9F8-329714095292}" srcOrd="0" destOrd="0" presId="urn:microsoft.com/office/officeart/2005/8/layout/hierarchy2"/>
    <dgm:cxn modelId="{DD910813-6B27-468A-BB45-114902E8A5DA}" type="presParOf" srcId="{43D1E737-743B-43B1-A07E-B236221B7DCF}" destId="{E81F545C-595F-4EE9-8B21-67226E98C4DB}" srcOrd="1" destOrd="0" presId="urn:microsoft.com/office/officeart/2005/8/layout/hierarchy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E63546-D9E5-449C-9FDF-A7AA6BE08F5C}" type="doc">
      <dgm:prSet loTypeId="urn:microsoft.com/office/officeart/2005/8/layout/hierarchy2" loCatId="hierarchy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pPr latinLnBrk="1"/>
          <a:endParaRPr lang="ko-KR" altLang="en-US"/>
        </a:p>
      </dgm:t>
    </dgm:pt>
    <dgm:pt modelId="{C79D2919-EAF9-4101-A1AF-7ED7DEF57FA7}">
      <dgm:prSet phldrT="[텍스트]" custT="1"/>
      <dgm:spPr>
        <a:ln>
          <a:noFill/>
        </a:ln>
      </dgm:spPr>
      <dgm:t>
        <a:bodyPr/>
        <a:lstStyle/>
        <a:p>
          <a:pPr latinLnBrk="1"/>
          <a:r>
            <a:rPr lang="ko-KR" altLang="en-US" sz="3000" dirty="0">
              <a:latin typeface="Noto Sans KR Medium" panose="020B0600000000000000" pitchFamily="34" charset="-127"/>
              <a:ea typeface="Noto Sans KR Medium" panose="020B0600000000000000" pitchFamily="34" charset="-127"/>
            </a:rPr>
            <a:t>관리자 페이지</a:t>
          </a:r>
        </a:p>
      </dgm:t>
    </dgm:pt>
    <dgm:pt modelId="{8FA20696-F8CA-4565-ADA1-B05094B6CD2B}" type="parTrans" cxnId="{7BB671BE-A61E-496B-9D63-48891397FDA1}">
      <dgm:prSet/>
      <dgm:spPr/>
      <dgm:t>
        <a:bodyPr/>
        <a:lstStyle/>
        <a:p>
          <a:pPr latinLnBrk="1"/>
          <a:endParaRPr lang="ko-KR" altLang="en-US" sz="3000"/>
        </a:p>
      </dgm:t>
    </dgm:pt>
    <dgm:pt modelId="{54BA28BA-5A4A-4431-8350-B49C17DCDEB0}" type="sibTrans" cxnId="{7BB671BE-A61E-496B-9D63-48891397FDA1}">
      <dgm:prSet/>
      <dgm:spPr/>
      <dgm:t>
        <a:bodyPr/>
        <a:lstStyle/>
        <a:p>
          <a:pPr latinLnBrk="1"/>
          <a:endParaRPr lang="ko-KR" altLang="en-US" sz="3000"/>
        </a:p>
      </dgm:t>
    </dgm:pt>
    <dgm:pt modelId="{7B6A1503-94AC-48C0-A183-F6A3F489FF45}">
      <dgm:prSet phldrT="[텍스트]" custT="1"/>
      <dgm:spPr>
        <a:ln>
          <a:noFill/>
        </a:ln>
      </dgm:spPr>
      <dgm:t>
        <a:bodyPr/>
        <a:lstStyle/>
        <a:p>
          <a:pPr latinLnBrk="1"/>
          <a:r>
            <a:rPr lang="ko-KR" altLang="en-US" sz="3000" dirty="0">
              <a:latin typeface="Noto Sans KR Medium" panose="020B0600000000000000" pitchFamily="34" charset="-127"/>
              <a:ea typeface="Noto Sans KR Medium" panose="020B0600000000000000" pitchFamily="34" charset="-127"/>
            </a:rPr>
            <a:t>통계 리포트</a:t>
          </a:r>
        </a:p>
      </dgm:t>
    </dgm:pt>
    <dgm:pt modelId="{26D447D3-23B5-4D0B-B1EF-FC8B6198F8BD}" type="parTrans" cxnId="{0CCDA1BC-4157-4F9F-B5F3-5BBAE70EEB8F}">
      <dgm:prSet custT="1"/>
      <dgm:spPr/>
      <dgm:t>
        <a:bodyPr/>
        <a:lstStyle/>
        <a:p>
          <a:pPr latinLnBrk="1"/>
          <a:endParaRPr lang="ko-KR" altLang="en-US" sz="3000"/>
        </a:p>
      </dgm:t>
    </dgm:pt>
    <dgm:pt modelId="{87F854B9-E8A2-4DA3-BD5B-162464BB2191}" type="sibTrans" cxnId="{0CCDA1BC-4157-4F9F-B5F3-5BBAE70EEB8F}">
      <dgm:prSet/>
      <dgm:spPr/>
      <dgm:t>
        <a:bodyPr/>
        <a:lstStyle/>
        <a:p>
          <a:pPr latinLnBrk="1"/>
          <a:endParaRPr lang="ko-KR" altLang="en-US" sz="3000"/>
        </a:p>
      </dgm:t>
    </dgm:pt>
    <dgm:pt modelId="{AC0F5303-5880-4037-A839-7A7BAF6AD591}">
      <dgm:prSet phldrT="[텍스트]" custT="1"/>
      <dgm:spPr>
        <a:ln>
          <a:noFill/>
        </a:ln>
      </dgm:spPr>
      <dgm:t>
        <a:bodyPr/>
        <a:lstStyle/>
        <a:p>
          <a:pPr latinLnBrk="1"/>
          <a:r>
            <a:rPr lang="ko-KR" altLang="en-US" sz="3000" dirty="0">
              <a:latin typeface="Noto Sans KR Medium" panose="020B0600000000000000" pitchFamily="34" charset="-127"/>
              <a:ea typeface="Noto Sans KR Medium" panose="020B0600000000000000" pitchFamily="34" charset="-127"/>
            </a:rPr>
            <a:t>광고업체관리</a:t>
          </a:r>
        </a:p>
      </dgm:t>
    </dgm:pt>
    <dgm:pt modelId="{BBA62733-8221-4C3A-91F1-7023037AC933}" type="parTrans" cxnId="{6EA46AA3-E3F6-4696-9735-3AC74AACE567}">
      <dgm:prSet/>
      <dgm:spPr/>
      <dgm:t>
        <a:bodyPr/>
        <a:lstStyle/>
        <a:p>
          <a:pPr latinLnBrk="1"/>
          <a:endParaRPr lang="ko-KR" altLang="en-US"/>
        </a:p>
      </dgm:t>
    </dgm:pt>
    <dgm:pt modelId="{071F1F2F-927A-4B5F-9D53-C2BEB8A45BC1}" type="sibTrans" cxnId="{6EA46AA3-E3F6-4696-9735-3AC74AACE567}">
      <dgm:prSet/>
      <dgm:spPr/>
      <dgm:t>
        <a:bodyPr/>
        <a:lstStyle/>
        <a:p>
          <a:pPr latinLnBrk="1"/>
          <a:endParaRPr lang="ko-KR" altLang="en-US"/>
        </a:p>
      </dgm:t>
    </dgm:pt>
    <dgm:pt modelId="{F9F1D042-519A-4E48-B4E5-B258A6C09A85}" type="pres">
      <dgm:prSet presAssocID="{08E63546-D9E5-449C-9FDF-A7AA6BE08F5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E727BED-EE33-476A-8AF1-46003C79475C}" type="pres">
      <dgm:prSet presAssocID="{C79D2919-EAF9-4101-A1AF-7ED7DEF57FA7}" presName="root1" presStyleCnt="0"/>
      <dgm:spPr/>
    </dgm:pt>
    <dgm:pt modelId="{361F314C-CC12-459A-918A-9EE6449DE30A}" type="pres">
      <dgm:prSet presAssocID="{C79D2919-EAF9-4101-A1AF-7ED7DEF57FA7}" presName="LevelOneTextNode" presStyleLbl="node0" presStyleIdx="0" presStyleCnt="1" custLinFactNeighborX="1098" custLinFactNeighborY="6093">
        <dgm:presLayoutVars>
          <dgm:chPref val="3"/>
        </dgm:presLayoutVars>
      </dgm:prSet>
      <dgm:spPr/>
    </dgm:pt>
    <dgm:pt modelId="{B1DC4217-4C2B-4464-87FC-CFAFD43965D5}" type="pres">
      <dgm:prSet presAssocID="{C79D2919-EAF9-4101-A1AF-7ED7DEF57FA7}" presName="level2hierChild" presStyleCnt="0"/>
      <dgm:spPr/>
    </dgm:pt>
    <dgm:pt modelId="{CCB512BC-53F3-4633-BBF8-B528AE8F3B98}" type="pres">
      <dgm:prSet presAssocID="{26D447D3-23B5-4D0B-B1EF-FC8B6198F8BD}" presName="conn2-1" presStyleLbl="parChTrans1D2" presStyleIdx="0" presStyleCnt="2"/>
      <dgm:spPr/>
    </dgm:pt>
    <dgm:pt modelId="{C0D49F57-4850-4839-ACF7-F2B5407C6E68}" type="pres">
      <dgm:prSet presAssocID="{26D447D3-23B5-4D0B-B1EF-FC8B6198F8BD}" presName="connTx" presStyleLbl="parChTrans1D2" presStyleIdx="0" presStyleCnt="2"/>
      <dgm:spPr/>
    </dgm:pt>
    <dgm:pt modelId="{1A88447F-9DB4-41CE-A170-10804FD7466F}" type="pres">
      <dgm:prSet presAssocID="{7B6A1503-94AC-48C0-A183-F6A3F489FF45}" presName="root2" presStyleCnt="0"/>
      <dgm:spPr/>
    </dgm:pt>
    <dgm:pt modelId="{6D73963B-4994-40D0-91DA-0842FC4B3ED9}" type="pres">
      <dgm:prSet presAssocID="{7B6A1503-94AC-48C0-A183-F6A3F489FF45}" presName="LevelTwoTextNode" presStyleLbl="node2" presStyleIdx="0" presStyleCnt="2" custLinFactNeighborX="1098" custLinFactNeighborY="8851">
        <dgm:presLayoutVars>
          <dgm:chPref val="3"/>
        </dgm:presLayoutVars>
      </dgm:prSet>
      <dgm:spPr/>
    </dgm:pt>
    <dgm:pt modelId="{364AD148-ABE2-40D9-97A3-F8893923376D}" type="pres">
      <dgm:prSet presAssocID="{7B6A1503-94AC-48C0-A183-F6A3F489FF45}" presName="level3hierChild" presStyleCnt="0"/>
      <dgm:spPr/>
    </dgm:pt>
    <dgm:pt modelId="{AE3B7C14-1ED5-4851-ACF4-B0F81058F8BE}" type="pres">
      <dgm:prSet presAssocID="{BBA62733-8221-4C3A-91F1-7023037AC933}" presName="conn2-1" presStyleLbl="parChTrans1D2" presStyleIdx="1" presStyleCnt="2"/>
      <dgm:spPr/>
    </dgm:pt>
    <dgm:pt modelId="{5611D215-623F-4F00-B7E6-AEDA152DD27F}" type="pres">
      <dgm:prSet presAssocID="{BBA62733-8221-4C3A-91F1-7023037AC933}" presName="connTx" presStyleLbl="parChTrans1D2" presStyleIdx="1" presStyleCnt="2"/>
      <dgm:spPr/>
    </dgm:pt>
    <dgm:pt modelId="{1C3936C4-E840-4827-ABFA-72FD660B93C5}" type="pres">
      <dgm:prSet presAssocID="{AC0F5303-5880-4037-A839-7A7BAF6AD591}" presName="root2" presStyleCnt="0"/>
      <dgm:spPr/>
    </dgm:pt>
    <dgm:pt modelId="{6AB904B6-EDC5-4015-BA94-BB4C0AD22893}" type="pres">
      <dgm:prSet presAssocID="{AC0F5303-5880-4037-A839-7A7BAF6AD591}" presName="LevelTwoTextNode" presStyleLbl="node2" presStyleIdx="1" presStyleCnt="2">
        <dgm:presLayoutVars>
          <dgm:chPref val="3"/>
        </dgm:presLayoutVars>
      </dgm:prSet>
      <dgm:spPr/>
    </dgm:pt>
    <dgm:pt modelId="{218D8B3E-50D0-42AB-950C-3C62324FB9F6}" type="pres">
      <dgm:prSet presAssocID="{AC0F5303-5880-4037-A839-7A7BAF6AD591}" presName="level3hierChild" presStyleCnt="0"/>
      <dgm:spPr/>
    </dgm:pt>
  </dgm:ptLst>
  <dgm:cxnLst>
    <dgm:cxn modelId="{2D0A3226-2424-4491-8D7D-5F416EBA8FE1}" type="presOf" srcId="{BBA62733-8221-4C3A-91F1-7023037AC933}" destId="{AE3B7C14-1ED5-4851-ACF4-B0F81058F8BE}" srcOrd="0" destOrd="0" presId="urn:microsoft.com/office/officeart/2005/8/layout/hierarchy2"/>
    <dgm:cxn modelId="{F898882E-860F-4D8A-9CA7-CD9A9B00BFDE}" type="presOf" srcId="{08E63546-D9E5-449C-9FDF-A7AA6BE08F5C}" destId="{F9F1D042-519A-4E48-B4E5-B258A6C09A85}" srcOrd="0" destOrd="0" presId="urn:microsoft.com/office/officeart/2005/8/layout/hierarchy2"/>
    <dgm:cxn modelId="{F94D0684-3E8D-4C3C-BB8D-DD6850CAF6C0}" type="presOf" srcId="{BBA62733-8221-4C3A-91F1-7023037AC933}" destId="{5611D215-623F-4F00-B7E6-AEDA152DD27F}" srcOrd="1" destOrd="0" presId="urn:microsoft.com/office/officeart/2005/8/layout/hierarchy2"/>
    <dgm:cxn modelId="{6EA46AA3-E3F6-4696-9735-3AC74AACE567}" srcId="{C79D2919-EAF9-4101-A1AF-7ED7DEF57FA7}" destId="{AC0F5303-5880-4037-A839-7A7BAF6AD591}" srcOrd="1" destOrd="0" parTransId="{BBA62733-8221-4C3A-91F1-7023037AC933}" sibTransId="{071F1F2F-927A-4B5F-9D53-C2BEB8A45BC1}"/>
    <dgm:cxn modelId="{297390A9-C019-4E1E-92DE-9EB11A3B23E3}" type="presOf" srcId="{7B6A1503-94AC-48C0-A183-F6A3F489FF45}" destId="{6D73963B-4994-40D0-91DA-0842FC4B3ED9}" srcOrd="0" destOrd="0" presId="urn:microsoft.com/office/officeart/2005/8/layout/hierarchy2"/>
    <dgm:cxn modelId="{1A5CF7AD-44D6-4C99-A530-995FF7463D18}" type="presOf" srcId="{26D447D3-23B5-4D0B-B1EF-FC8B6198F8BD}" destId="{CCB512BC-53F3-4633-BBF8-B528AE8F3B98}" srcOrd="0" destOrd="0" presId="urn:microsoft.com/office/officeart/2005/8/layout/hierarchy2"/>
    <dgm:cxn modelId="{AA40B6B2-F7D9-460F-92CF-2F1D10786DE6}" type="presOf" srcId="{C79D2919-EAF9-4101-A1AF-7ED7DEF57FA7}" destId="{361F314C-CC12-459A-918A-9EE6449DE30A}" srcOrd="0" destOrd="0" presId="urn:microsoft.com/office/officeart/2005/8/layout/hierarchy2"/>
    <dgm:cxn modelId="{0CCDA1BC-4157-4F9F-B5F3-5BBAE70EEB8F}" srcId="{C79D2919-EAF9-4101-A1AF-7ED7DEF57FA7}" destId="{7B6A1503-94AC-48C0-A183-F6A3F489FF45}" srcOrd="0" destOrd="0" parTransId="{26D447D3-23B5-4D0B-B1EF-FC8B6198F8BD}" sibTransId="{87F854B9-E8A2-4DA3-BD5B-162464BB2191}"/>
    <dgm:cxn modelId="{7BB671BE-A61E-496B-9D63-48891397FDA1}" srcId="{08E63546-D9E5-449C-9FDF-A7AA6BE08F5C}" destId="{C79D2919-EAF9-4101-A1AF-7ED7DEF57FA7}" srcOrd="0" destOrd="0" parTransId="{8FA20696-F8CA-4565-ADA1-B05094B6CD2B}" sibTransId="{54BA28BA-5A4A-4431-8350-B49C17DCDEB0}"/>
    <dgm:cxn modelId="{CFB24DC4-CF9E-4977-B0E8-6CB3C7C90934}" type="presOf" srcId="{AC0F5303-5880-4037-A839-7A7BAF6AD591}" destId="{6AB904B6-EDC5-4015-BA94-BB4C0AD22893}" srcOrd="0" destOrd="0" presId="urn:microsoft.com/office/officeart/2005/8/layout/hierarchy2"/>
    <dgm:cxn modelId="{A50138F9-DAB6-45F2-8C86-938A74C76298}" type="presOf" srcId="{26D447D3-23B5-4D0B-B1EF-FC8B6198F8BD}" destId="{C0D49F57-4850-4839-ACF7-F2B5407C6E68}" srcOrd="1" destOrd="0" presId="urn:microsoft.com/office/officeart/2005/8/layout/hierarchy2"/>
    <dgm:cxn modelId="{093E64BC-737E-44A3-96AF-DC2F76E01DE0}" type="presParOf" srcId="{F9F1D042-519A-4E48-B4E5-B258A6C09A85}" destId="{BE727BED-EE33-476A-8AF1-46003C79475C}" srcOrd="0" destOrd="0" presId="urn:microsoft.com/office/officeart/2005/8/layout/hierarchy2"/>
    <dgm:cxn modelId="{AF23F383-D507-4764-86D0-8B192C74940A}" type="presParOf" srcId="{BE727BED-EE33-476A-8AF1-46003C79475C}" destId="{361F314C-CC12-459A-918A-9EE6449DE30A}" srcOrd="0" destOrd="0" presId="urn:microsoft.com/office/officeart/2005/8/layout/hierarchy2"/>
    <dgm:cxn modelId="{ACEAF494-DBB2-4FCE-B9C2-5583D1CF6F12}" type="presParOf" srcId="{BE727BED-EE33-476A-8AF1-46003C79475C}" destId="{B1DC4217-4C2B-4464-87FC-CFAFD43965D5}" srcOrd="1" destOrd="0" presId="urn:microsoft.com/office/officeart/2005/8/layout/hierarchy2"/>
    <dgm:cxn modelId="{6074BCBE-2128-4F86-933F-38959040750C}" type="presParOf" srcId="{B1DC4217-4C2B-4464-87FC-CFAFD43965D5}" destId="{CCB512BC-53F3-4633-BBF8-B528AE8F3B98}" srcOrd="0" destOrd="0" presId="urn:microsoft.com/office/officeart/2005/8/layout/hierarchy2"/>
    <dgm:cxn modelId="{C67602AC-0470-44B1-BA56-9384E40BA446}" type="presParOf" srcId="{CCB512BC-53F3-4633-BBF8-B528AE8F3B98}" destId="{C0D49F57-4850-4839-ACF7-F2B5407C6E68}" srcOrd="0" destOrd="0" presId="urn:microsoft.com/office/officeart/2005/8/layout/hierarchy2"/>
    <dgm:cxn modelId="{07801A24-7142-42DC-8AE9-09AAEEF13119}" type="presParOf" srcId="{B1DC4217-4C2B-4464-87FC-CFAFD43965D5}" destId="{1A88447F-9DB4-41CE-A170-10804FD7466F}" srcOrd="1" destOrd="0" presId="urn:microsoft.com/office/officeart/2005/8/layout/hierarchy2"/>
    <dgm:cxn modelId="{A6939476-634A-4FBC-9973-C4CE7BAC8B35}" type="presParOf" srcId="{1A88447F-9DB4-41CE-A170-10804FD7466F}" destId="{6D73963B-4994-40D0-91DA-0842FC4B3ED9}" srcOrd="0" destOrd="0" presId="urn:microsoft.com/office/officeart/2005/8/layout/hierarchy2"/>
    <dgm:cxn modelId="{72804E9D-1B5F-4357-91A0-8145E6E99FF0}" type="presParOf" srcId="{1A88447F-9DB4-41CE-A170-10804FD7466F}" destId="{364AD148-ABE2-40D9-97A3-F8893923376D}" srcOrd="1" destOrd="0" presId="urn:microsoft.com/office/officeart/2005/8/layout/hierarchy2"/>
    <dgm:cxn modelId="{B583B36D-34CA-4073-ACBE-F3B8217E4240}" type="presParOf" srcId="{B1DC4217-4C2B-4464-87FC-CFAFD43965D5}" destId="{AE3B7C14-1ED5-4851-ACF4-B0F81058F8BE}" srcOrd="2" destOrd="0" presId="urn:microsoft.com/office/officeart/2005/8/layout/hierarchy2"/>
    <dgm:cxn modelId="{BA5451CF-F901-4A69-9BEE-1A6A24187EEF}" type="presParOf" srcId="{AE3B7C14-1ED5-4851-ACF4-B0F81058F8BE}" destId="{5611D215-623F-4F00-B7E6-AEDA152DD27F}" srcOrd="0" destOrd="0" presId="urn:microsoft.com/office/officeart/2005/8/layout/hierarchy2"/>
    <dgm:cxn modelId="{6E671A5F-7C64-4CFF-8B62-588DB7CE1975}" type="presParOf" srcId="{B1DC4217-4C2B-4464-87FC-CFAFD43965D5}" destId="{1C3936C4-E840-4827-ABFA-72FD660B93C5}" srcOrd="3" destOrd="0" presId="urn:microsoft.com/office/officeart/2005/8/layout/hierarchy2"/>
    <dgm:cxn modelId="{A73616EC-083F-477C-9406-9BF380723A84}" type="presParOf" srcId="{1C3936C4-E840-4827-ABFA-72FD660B93C5}" destId="{6AB904B6-EDC5-4015-BA94-BB4C0AD22893}" srcOrd="0" destOrd="0" presId="urn:microsoft.com/office/officeart/2005/8/layout/hierarchy2"/>
    <dgm:cxn modelId="{42E899A1-7371-4C4B-B1F2-054DFC94D71E}" type="presParOf" srcId="{1C3936C4-E840-4827-ABFA-72FD660B93C5}" destId="{218D8B3E-50D0-42AB-950C-3C62324FB9F6}" srcOrd="1" destOrd="0" presId="urn:microsoft.com/office/officeart/2005/8/layout/hierarchy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F314C-CC12-459A-918A-9EE6449DE30A}">
      <dsp:nvSpPr>
        <dsp:cNvPr id="0" name=""/>
        <dsp:cNvSpPr/>
      </dsp:nvSpPr>
      <dsp:spPr>
        <a:xfrm>
          <a:off x="3210947" y="3281067"/>
          <a:ext cx="2777538" cy="1388769"/>
        </a:xfrm>
        <a:prstGeom prst="roundRect">
          <a:avLst>
            <a:gd name="adj" fmla="val 10000"/>
          </a:avLst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>
              <a:latin typeface="Noto Sans KR Medium" panose="020B0600000000000000" pitchFamily="34" charset="-127"/>
              <a:ea typeface="Noto Sans KR Medium" panose="020B0600000000000000" pitchFamily="34" charset="-127"/>
            </a:rPr>
            <a:t>광고주 메인</a:t>
          </a:r>
        </a:p>
      </dsp:txBody>
      <dsp:txXfrm>
        <a:off x="3251623" y="3321743"/>
        <a:ext cx="2696186" cy="1307417"/>
      </dsp:txXfrm>
    </dsp:sp>
    <dsp:sp modelId="{CCB512BC-53F3-4633-BBF8-B528AE8F3B98}">
      <dsp:nvSpPr>
        <dsp:cNvPr id="0" name=""/>
        <dsp:cNvSpPr/>
      </dsp:nvSpPr>
      <dsp:spPr>
        <a:xfrm rot="17363670">
          <a:off x="4871132" y="2381456"/>
          <a:ext cx="334572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345721" y="16062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000" kern="1200"/>
        </a:p>
      </dsp:txBody>
      <dsp:txXfrm>
        <a:off x="6460350" y="2313875"/>
        <a:ext cx="167286" cy="167286"/>
      </dsp:txXfrm>
    </dsp:sp>
    <dsp:sp modelId="{6D73963B-4994-40D0-91DA-0842FC4B3ED9}">
      <dsp:nvSpPr>
        <dsp:cNvPr id="0" name=""/>
        <dsp:cNvSpPr/>
      </dsp:nvSpPr>
      <dsp:spPr>
        <a:xfrm>
          <a:off x="7099501" y="125199"/>
          <a:ext cx="2777538" cy="138876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>
              <a:latin typeface="Noto Sans KR Medium" panose="020B0600000000000000" pitchFamily="34" charset="-127"/>
              <a:ea typeface="Noto Sans KR Medium" panose="020B0600000000000000" pitchFamily="34" charset="-127"/>
            </a:rPr>
            <a:t>광고관리</a:t>
          </a:r>
        </a:p>
      </dsp:txBody>
      <dsp:txXfrm>
        <a:off x="7140177" y="165875"/>
        <a:ext cx="2696186" cy="1307417"/>
      </dsp:txXfrm>
    </dsp:sp>
    <dsp:sp modelId="{6C9F4AAC-D46F-4B31-ABB9-07B7B6758A37}">
      <dsp:nvSpPr>
        <dsp:cNvPr id="0" name=""/>
        <dsp:cNvSpPr/>
      </dsp:nvSpPr>
      <dsp:spPr>
        <a:xfrm rot="18163280">
          <a:off x="5529289" y="3118538"/>
          <a:ext cx="199891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998910" y="16062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000" kern="1200"/>
        </a:p>
      </dsp:txBody>
      <dsp:txXfrm>
        <a:off x="6478772" y="3084627"/>
        <a:ext cx="99945" cy="99945"/>
      </dsp:txXfrm>
    </dsp:sp>
    <dsp:sp modelId="{BEA46911-0845-4D9E-81FF-12BA6F5C8B67}">
      <dsp:nvSpPr>
        <dsp:cNvPr id="0" name=""/>
        <dsp:cNvSpPr/>
      </dsp:nvSpPr>
      <dsp:spPr>
        <a:xfrm>
          <a:off x="7069004" y="1599364"/>
          <a:ext cx="2777538" cy="138876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>
              <a:latin typeface="Noto Sans KR Medium" panose="020B0600000000000000" pitchFamily="34" charset="-127"/>
              <a:ea typeface="Noto Sans KR Medium" panose="020B0600000000000000" pitchFamily="34" charset="-127"/>
            </a:rPr>
            <a:t>알 지갑</a:t>
          </a:r>
        </a:p>
      </dsp:txBody>
      <dsp:txXfrm>
        <a:off x="7109680" y="1640040"/>
        <a:ext cx="2696186" cy="1307417"/>
      </dsp:txXfrm>
    </dsp:sp>
    <dsp:sp modelId="{C1927869-6725-4570-A2A5-B4EF5A31255E}">
      <dsp:nvSpPr>
        <dsp:cNvPr id="0" name=""/>
        <dsp:cNvSpPr/>
      </dsp:nvSpPr>
      <dsp:spPr>
        <a:xfrm rot="19457599">
          <a:off x="9717940" y="1878416"/>
          <a:ext cx="136821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68219" y="16062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000" kern="1200"/>
        </a:p>
      </dsp:txBody>
      <dsp:txXfrm>
        <a:off x="10367845" y="1860272"/>
        <a:ext cx="68410" cy="68410"/>
      </dsp:txXfrm>
    </dsp:sp>
    <dsp:sp modelId="{FA181EB0-CC5F-483B-8315-F9AB0F80635B}">
      <dsp:nvSpPr>
        <dsp:cNvPr id="0" name=""/>
        <dsp:cNvSpPr/>
      </dsp:nvSpPr>
      <dsp:spPr>
        <a:xfrm>
          <a:off x="10957558" y="800822"/>
          <a:ext cx="2777538" cy="1388769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>
              <a:latin typeface="Noto Sans KR Medium" panose="020B0600000000000000" pitchFamily="34" charset="-127"/>
              <a:ea typeface="Noto Sans KR Medium" panose="020B0600000000000000" pitchFamily="34" charset="-127"/>
            </a:rPr>
            <a:t>충전하기</a:t>
          </a:r>
        </a:p>
      </dsp:txBody>
      <dsp:txXfrm>
        <a:off x="10998234" y="841498"/>
        <a:ext cx="2696186" cy="1307417"/>
      </dsp:txXfrm>
    </dsp:sp>
    <dsp:sp modelId="{8B88F765-7947-4E64-A137-9728C6E7D750}">
      <dsp:nvSpPr>
        <dsp:cNvPr id="0" name=""/>
        <dsp:cNvSpPr/>
      </dsp:nvSpPr>
      <dsp:spPr>
        <a:xfrm rot="2142401">
          <a:off x="9717940" y="2676958"/>
          <a:ext cx="136821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68219" y="16062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000" kern="1200"/>
        </a:p>
      </dsp:txBody>
      <dsp:txXfrm>
        <a:off x="10367845" y="2658814"/>
        <a:ext cx="68410" cy="68410"/>
      </dsp:txXfrm>
    </dsp:sp>
    <dsp:sp modelId="{C481CA96-137D-4EA4-8262-94D5095E36D5}">
      <dsp:nvSpPr>
        <dsp:cNvPr id="0" name=""/>
        <dsp:cNvSpPr/>
      </dsp:nvSpPr>
      <dsp:spPr>
        <a:xfrm>
          <a:off x="10957558" y="2397906"/>
          <a:ext cx="2777538" cy="1388769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>
              <a:latin typeface="Noto Sans KR Medium" panose="020B0600000000000000" pitchFamily="34" charset="-127"/>
              <a:ea typeface="Noto Sans KR Medium" panose="020B0600000000000000" pitchFamily="34" charset="-127"/>
            </a:rPr>
            <a:t>출금하기</a:t>
          </a:r>
        </a:p>
      </dsp:txBody>
      <dsp:txXfrm>
        <a:off x="10998234" y="2438582"/>
        <a:ext cx="2696186" cy="1307417"/>
      </dsp:txXfrm>
    </dsp:sp>
    <dsp:sp modelId="{81B24EB2-B857-41D4-8FC8-1C89146EBFEA}">
      <dsp:nvSpPr>
        <dsp:cNvPr id="0" name=""/>
        <dsp:cNvSpPr/>
      </dsp:nvSpPr>
      <dsp:spPr>
        <a:xfrm rot="21331331">
          <a:off x="5986831" y="3917080"/>
          <a:ext cx="108382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83826" y="16062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000" kern="1200"/>
        </a:p>
      </dsp:txBody>
      <dsp:txXfrm>
        <a:off x="6501649" y="3906047"/>
        <a:ext cx="54191" cy="54191"/>
      </dsp:txXfrm>
    </dsp:sp>
    <dsp:sp modelId="{3DBA2A3F-DA2C-4506-8604-39F79DB49DD9}">
      <dsp:nvSpPr>
        <dsp:cNvPr id="0" name=""/>
        <dsp:cNvSpPr/>
      </dsp:nvSpPr>
      <dsp:spPr>
        <a:xfrm>
          <a:off x="7069004" y="3196449"/>
          <a:ext cx="2777538" cy="138876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>
              <a:latin typeface="Noto Sans KR Medium" panose="020B0600000000000000" pitchFamily="34" charset="-127"/>
              <a:ea typeface="Noto Sans KR Medium" panose="020B0600000000000000" pitchFamily="34" charset="-127"/>
            </a:rPr>
            <a:t>새 광고</a:t>
          </a:r>
        </a:p>
      </dsp:txBody>
      <dsp:txXfrm>
        <a:off x="7109680" y="3237125"/>
        <a:ext cx="2696186" cy="1307417"/>
      </dsp:txXfrm>
    </dsp:sp>
    <dsp:sp modelId="{53B5324E-7E38-4526-B9C7-6F0E899D3508}">
      <dsp:nvSpPr>
        <dsp:cNvPr id="0" name=""/>
        <dsp:cNvSpPr/>
      </dsp:nvSpPr>
      <dsp:spPr>
        <a:xfrm rot="3267462">
          <a:off x="5599353" y="4715623"/>
          <a:ext cx="185878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58783" y="16062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000" kern="1200"/>
        </a:p>
      </dsp:txBody>
      <dsp:txXfrm>
        <a:off x="6482275" y="4685215"/>
        <a:ext cx="92939" cy="92939"/>
      </dsp:txXfrm>
    </dsp:sp>
    <dsp:sp modelId="{E4ADC251-D621-47B9-8853-7E45C6B50688}">
      <dsp:nvSpPr>
        <dsp:cNvPr id="0" name=""/>
        <dsp:cNvSpPr/>
      </dsp:nvSpPr>
      <dsp:spPr>
        <a:xfrm>
          <a:off x="7069004" y="4793534"/>
          <a:ext cx="2777538" cy="138876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>
              <a:latin typeface="Noto Sans KR Medium" panose="020B0600000000000000" pitchFamily="34" charset="-127"/>
              <a:ea typeface="Noto Sans KR Medium" panose="020B0600000000000000" pitchFamily="34" charset="-127"/>
            </a:rPr>
            <a:t>세금계산서</a:t>
          </a:r>
        </a:p>
      </dsp:txBody>
      <dsp:txXfrm>
        <a:off x="7109680" y="4834210"/>
        <a:ext cx="2696186" cy="1307417"/>
      </dsp:txXfrm>
    </dsp:sp>
    <dsp:sp modelId="{404A41C7-E1CE-4791-819C-60D813C5E2E8}">
      <dsp:nvSpPr>
        <dsp:cNvPr id="0" name=""/>
        <dsp:cNvSpPr/>
      </dsp:nvSpPr>
      <dsp:spPr>
        <a:xfrm>
          <a:off x="9846542" y="5471856"/>
          <a:ext cx="111101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11015" y="16062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0374275" y="5460143"/>
        <a:ext cx="55550" cy="55550"/>
      </dsp:txXfrm>
    </dsp:sp>
    <dsp:sp modelId="{64B59A22-DD96-438F-86EA-A1396FCD22A5}">
      <dsp:nvSpPr>
        <dsp:cNvPr id="0" name=""/>
        <dsp:cNvSpPr/>
      </dsp:nvSpPr>
      <dsp:spPr>
        <a:xfrm>
          <a:off x="10957558" y="4793534"/>
          <a:ext cx="2777538" cy="1388769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>
              <a:latin typeface="Noto Sans KR Medium" panose="020B0600000000000000" pitchFamily="34" charset="-127"/>
              <a:ea typeface="Noto Sans KR Medium" panose="020B0600000000000000" pitchFamily="34" charset="-127"/>
            </a:rPr>
            <a:t>세금계산서 발행</a:t>
          </a:r>
        </a:p>
      </dsp:txBody>
      <dsp:txXfrm>
        <a:off x="10998234" y="4834210"/>
        <a:ext cx="2696186" cy="1307417"/>
      </dsp:txXfrm>
    </dsp:sp>
    <dsp:sp modelId="{CB10C738-51DE-4F9E-9959-B989C9B73ABE}">
      <dsp:nvSpPr>
        <dsp:cNvPr id="0" name=""/>
        <dsp:cNvSpPr/>
      </dsp:nvSpPr>
      <dsp:spPr>
        <a:xfrm rot="4250310">
          <a:off x="4882777" y="5514165"/>
          <a:ext cx="329193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291934" y="16062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6446446" y="5447929"/>
        <a:ext cx="164596" cy="164596"/>
      </dsp:txXfrm>
    </dsp:sp>
    <dsp:sp modelId="{4614BD0B-4F39-4D68-A9F8-329714095292}">
      <dsp:nvSpPr>
        <dsp:cNvPr id="0" name=""/>
        <dsp:cNvSpPr/>
      </dsp:nvSpPr>
      <dsp:spPr>
        <a:xfrm>
          <a:off x="7069004" y="6390618"/>
          <a:ext cx="2777538" cy="138876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>
              <a:latin typeface="Noto Sans KR Medium" panose="020B0600000000000000" pitchFamily="34" charset="-127"/>
              <a:ea typeface="Noto Sans KR Medium" panose="020B0600000000000000" pitchFamily="34" charset="-127"/>
            </a:rPr>
            <a:t>통계보기</a:t>
          </a:r>
        </a:p>
      </dsp:txBody>
      <dsp:txXfrm>
        <a:off x="7109680" y="6431294"/>
        <a:ext cx="2696186" cy="13074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F314C-CC12-459A-918A-9EE6449DE30A}">
      <dsp:nvSpPr>
        <dsp:cNvPr id="0" name=""/>
        <dsp:cNvSpPr/>
      </dsp:nvSpPr>
      <dsp:spPr>
        <a:xfrm>
          <a:off x="2732194" y="981597"/>
          <a:ext cx="3084067" cy="1542033"/>
        </a:xfrm>
        <a:prstGeom prst="roundRect">
          <a:avLst>
            <a:gd name="adj" fmla="val 10000"/>
          </a:avLst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>
              <a:latin typeface="Noto Sans KR Medium" panose="020B0600000000000000" pitchFamily="34" charset="-127"/>
              <a:ea typeface="Noto Sans KR Medium" panose="020B0600000000000000" pitchFamily="34" charset="-127"/>
            </a:rPr>
            <a:t>관리자 페이지</a:t>
          </a:r>
        </a:p>
      </dsp:txBody>
      <dsp:txXfrm>
        <a:off x="2777359" y="1026762"/>
        <a:ext cx="2993737" cy="1451703"/>
      </dsp:txXfrm>
    </dsp:sp>
    <dsp:sp modelId="{CCB512BC-53F3-4633-BBF8-B528AE8F3B98}">
      <dsp:nvSpPr>
        <dsp:cNvPr id="0" name=""/>
        <dsp:cNvSpPr/>
      </dsp:nvSpPr>
      <dsp:spPr>
        <a:xfrm rot="19537028">
          <a:off x="5685678" y="1288708"/>
          <a:ext cx="1494793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494793" y="41835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000" kern="1200"/>
        </a:p>
      </dsp:txBody>
      <dsp:txXfrm>
        <a:off x="6395705" y="1293174"/>
        <a:ext cx="74739" cy="74739"/>
      </dsp:txXfrm>
    </dsp:sp>
    <dsp:sp modelId="{6D73963B-4994-40D0-91DA-0842FC4B3ED9}">
      <dsp:nvSpPr>
        <dsp:cNvPr id="0" name=""/>
        <dsp:cNvSpPr/>
      </dsp:nvSpPr>
      <dsp:spPr>
        <a:xfrm>
          <a:off x="7049889" y="137457"/>
          <a:ext cx="3084067" cy="1542033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>
              <a:latin typeface="Noto Sans KR Medium" panose="020B0600000000000000" pitchFamily="34" charset="-127"/>
              <a:ea typeface="Noto Sans KR Medium" panose="020B0600000000000000" pitchFamily="34" charset="-127"/>
            </a:rPr>
            <a:t>통계 리포트</a:t>
          </a:r>
        </a:p>
      </dsp:txBody>
      <dsp:txXfrm>
        <a:off x="7095054" y="182622"/>
        <a:ext cx="2993737" cy="1451703"/>
      </dsp:txXfrm>
    </dsp:sp>
    <dsp:sp modelId="{AE3B7C14-1ED5-4851-ACF4-B0F81058F8BE}">
      <dsp:nvSpPr>
        <dsp:cNvPr id="0" name=""/>
        <dsp:cNvSpPr/>
      </dsp:nvSpPr>
      <dsp:spPr>
        <a:xfrm rot="2007223">
          <a:off x="5697146" y="2107134"/>
          <a:ext cx="1437994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437994" y="41835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380194" y="2113020"/>
        <a:ext cx="71899" cy="71899"/>
      </dsp:txXfrm>
    </dsp:sp>
    <dsp:sp modelId="{6AB904B6-EDC5-4015-BA94-BB4C0AD22893}">
      <dsp:nvSpPr>
        <dsp:cNvPr id="0" name=""/>
        <dsp:cNvSpPr/>
      </dsp:nvSpPr>
      <dsp:spPr>
        <a:xfrm>
          <a:off x="7016025" y="1774310"/>
          <a:ext cx="3084067" cy="1542033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>
              <a:latin typeface="Noto Sans KR Medium" panose="020B0600000000000000" pitchFamily="34" charset="-127"/>
              <a:ea typeface="Noto Sans KR Medium" panose="020B0600000000000000" pitchFamily="34" charset="-127"/>
            </a:rPr>
            <a:t>광고업체관리</a:t>
          </a:r>
        </a:p>
      </dsp:txBody>
      <dsp:txXfrm>
        <a:off x="7061190" y="1819475"/>
        <a:ext cx="2993737" cy="1451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46C69-C8F1-492E-9316-9AB7C6225AF4}" type="datetimeFigureOut">
              <a:rPr lang="de-DE" smtClean="0"/>
              <a:t>23.04.2021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E19FD-0356-4E38-81BF-CC2CC5DB7A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9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8B922-56C9-46FC-9595-9C2DEF7C3E2B}" type="datetimeFigureOut">
              <a:rPr lang="de-DE" smtClean="0"/>
              <a:t>23.04.2021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46088" y="1243013"/>
            <a:ext cx="5965825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1544D-F39A-4F55-BC21-9BE909A9BA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22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035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068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103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137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172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4207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8240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2275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495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 rot="16200000">
            <a:off x="-1177007" y="6619473"/>
            <a:ext cx="33432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500" b="1">
                <a:latin typeface="Century Gothic" panose="020B0502020202020204" pitchFamily="34" charset="0"/>
              </a:rPr>
              <a:t>D E S I G N   I N C .</a:t>
            </a:r>
          </a:p>
        </p:txBody>
      </p:sp>
      <p:sp>
        <p:nvSpPr>
          <p:cNvPr id="7" name="Textfeld 34"/>
          <p:cNvSpPr txBox="1"/>
          <p:nvPr userDrawn="1"/>
        </p:nvSpPr>
        <p:spPr>
          <a:xfrm rot="16200000">
            <a:off x="22783162" y="6657945"/>
            <a:ext cx="2125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>
                <a:solidFill>
                  <a:schemeClr val="accent3"/>
                </a:solidFill>
              </a:rPr>
              <a:t>www.design.com</a:t>
            </a:r>
          </a:p>
        </p:txBody>
      </p:sp>
      <p:grpSp>
        <p:nvGrpSpPr>
          <p:cNvPr id="8" name="Group 32"/>
          <p:cNvGrpSpPr/>
          <p:nvPr userDrawn="1"/>
        </p:nvGrpSpPr>
        <p:grpSpPr>
          <a:xfrm>
            <a:off x="447517" y="840709"/>
            <a:ext cx="102546" cy="1150016"/>
            <a:chOff x="12114979" y="5997119"/>
            <a:chExt cx="153221" cy="1718310"/>
          </a:xfrm>
          <a:solidFill>
            <a:schemeClr val="accent3"/>
          </a:solidFill>
        </p:grpSpPr>
        <p:sp>
          <p:nvSpPr>
            <p:cNvPr id="9" name="Oval 28"/>
            <p:cNvSpPr/>
            <p:nvPr/>
          </p:nvSpPr>
          <p:spPr>
            <a:xfrm>
              <a:off x="12114979" y="5997119"/>
              <a:ext cx="153221" cy="15322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3"/>
                </a:solidFill>
              </a:endParaRPr>
            </a:p>
          </p:txBody>
        </p:sp>
        <p:sp>
          <p:nvSpPr>
            <p:cNvPr id="10" name="Oval 29"/>
            <p:cNvSpPr/>
            <p:nvPr/>
          </p:nvSpPr>
          <p:spPr>
            <a:xfrm>
              <a:off x="12114979" y="6522382"/>
              <a:ext cx="153221" cy="15322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3"/>
                </a:solidFill>
              </a:endParaRPr>
            </a:p>
          </p:txBody>
        </p:sp>
        <p:sp>
          <p:nvSpPr>
            <p:cNvPr id="11" name="Oval 30"/>
            <p:cNvSpPr/>
            <p:nvPr/>
          </p:nvSpPr>
          <p:spPr>
            <a:xfrm>
              <a:off x="12114979" y="7042295"/>
              <a:ext cx="153221" cy="15322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3"/>
                </a:solidFill>
              </a:endParaRPr>
            </a:p>
          </p:txBody>
        </p:sp>
        <p:sp>
          <p:nvSpPr>
            <p:cNvPr id="12" name="Oval 31"/>
            <p:cNvSpPr/>
            <p:nvPr/>
          </p:nvSpPr>
          <p:spPr>
            <a:xfrm>
              <a:off x="12114979" y="7562208"/>
              <a:ext cx="153221" cy="15322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3"/>
                </a:solidFill>
              </a:endParaRPr>
            </a:p>
          </p:txBody>
        </p:sp>
      </p:grpSp>
      <p:sp>
        <p:nvSpPr>
          <p:cNvPr id="13" name="Textfeld 12"/>
          <p:cNvSpPr txBox="1"/>
          <p:nvPr userDrawn="1"/>
        </p:nvSpPr>
        <p:spPr>
          <a:xfrm rot="16200000">
            <a:off x="-534392" y="11737265"/>
            <a:ext cx="1963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>
                <a:solidFill>
                  <a:schemeClr val="accent3"/>
                </a:solidFill>
                <a:latin typeface="Century Gothic" panose="020B0502020202020204" pitchFamily="34" charset="0"/>
                <a:cs typeface="Calibri Light"/>
              </a:rPr>
              <a:t>0.0</a:t>
            </a:r>
            <a:fld id="{260E2A6B-A809-4840-BF14-8648BC0BDF87}" type="slidenum">
              <a:rPr lang="id-ID" sz="2200" smtClean="0">
                <a:solidFill>
                  <a:schemeClr val="accent3"/>
                </a:solidFill>
                <a:latin typeface="Century Gothic" panose="020B0502020202020204" pitchFamily="34" charset="0"/>
                <a:cs typeface="Calibri Light"/>
              </a:rPr>
              <a:pPr/>
              <a:t>‹#›</a:t>
            </a:fld>
            <a:endParaRPr lang="de-DE" sz="220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01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7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95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</p:sldLayoutIdLst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3"/>
          <p:cNvSpPr txBox="1"/>
          <p:nvPr/>
        </p:nvSpPr>
        <p:spPr>
          <a:xfrm>
            <a:off x="5486211" y="5186996"/>
            <a:ext cx="1304741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0" b="1">
                <a:solidFill>
                  <a:schemeClr val="accent1"/>
                </a:solidFill>
                <a:latin typeface="Century Gothic" panose="020B0502020202020204" pitchFamily="34" charset="0"/>
              </a:rPr>
              <a:t>광고</a:t>
            </a:r>
            <a:r>
              <a:rPr lang="de-DE" altLang="ko-KR" sz="130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ko-KR" altLang="en-US" sz="130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관리 기획</a:t>
            </a:r>
            <a:endParaRPr lang="en-US" altLang="ko-KR" sz="13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2"/>
          <p:cNvGrpSpPr/>
          <p:nvPr/>
        </p:nvGrpSpPr>
        <p:grpSpPr>
          <a:xfrm>
            <a:off x="12010253" y="840709"/>
            <a:ext cx="102546" cy="1150016"/>
            <a:chOff x="12114979" y="5997119"/>
            <a:chExt cx="153221" cy="1718310"/>
          </a:xfrm>
          <a:solidFill>
            <a:schemeClr val="tx1"/>
          </a:solidFill>
        </p:grpSpPr>
        <p:sp>
          <p:nvSpPr>
            <p:cNvPr id="5" name="Oval 28"/>
            <p:cNvSpPr/>
            <p:nvPr/>
          </p:nvSpPr>
          <p:spPr>
            <a:xfrm>
              <a:off x="12114979" y="5997119"/>
              <a:ext cx="153221" cy="15322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3"/>
                </a:solidFill>
              </a:endParaRPr>
            </a:p>
          </p:txBody>
        </p:sp>
        <p:sp>
          <p:nvSpPr>
            <p:cNvPr id="6" name="Oval 29"/>
            <p:cNvSpPr/>
            <p:nvPr/>
          </p:nvSpPr>
          <p:spPr>
            <a:xfrm>
              <a:off x="12114979" y="6522382"/>
              <a:ext cx="153221" cy="15322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3"/>
                </a:solidFill>
              </a:endParaRPr>
            </a:p>
          </p:txBody>
        </p:sp>
        <p:sp>
          <p:nvSpPr>
            <p:cNvPr id="7" name="Oval 30"/>
            <p:cNvSpPr/>
            <p:nvPr/>
          </p:nvSpPr>
          <p:spPr>
            <a:xfrm>
              <a:off x="12114979" y="7042295"/>
              <a:ext cx="153221" cy="15322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3"/>
                </a:solidFill>
              </a:endParaRPr>
            </a:p>
          </p:txBody>
        </p:sp>
        <p:sp>
          <p:nvSpPr>
            <p:cNvPr id="8" name="Oval 31"/>
            <p:cNvSpPr/>
            <p:nvPr/>
          </p:nvSpPr>
          <p:spPr>
            <a:xfrm>
              <a:off x="12114979" y="7562208"/>
              <a:ext cx="153221" cy="15322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3"/>
                </a:solidFill>
              </a:endParaRPr>
            </a:p>
          </p:txBody>
        </p:sp>
      </p:grpSp>
      <p:sp>
        <p:nvSpPr>
          <p:cNvPr id="9" name="Textfeld 8"/>
          <p:cNvSpPr txBox="1"/>
          <p:nvPr/>
        </p:nvSpPr>
        <p:spPr>
          <a:xfrm rot="16200000">
            <a:off x="11028344" y="11737265"/>
            <a:ext cx="1963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>
                <a:latin typeface="Century Gothic" panose="020B0502020202020204" pitchFamily="34" charset="0"/>
                <a:cs typeface="Calibri Light"/>
              </a:rPr>
              <a:t>0.0</a:t>
            </a:r>
            <a:fld id="{260E2A6B-A809-4840-BF14-8648BC0BDF87}" type="slidenum">
              <a:rPr lang="id-ID" sz="2200" smtClean="0">
                <a:latin typeface="Century Gothic" panose="020B0502020202020204" pitchFamily="34" charset="0"/>
                <a:cs typeface="Calibri Light"/>
              </a:rPr>
              <a:pPr/>
              <a:t>1</a:t>
            </a:fld>
            <a:endParaRPr lang="de-DE" sz="2200">
              <a:latin typeface="Century Gothic" panose="020B0502020202020204" pitchFamily="34" charset="0"/>
            </a:endParaRPr>
          </a:p>
        </p:txBody>
      </p:sp>
      <p:sp>
        <p:nvSpPr>
          <p:cNvPr id="10" name="Textfeld 33"/>
          <p:cNvSpPr txBox="1"/>
          <p:nvPr/>
        </p:nvSpPr>
        <p:spPr>
          <a:xfrm>
            <a:off x="4633419" y="7979384"/>
            <a:ext cx="148562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A D V E R T I S I N G  M A N A G E M E N T  P A G E  </a:t>
            </a:r>
            <a:r>
              <a:rPr lang="de-DE" sz="35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P L A N</a:t>
            </a:r>
          </a:p>
        </p:txBody>
      </p:sp>
      <p:sp>
        <p:nvSpPr>
          <p:cNvPr id="11" name="Textfeld 33">
            <a:extLst>
              <a:ext uri="{FF2B5EF4-FFF2-40B4-BE49-F238E27FC236}">
                <a16:creationId xmlns:a16="http://schemas.microsoft.com/office/drawing/2014/main" id="{A1B28A15-6F65-4F66-8323-E09EE4CD3062}"/>
              </a:ext>
            </a:extLst>
          </p:cNvPr>
          <p:cNvSpPr txBox="1"/>
          <p:nvPr/>
        </p:nvSpPr>
        <p:spPr>
          <a:xfrm>
            <a:off x="4766422" y="8610326"/>
            <a:ext cx="134717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5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오 허정</a:t>
            </a:r>
            <a:endParaRPr lang="de-DE" sz="35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904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33"/>
          <p:cNvSpPr txBox="1"/>
          <p:nvPr/>
        </p:nvSpPr>
        <p:spPr>
          <a:xfrm>
            <a:off x="4281860" y="7367977"/>
            <a:ext cx="4978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Century Gothic" panose="020B0502020202020204" pitchFamily="34" charset="0"/>
              </a:rPr>
              <a:t>#</a:t>
            </a:r>
            <a:r>
              <a:rPr lang="ko-KR" altLang="en-US" sz="3000" b="1" dirty="0">
                <a:latin typeface="Century Gothic" panose="020B0502020202020204" pitchFamily="34" charset="0"/>
              </a:rPr>
              <a:t>새 광고 생성 페이지</a:t>
            </a:r>
            <a:endParaRPr lang="de-DE" sz="3000" b="1" dirty="0">
              <a:latin typeface="Century Gothic" panose="020B0502020202020204" pitchFamily="34" charset="0"/>
            </a:endParaRPr>
          </a:p>
        </p:txBody>
      </p:sp>
      <p:sp>
        <p:nvSpPr>
          <p:cNvPr id="17" name="Textfeld 34"/>
          <p:cNvSpPr txBox="1"/>
          <p:nvPr/>
        </p:nvSpPr>
        <p:spPr>
          <a:xfrm>
            <a:off x="4281861" y="8169923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Public Relations Worldwide</a:t>
            </a:r>
          </a:p>
        </p:txBody>
      </p:sp>
      <p:sp>
        <p:nvSpPr>
          <p:cNvPr id="18" name="Textfeld 34"/>
          <p:cNvSpPr txBox="1"/>
          <p:nvPr/>
        </p:nvSpPr>
        <p:spPr>
          <a:xfrm>
            <a:off x="4281861" y="8649597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Marketing</a:t>
            </a:r>
          </a:p>
        </p:txBody>
      </p:sp>
      <p:sp>
        <p:nvSpPr>
          <p:cNvPr id="19" name="Textfeld 34"/>
          <p:cNvSpPr txBox="1"/>
          <p:nvPr/>
        </p:nvSpPr>
        <p:spPr>
          <a:xfrm>
            <a:off x="4281861" y="9129271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Controlling &amp; BWL</a:t>
            </a:r>
          </a:p>
        </p:txBody>
      </p:sp>
      <p:sp>
        <p:nvSpPr>
          <p:cNvPr id="20" name="Textfeld 34"/>
          <p:cNvSpPr txBox="1"/>
          <p:nvPr/>
        </p:nvSpPr>
        <p:spPr>
          <a:xfrm>
            <a:off x="4281861" y="9603142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Social Media</a:t>
            </a:r>
          </a:p>
        </p:txBody>
      </p:sp>
      <p:sp>
        <p:nvSpPr>
          <p:cNvPr id="21" name="Textfeld 34"/>
          <p:cNvSpPr txBox="1"/>
          <p:nvPr/>
        </p:nvSpPr>
        <p:spPr>
          <a:xfrm>
            <a:off x="4281861" y="10077013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Design &amp; Interior</a:t>
            </a:r>
          </a:p>
        </p:txBody>
      </p:sp>
      <p:sp>
        <p:nvSpPr>
          <p:cNvPr id="22" name="Textfeld 33"/>
          <p:cNvSpPr txBox="1"/>
          <p:nvPr/>
        </p:nvSpPr>
        <p:spPr>
          <a:xfrm>
            <a:off x="4281860" y="3099861"/>
            <a:ext cx="52944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7AB8D8"/>
                </a:solidFill>
                <a:latin typeface="Century Gothic" panose="020B0502020202020204" pitchFamily="34" charset="0"/>
              </a:rPr>
              <a:t>#</a:t>
            </a:r>
            <a:r>
              <a:rPr lang="en-US" altLang="ko-KR" sz="3500" b="1" dirty="0">
                <a:solidFill>
                  <a:srgbClr val="7AB8D8"/>
                </a:solidFill>
                <a:latin typeface="Century Gothic" panose="020B0502020202020204" pitchFamily="34" charset="0"/>
              </a:rPr>
              <a:t>WireFrame</a:t>
            </a:r>
            <a:endParaRPr lang="de-DE" sz="3500" b="1" dirty="0">
              <a:solidFill>
                <a:srgbClr val="7AB8D8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extfeld 34"/>
          <p:cNvSpPr txBox="1"/>
          <p:nvPr/>
        </p:nvSpPr>
        <p:spPr>
          <a:xfrm>
            <a:off x="4281861" y="4205333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Public Relations Worldwide</a:t>
            </a:r>
          </a:p>
        </p:txBody>
      </p:sp>
      <p:sp>
        <p:nvSpPr>
          <p:cNvPr id="24" name="Textfeld 34"/>
          <p:cNvSpPr txBox="1"/>
          <p:nvPr/>
        </p:nvSpPr>
        <p:spPr>
          <a:xfrm>
            <a:off x="4281861" y="4685007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Marketing</a:t>
            </a:r>
          </a:p>
        </p:txBody>
      </p:sp>
      <p:sp>
        <p:nvSpPr>
          <p:cNvPr id="25" name="Textfeld 34"/>
          <p:cNvSpPr txBox="1"/>
          <p:nvPr/>
        </p:nvSpPr>
        <p:spPr>
          <a:xfrm>
            <a:off x="4281861" y="5164681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Controlling &amp; BWL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80CC33-846D-4D2E-9DAF-2A0771FF6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56422" y="834261"/>
            <a:ext cx="12419214" cy="12047478"/>
          </a:xfrm>
          <a:prstGeom prst="rect">
            <a:avLst/>
          </a:prstGeom>
        </p:spPr>
      </p:pic>
      <p:sp>
        <p:nvSpPr>
          <p:cNvPr id="682" name="직사각형 681">
            <a:extLst>
              <a:ext uri="{FF2B5EF4-FFF2-40B4-BE49-F238E27FC236}">
                <a16:creationId xmlns:a16="http://schemas.microsoft.com/office/drawing/2014/main" id="{C6DDFA64-064D-4E13-874D-5DFE835D861A}"/>
              </a:ext>
            </a:extLst>
          </p:cNvPr>
          <p:cNvSpPr/>
          <p:nvPr/>
        </p:nvSpPr>
        <p:spPr>
          <a:xfrm>
            <a:off x="266007" y="5203767"/>
            <a:ext cx="886745" cy="7808848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467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33"/>
          <p:cNvSpPr txBox="1"/>
          <p:nvPr/>
        </p:nvSpPr>
        <p:spPr>
          <a:xfrm>
            <a:off x="4281860" y="7367977"/>
            <a:ext cx="4978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Century Gothic" panose="020B0502020202020204" pitchFamily="34" charset="0"/>
              </a:rPr>
              <a:t>#</a:t>
            </a:r>
            <a:r>
              <a:rPr lang="ko-KR" altLang="en-US" sz="3000" b="1" dirty="0">
                <a:latin typeface="Century Gothic" panose="020B0502020202020204" pitchFamily="34" charset="0"/>
              </a:rPr>
              <a:t>수정 페이지</a:t>
            </a:r>
            <a:endParaRPr lang="de-DE" sz="3000" b="1" dirty="0">
              <a:latin typeface="Century Gothic" panose="020B0502020202020204" pitchFamily="34" charset="0"/>
            </a:endParaRPr>
          </a:p>
        </p:txBody>
      </p:sp>
      <p:sp>
        <p:nvSpPr>
          <p:cNvPr id="17" name="Textfeld 34"/>
          <p:cNvSpPr txBox="1"/>
          <p:nvPr/>
        </p:nvSpPr>
        <p:spPr>
          <a:xfrm>
            <a:off x="4281861" y="8169923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Public Relations Worldwide</a:t>
            </a:r>
          </a:p>
        </p:txBody>
      </p:sp>
      <p:sp>
        <p:nvSpPr>
          <p:cNvPr id="18" name="Textfeld 34"/>
          <p:cNvSpPr txBox="1"/>
          <p:nvPr/>
        </p:nvSpPr>
        <p:spPr>
          <a:xfrm>
            <a:off x="4281861" y="8649597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Marketing</a:t>
            </a:r>
          </a:p>
        </p:txBody>
      </p:sp>
      <p:sp>
        <p:nvSpPr>
          <p:cNvPr id="19" name="Textfeld 34"/>
          <p:cNvSpPr txBox="1"/>
          <p:nvPr/>
        </p:nvSpPr>
        <p:spPr>
          <a:xfrm>
            <a:off x="4281861" y="9129271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Controlling &amp; BWL</a:t>
            </a:r>
          </a:p>
        </p:txBody>
      </p:sp>
      <p:sp>
        <p:nvSpPr>
          <p:cNvPr id="20" name="Textfeld 34"/>
          <p:cNvSpPr txBox="1"/>
          <p:nvPr/>
        </p:nvSpPr>
        <p:spPr>
          <a:xfrm>
            <a:off x="4281861" y="9603142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Social Media</a:t>
            </a:r>
          </a:p>
        </p:txBody>
      </p:sp>
      <p:sp>
        <p:nvSpPr>
          <p:cNvPr id="21" name="Textfeld 34"/>
          <p:cNvSpPr txBox="1"/>
          <p:nvPr/>
        </p:nvSpPr>
        <p:spPr>
          <a:xfrm>
            <a:off x="4281861" y="10077013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Design &amp; Interior</a:t>
            </a:r>
          </a:p>
        </p:txBody>
      </p:sp>
      <p:sp>
        <p:nvSpPr>
          <p:cNvPr id="22" name="Textfeld 33"/>
          <p:cNvSpPr txBox="1"/>
          <p:nvPr/>
        </p:nvSpPr>
        <p:spPr>
          <a:xfrm>
            <a:off x="4281860" y="3099861"/>
            <a:ext cx="52944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7AB8D8"/>
                </a:solidFill>
                <a:latin typeface="Century Gothic" panose="020B0502020202020204" pitchFamily="34" charset="0"/>
              </a:rPr>
              <a:t>#</a:t>
            </a:r>
            <a:r>
              <a:rPr lang="en-US" altLang="ko-KR" sz="3500" b="1" dirty="0">
                <a:solidFill>
                  <a:srgbClr val="7AB8D8"/>
                </a:solidFill>
                <a:latin typeface="Century Gothic" panose="020B0502020202020204" pitchFamily="34" charset="0"/>
              </a:rPr>
              <a:t>WireFrame</a:t>
            </a:r>
            <a:endParaRPr lang="de-DE" sz="3500" b="1" dirty="0">
              <a:solidFill>
                <a:srgbClr val="7AB8D8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extfeld 34"/>
          <p:cNvSpPr txBox="1"/>
          <p:nvPr/>
        </p:nvSpPr>
        <p:spPr>
          <a:xfrm>
            <a:off x="4281861" y="4205333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Public Relations Worldwide</a:t>
            </a:r>
          </a:p>
        </p:txBody>
      </p:sp>
      <p:sp>
        <p:nvSpPr>
          <p:cNvPr id="24" name="Textfeld 34"/>
          <p:cNvSpPr txBox="1"/>
          <p:nvPr/>
        </p:nvSpPr>
        <p:spPr>
          <a:xfrm>
            <a:off x="4281861" y="4685007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Marketing</a:t>
            </a:r>
          </a:p>
        </p:txBody>
      </p:sp>
      <p:sp>
        <p:nvSpPr>
          <p:cNvPr id="25" name="Textfeld 34"/>
          <p:cNvSpPr txBox="1"/>
          <p:nvPr/>
        </p:nvSpPr>
        <p:spPr>
          <a:xfrm>
            <a:off x="4281861" y="5164681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Controlling &amp; BWL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80CC33-846D-4D2E-9DAF-2A0771FF6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67291" y="834261"/>
            <a:ext cx="12537831" cy="12047478"/>
          </a:xfrm>
          <a:prstGeom prst="rect">
            <a:avLst/>
          </a:prstGeom>
        </p:spPr>
      </p:pic>
      <p:sp>
        <p:nvSpPr>
          <p:cNvPr id="682" name="직사각형 681">
            <a:extLst>
              <a:ext uri="{FF2B5EF4-FFF2-40B4-BE49-F238E27FC236}">
                <a16:creationId xmlns:a16="http://schemas.microsoft.com/office/drawing/2014/main" id="{C6DDFA64-064D-4E13-874D-5DFE835D861A}"/>
              </a:ext>
            </a:extLst>
          </p:cNvPr>
          <p:cNvSpPr/>
          <p:nvPr/>
        </p:nvSpPr>
        <p:spPr>
          <a:xfrm>
            <a:off x="266007" y="5203767"/>
            <a:ext cx="886745" cy="7677972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358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33"/>
          <p:cNvSpPr txBox="1"/>
          <p:nvPr/>
        </p:nvSpPr>
        <p:spPr>
          <a:xfrm>
            <a:off x="4281860" y="7367977"/>
            <a:ext cx="4978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Century Gothic" panose="020B0502020202020204" pitchFamily="34" charset="0"/>
              </a:rPr>
              <a:t>#</a:t>
            </a:r>
            <a:r>
              <a:rPr lang="ko-KR" altLang="en-US" sz="3000" b="1" dirty="0">
                <a:latin typeface="Century Gothic" panose="020B0502020202020204" pitchFamily="34" charset="0"/>
              </a:rPr>
              <a:t>세금계산서 페이지</a:t>
            </a:r>
            <a:endParaRPr lang="de-DE" sz="3000" b="1" dirty="0">
              <a:latin typeface="Century Gothic" panose="020B0502020202020204" pitchFamily="34" charset="0"/>
            </a:endParaRPr>
          </a:p>
        </p:txBody>
      </p:sp>
      <p:sp>
        <p:nvSpPr>
          <p:cNvPr id="17" name="Textfeld 34"/>
          <p:cNvSpPr txBox="1"/>
          <p:nvPr/>
        </p:nvSpPr>
        <p:spPr>
          <a:xfrm>
            <a:off x="4281861" y="8169923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Public Relations Worldwide</a:t>
            </a:r>
          </a:p>
        </p:txBody>
      </p:sp>
      <p:sp>
        <p:nvSpPr>
          <p:cNvPr id="18" name="Textfeld 34"/>
          <p:cNvSpPr txBox="1"/>
          <p:nvPr/>
        </p:nvSpPr>
        <p:spPr>
          <a:xfrm>
            <a:off x="4281861" y="8649597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Marketing</a:t>
            </a:r>
          </a:p>
        </p:txBody>
      </p:sp>
      <p:sp>
        <p:nvSpPr>
          <p:cNvPr id="19" name="Textfeld 34"/>
          <p:cNvSpPr txBox="1"/>
          <p:nvPr/>
        </p:nvSpPr>
        <p:spPr>
          <a:xfrm>
            <a:off x="4281861" y="9129271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Controlling &amp; BWL</a:t>
            </a:r>
          </a:p>
        </p:txBody>
      </p:sp>
      <p:sp>
        <p:nvSpPr>
          <p:cNvPr id="20" name="Textfeld 34"/>
          <p:cNvSpPr txBox="1"/>
          <p:nvPr/>
        </p:nvSpPr>
        <p:spPr>
          <a:xfrm>
            <a:off x="4281861" y="9603142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Social Media</a:t>
            </a:r>
          </a:p>
        </p:txBody>
      </p:sp>
      <p:sp>
        <p:nvSpPr>
          <p:cNvPr id="21" name="Textfeld 34"/>
          <p:cNvSpPr txBox="1"/>
          <p:nvPr/>
        </p:nvSpPr>
        <p:spPr>
          <a:xfrm>
            <a:off x="4281861" y="10077013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Design &amp; Interior</a:t>
            </a:r>
          </a:p>
        </p:txBody>
      </p:sp>
      <p:sp>
        <p:nvSpPr>
          <p:cNvPr id="22" name="Textfeld 33"/>
          <p:cNvSpPr txBox="1"/>
          <p:nvPr/>
        </p:nvSpPr>
        <p:spPr>
          <a:xfrm>
            <a:off x="4281860" y="3099861"/>
            <a:ext cx="52944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7AB8D8"/>
                </a:solidFill>
                <a:latin typeface="Century Gothic" panose="020B0502020202020204" pitchFamily="34" charset="0"/>
              </a:rPr>
              <a:t>#</a:t>
            </a:r>
            <a:r>
              <a:rPr lang="en-US" altLang="ko-KR" sz="3500" b="1" dirty="0">
                <a:solidFill>
                  <a:srgbClr val="7AB8D8"/>
                </a:solidFill>
                <a:latin typeface="Century Gothic" panose="020B0502020202020204" pitchFamily="34" charset="0"/>
              </a:rPr>
              <a:t>WireFrame</a:t>
            </a:r>
            <a:endParaRPr lang="de-DE" sz="3500" b="1" dirty="0">
              <a:solidFill>
                <a:srgbClr val="7AB8D8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extfeld 34"/>
          <p:cNvSpPr txBox="1"/>
          <p:nvPr/>
        </p:nvSpPr>
        <p:spPr>
          <a:xfrm>
            <a:off x="4281861" y="4205333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Public Relations Worldwide</a:t>
            </a:r>
          </a:p>
        </p:txBody>
      </p:sp>
      <p:sp>
        <p:nvSpPr>
          <p:cNvPr id="24" name="Textfeld 34"/>
          <p:cNvSpPr txBox="1"/>
          <p:nvPr/>
        </p:nvSpPr>
        <p:spPr>
          <a:xfrm>
            <a:off x="4281861" y="4685007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Marketing</a:t>
            </a:r>
          </a:p>
        </p:txBody>
      </p:sp>
      <p:sp>
        <p:nvSpPr>
          <p:cNvPr id="25" name="Textfeld 34"/>
          <p:cNvSpPr txBox="1"/>
          <p:nvPr/>
        </p:nvSpPr>
        <p:spPr>
          <a:xfrm>
            <a:off x="4281861" y="5164681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Controlling &amp; BWL</a:t>
            </a:r>
          </a:p>
        </p:txBody>
      </p:sp>
      <p:sp>
        <p:nvSpPr>
          <p:cNvPr id="682" name="직사각형 681">
            <a:extLst>
              <a:ext uri="{FF2B5EF4-FFF2-40B4-BE49-F238E27FC236}">
                <a16:creationId xmlns:a16="http://schemas.microsoft.com/office/drawing/2014/main" id="{C6DDFA64-064D-4E13-874D-5DFE835D861A}"/>
              </a:ext>
            </a:extLst>
          </p:cNvPr>
          <p:cNvSpPr/>
          <p:nvPr/>
        </p:nvSpPr>
        <p:spPr>
          <a:xfrm>
            <a:off x="266007" y="5203766"/>
            <a:ext cx="886745" cy="7670541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77D316-118D-4B34-97DA-6574BD142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40044" y="841692"/>
            <a:ext cx="12435840" cy="1203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61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33"/>
          <p:cNvSpPr txBox="1"/>
          <p:nvPr/>
        </p:nvSpPr>
        <p:spPr>
          <a:xfrm>
            <a:off x="4281860" y="7367977"/>
            <a:ext cx="4978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Century Gothic" panose="020B0502020202020204" pitchFamily="34" charset="0"/>
              </a:rPr>
              <a:t>#</a:t>
            </a:r>
            <a:r>
              <a:rPr lang="ko-KR" altLang="en-US" sz="3000" b="1" dirty="0">
                <a:latin typeface="Century Gothic" panose="020B0502020202020204" pitchFamily="34" charset="0"/>
              </a:rPr>
              <a:t>통계보기 페이지</a:t>
            </a:r>
            <a:endParaRPr lang="de-DE" sz="3000" b="1" dirty="0">
              <a:latin typeface="Century Gothic" panose="020B0502020202020204" pitchFamily="34" charset="0"/>
            </a:endParaRPr>
          </a:p>
        </p:txBody>
      </p:sp>
      <p:sp>
        <p:nvSpPr>
          <p:cNvPr id="17" name="Textfeld 34"/>
          <p:cNvSpPr txBox="1"/>
          <p:nvPr/>
        </p:nvSpPr>
        <p:spPr>
          <a:xfrm>
            <a:off x="4281861" y="8169923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Public Relations Worldwide</a:t>
            </a:r>
          </a:p>
        </p:txBody>
      </p:sp>
      <p:sp>
        <p:nvSpPr>
          <p:cNvPr id="18" name="Textfeld 34"/>
          <p:cNvSpPr txBox="1"/>
          <p:nvPr/>
        </p:nvSpPr>
        <p:spPr>
          <a:xfrm>
            <a:off x="4281861" y="8649597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Marketing</a:t>
            </a:r>
          </a:p>
        </p:txBody>
      </p:sp>
      <p:sp>
        <p:nvSpPr>
          <p:cNvPr id="19" name="Textfeld 34"/>
          <p:cNvSpPr txBox="1"/>
          <p:nvPr/>
        </p:nvSpPr>
        <p:spPr>
          <a:xfrm>
            <a:off x="4281861" y="9129271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Controlling &amp; BWL</a:t>
            </a:r>
          </a:p>
        </p:txBody>
      </p:sp>
      <p:sp>
        <p:nvSpPr>
          <p:cNvPr id="20" name="Textfeld 34"/>
          <p:cNvSpPr txBox="1"/>
          <p:nvPr/>
        </p:nvSpPr>
        <p:spPr>
          <a:xfrm>
            <a:off x="4281861" y="9603142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Social Media</a:t>
            </a:r>
          </a:p>
        </p:txBody>
      </p:sp>
      <p:sp>
        <p:nvSpPr>
          <p:cNvPr id="21" name="Textfeld 34"/>
          <p:cNvSpPr txBox="1"/>
          <p:nvPr/>
        </p:nvSpPr>
        <p:spPr>
          <a:xfrm>
            <a:off x="4281861" y="10077013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Design &amp; Interior</a:t>
            </a:r>
          </a:p>
        </p:txBody>
      </p:sp>
      <p:sp>
        <p:nvSpPr>
          <p:cNvPr id="22" name="Textfeld 33"/>
          <p:cNvSpPr txBox="1"/>
          <p:nvPr/>
        </p:nvSpPr>
        <p:spPr>
          <a:xfrm>
            <a:off x="4281860" y="3099861"/>
            <a:ext cx="52944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7AB8D8"/>
                </a:solidFill>
                <a:latin typeface="Century Gothic" panose="020B0502020202020204" pitchFamily="34" charset="0"/>
              </a:rPr>
              <a:t>#</a:t>
            </a:r>
            <a:r>
              <a:rPr lang="en-US" altLang="ko-KR" sz="3500" b="1" dirty="0">
                <a:solidFill>
                  <a:srgbClr val="7AB8D8"/>
                </a:solidFill>
                <a:latin typeface="Century Gothic" panose="020B0502020202020204" pitchFamily="34" charset="0"/>
              </a:rPr>
              <a:t>WireFrame</a:t>
            </a:r>
            <a:endParaRPr lang="de-DE" sz="3500" b="1" dirty="0">
              <a:solidFill>
                <a:srgbClr val="7AB8D8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extfeld 34"/>
          <p:cNvSpPr txBox="1"/>
          <p:nvPr/>
        </p:nvSpPr>
        <p:spPr>
          <a:xfrm>
            <a:off x="4281861" y="4205333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Public Relations Worldwide</a:t>
            </a:r>
          </a:p>
        </p:txBody>
      </p:sp>
      <p:sp>
        <p:nvSpPr>
          <p:cNvPr id="24" name="Textfeld 34"/>
          <p:cNvSpPr txBox="1"/>
          <p:nvPr/>
        </p:nvSpPr>
        <p:spPr>
          <a:xfrm>
            <a:off x="4281861" y="4685007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Marketing</a:t>
            </a:r>
          </a:p>
        </p:txBody>
      </p:sp>
      <p:sp>
        <p:nvSpPr>
          <p:cNvPr id="25" name="Textfeld 34"/>
          <p:cNvSpPr txBox="1"/>
          <p:nvPr/>
        </p:nvSpPr>
        <p:spPr>
          <a:xfrm>
            <a:off x="4281861" y="5164681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Controlling &amp; BWL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80CC33-846D-4D2E-9DAF-2A0771FF6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8791" y="834261"/>
            <a:ext cx="12509771" cy="12047478"/>
          </a:xfrm>
          <a:prstGeom prst="rect">
            <a:avLst/>
          </a:prstGeom>
        </p:spPr>
      </p:pic>
      <p:sp>
        <p:nvSpPr>
          <p:cNvPr id="682" name="직사각형 681">
            <a:extLst>
              <a:ext uri="{FF2B5EF4-FFF2-40B4-BE49-F238E27FC236}">
                <a16:creationId xmlns:a16="http://schemas.microsoft.com/office/drawing/2014/main" id="{C6DDFA64-064D-4E13-874D-5DFE835D861A}"/>
              </a:ext>
            </a:extLst>
          </p:cNvPr>
          <p:cNvSpPr/>
          <p:nvPr/>
        </p:nvSpPr>
        <p:spPr>
          <a:xfrm>
            <a:off x="266007" y="5203767"/>
            <a:ext cx="886745" cy="3740728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55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33"/>
          <p:cNvSpPr txBox="1"/>
          <p:nvPr/>
        </p:nvSpPr>
        <p:spPr>
          <a:xfrm>
            <a:off x="4281860" y="7367977"/>
            <a:ext cx="4978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Century Gothic" panose="020B0502020202020204" pitchFamily="34" charset="0"/>
              </a:rPr>
              <a:t>#</a:t>
            </a:r>
            <a:r>
              <a:rPr lang="ko-KR" altLang="en-US" sz="3000" b="1" dirty="0">
                <a:latin typeface="Century Gothic" panose="020B0502020202020204" pitchFamily="34" charset="0"/>
              </a:rPr>
              <a:t>알 지갑 충전 페이지</a:t>
            </a:r>
            <a:endParaRPr lang="de-DE" sz="3000" b="1" dirty="0">
              <a:latin typeface="Century Gothic" panose="020B0502020202020204" pitchFamily="34" charset="0"/>
            </a:endParaRPr>
          </a:p>
        </p:txBody>
      </p:sp>
      <p:sp>
        <p:nvSpPr>
          <p:cNvPr id="17" name="Textfeld 34"/>
          <p:cNvSpPr txBox="1"/>
          <p:nvPr/>
        </p:nvSpPr>
        <p:spPr>
          <a:xfrm>
            <a:off x="4281861" y="8169923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Public Relations Worldwide</a:t>
            </a:r>
          </a:p>
        </p:txBody>
      </p:sp>
      <p:sp>
        <p:nvSpPr>
          <p:cNvPr id="18" name="Textfeld 34"/>
          <p:cNvSpPr txBox="1"/>
          <p:nvPr/>
        </p:nvSpPr>
        <p:spPr>
          <a:xfrm>
            <a:off x="4281861" y="8649597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Marketing</a:t>
            </a:r>
          </a:p>
        </p:txBody>
      </p:sp>
      <p:sp>
        <p:nvSpPr>
          <p:cNvPr id="19" name="Textfeld 34"/>
          <p:cNvSpPr txBox="1"/>
          <p:nvPr/>
        </p:nvSpPr>
        <p:spPr>
          <a:xfrm>
            <a:off x="4281861" y="9129271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Controlling &amp; BWL</a:t>
            </a:r>
          </a:p>
        </p:txBody>
      </p:sp>
      <p:sp>
        <p:nvSpPr>
          <p:cNvPr id="20" name="Textfeld 34"/>
          <p:cNvSpPr txBox="1"/>
          <p:nvPr/>
        </p:nvSpPr>
        <p:spPr>
          <a:xfrm>
            <a:off x="4281861" y="9603142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Social Media</a:t>
            </a:r>
          </a:p>
        </p:txBody>
      </p:sp>
      <p:sp>
        <p:nvSpPr>
          <p:cNvPr id="21" name="Textfeld 34"/>
          <p:cNvSpPr txBox="1"/>
          <p:nvPr/>
        </p:nvSpPr>
        <p:spPr>
          <a:xfrm>
            <a:off x="4281861" y="10077013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Design &amp; Interior</a:t>
            </a:r>
          </a:p>
        </p:txBody>
      </p:sp>
      <p:sp>
        <p:nvSpPr>
          <p:cNvPr id="22" name="Textfeld 33"/>
          <p:cNvSpPr txBox="1"/>
          <p:nvPr/>
        </p:nvSpPr>
        <p:spPr>
          <a:xfrm>
            <a:off x="4281860" y="3099861"/>
            <a:ext cx="52944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7AB8D8"/>
                </a:solidFill>
                <a:latin typeface="Century Gothic" panose="020B0502020202020204" pitchFamily="34" charset="0"/>
              </a:rPr>
              <a:t>#</a:t>
            </a:r>
            <a:r>
              <a:rPr lang="en-US" altLang="ko-KR" sz="3500" b="1" dirty="0">
                <a:solidFill>
                  <a:srgbClr val="7AB8D8"/>
                </a:solidFill>
                <a:latin typeface="Century Gothic" panose="020B0502020202020204" pitchFamily="34" charset="0"/>
              </a:rPr>
              <a:t>WireFrame</a:t>
            </a:r>
            <a:endParaRPr lang="de-DE" sz="3500" b="1" dirty="0">
              <a:solidFill>
                <a:srgbClr val="7AB8D8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extfeld 34"/>
          <p:cNvSpPr txBox="1"/>
          <p:nvPr/>
        </p:nvSpPr>
        <p:spPr>
          <a:xfrm>
            <a:off x="4281861" y="4205333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Public Relations Worldwide</a:t>
            </a:r>
          </a:p>
        </p:txBody>
      </p:sp>
      <p:sp>
        <p:nvSpPr>
          <p:cNvPr id="24" name="Textfeld 34"/>
          <p:cNvSpPr txBox="1"/>
          <p:nvPr/>
        </p:nvSpPr>
        <p:spPr>
          <a:xfrm>
            <a:off x="4281861" y="4685007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Marketing</a:t>
            </a:r>
          </a:p>
        </p:txBody>
      </p:sp>
      <p:sp>
        <p:nvSpPr>
          <p:cNvPr id="25" name="Textfeld 34"/>
          <p:cNvSpPr txBox="1"/>
          <p:nvPr/>
        </p:nvSpPr>
        <p:spPr>
          <a:xfrm>
            <a:off x="4281861" y="5164681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Controlling &amp; BWL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80CC33-846D-4D2E-9DAF-2A0771FF6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39796" y="834261"/>
            <a:ext cx="12502341" cy="12047478"/>
          </a:xfrm>
          <a:prstGeom prst="rect">
            <a:avLst/>
          </a:prstGeom>
        </p:spPr>
      </p:pic>
      <p:sp>
        <p:nvSpPr>
          <p:cNvPr id="682" name="직사각형 681">
            <a:extLst>
              <a:ext uri="{FF2B5EF4-FFF2-40B4-BE49-F238E27FC236}">
                <a16:creationId xmlns:a16="http://schemas.microsoft.com/office/drawing/2014/main" id="{C6DDFA64-064D-4E13-874D-5DFE835D861A}"/>
              </a:ext>
            </a:extLst>
          </p:cNvPr>
          <p:cNvSpPr/>
          <p:nvPr/>
        </p:nvSpPr>
        <p:spPr>
          <a:xfrm>
            <a:off x="266007" y="5203767"/>
            <a:ext cx="886745" cy="3740728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49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33"/>
          <p:cNvSpPr txBox="1"/>
          <p:nvPr/>
        </p:nvSpPr>
        <p:spPr>
          <a:xfrm>
            <a:off x="4281860" y="7367977"/>
            <a:ext cx="529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Century Gothic" panose="020B0502020202020204" pitchFamily="34" charset="0"/>
              </a:rPr>
              <a:t>#</a:t>
            </a:r>
            <a:r>
              <a:rPr lang="ko-KR" altLang="en-US" sz="3000" b="1" dirty="0">
                <a:latin typeface="Century Gothic" panose="020B0502020202020204" pitchFamily="34" charset="0"/>
              </a:rPr>
              <a:t>통계리포트 페이지</a:t>
            </a:r>
            <a:r>
              <a:rPr lang="de-DE" altLang="ko-KR" sz="3000" b="1" dirty="0">
                <a:latin typeface="Century Gothic" panose="020B0502020202020204" pitchFamily="34" charset="0"/>
              </a:rPr>
              <a:t> (</a:t>
            </a:r>
            <a:r>
              <a:rPr lang="ko-KR" altLang="en-US" sz="3000" b="1" dirty="0">
                <a:latin typeface="Century Gothic" panose="020B0502020202020204" pitchFamily="34" charset="0"/>
              </a:rPr>
              <a:t>관리자</a:t>
            </a:r>
            <a:r>
              <a:rPr lang="en-US" altLang="ko-KR" sz="3000" b="1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17" name="Textfeld 34"/>
          <p:cNvSpPr txBox="1"/>
          <p:nvPr/>
        </p:nvSpPr>
        <p:spPr>
          <a:xfrm>
            <a:off x="4281861" y="8169923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Public Relations Worldwide</a:t>
            </a:r>
          </a:p>
        </p:txBody>
      </p:sp>
      <p:sp>
        <p:nvSpPr>
          <p:cNvPr id="18" name="Textfeld 34"/>
          <p:cNvSpPr txBox="1"/>
          <p:nvPr/>
        </p:nvSpPr>
        <p:spPr>
          <a:xfrm>
            <a:off x="4281861" y="8649597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Marketing</a:t>
            </a:r>
          </a:p>
        </p:txBody>
      </p:sp>
      <p:sp>
        <p:nvSpPr>
          <p:cNvPr id="19" name="Textfeld 34"/>
          <p:cNvSpPr txBox="1"/>
          <p:nvPr/>
        </p:nvSpPr>
        <p:spPr>
          <a:xfrm>
            <a:off x="4281861" y="9129271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Controlling &amp; BWL</a:t>
            </a:r>
          </a:p>
        </p:txBody>
      </p:sp>
      <p:sp>
        <p:nvSpPr>
          <p:cNvPr id="20" name="Textfeld 34"/>
          <p:cNvSpPr txBox="1"/>
          <p:nvPr/>
        </p:nvSpPr>
        <p:spPr>
          <a:xfrm>
            <a:off x="4281861" y="9603142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Social Media</a:t>
            </a:r>
          </a:p>
        </p:txBody>
      </p:sp>
      <p:sp>
        <p:nvSpPr>
          <p:cNvPr id="21" name="Textfeld 34"/>
          <p:cNvSpPr txBox="1"/>
          <p:nvPr/>
        </p:nvSpPr>
        <p:spPr>
          <a:xfrm>
            <a:off x="4281861" y="10077013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Design &amp; Interior</a:t>
            </a:r>
          </a:p>
        </p:txBody>
      </p:sp>
      <p:sp>
        <p:nvSpPr>
          <p:cNvPr id="22" name="Textfeld 33"/>
          <p:cNvSpPr txBox="1"/>
          <p:nvPr/>
        </p:nvSpPr>
        <p:spPr>
          <a:xfrm>
            <a:off x="4281860" y="3099861"/>
            <a:ext cx="52944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7AB8D8"/>
                </a:solidFill>
                <a:latin typeface="Century Gothic" panose="020B0502020202020204" pitchFamily="34" charset="0"/>
              </a:rPr>
              <a:t>#</a:t>
            </a:r>
            <a:r>
              <a:rPr lang="en-US" altLang="ko-KR" sz="3500" b="1" dirty="0">
                <a:solidFill>
                  <a:srgbClr val="7AB8D8"/>
                </a:solidFill>
                <a:latin typeface="Century Gothic" panose="020B0502020202020204" pitchFamily="34" charset="0"/>
              </a:rPr>
              <a:t>WireFrame</a:t>
            </a:r>
            <a:endParaRPr lang="de-DE" sz="3500" b="1" dirty="0">
              <a:solidFill>
                <a:srgbClr val="7AB8D8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extfeld 34"/>
          <p:cNvSpPr txBox="1"/>
          <p:nvPr/>
        </p:nvSpPr>
        <p:spPr>
          <a:xfrm>
            <a:off x="4281861" y="4205333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Public Relations Worldwide</a:t>
            </a:r>
          </a:p>
        </p:txBody>
      </p:sp>
      <p:sp>
        <p:nvSpPr>
          <p:cNvPr id="24" name="Textfeld 34"/>
          <p:cNvSpPr txBox="1"/>
          <p:nvPr/>
        </p:nvSpPr>
        <p:spPr>
          <a:xfrm>
            <a:off x="4281861" y="4685007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Marketing</a:t>
            </a:r>
          </a:p>
        </p:txBody>
      </p:sp>
      <p:sp>
        <p:nvSpPr>
          <p:cNvPr id="25" name="Textfeld 34"/>
          <p:cNvSpPr txBox="1"/>
          <p:nvPr/>
        </p:nvSpPr>
        <p:spPr>
          <a:xfrm>
            <a:off x="4281861" y="5164681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Controlling &amp; BWL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80CC33-846D-4D2E-9DAF-2A0771FF6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25640" y="834261"/>
            <a:ext cx="12266869" cy="12047478"/>
          </a:xfrm>
          <a:prstGeom prst="rect">
            <a:avLst/>
          </a:prstGeom>
        </p:spPr>
      </p:pic>
      <p:sp>
        <p:nvSpPr>
          <p:cNvPr id="682" name="직사각형 681">
            <a:extLst>
              <a:ext uri="{FF2B5EF4-FFF2-40B4-BE49-F238E27FC236}">
                <a16:creationId xmlns:a16="http://schemas.microsoft.com/office/drawing/2014/main" id="{C6DDFA64-064D-4E13-874D-5DFE835D861A}"/>
              </a:ext>
            </a:extLst>
          </p:cNvPr>
          <p:cNvSpPr/>
          <p:nvPr/>
        </p:nvSpPr>
        <p:spPr>
          <a:xfrm>
            <a:off x="266007" y="5203767"/>
            <a:ext cx="886745" cy="8266048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8EE805-688E-4F0C-BAB2-97AE0310C7A6}"/>
              </a:ext>
            </a:extLst>
          </p:cNvPr>
          <p:cNvSpPr/>
          <p:nvPr/>
        </p:nvSpPr>
        <p:spPr>
          <a:xfrm>
            <a:off x="16908087" y="4605443"/>
            <a:ext cx="648393" cy="2832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2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품목</a:t>
            </a:r>
          </a:p>
        </p:txBody>
      </p:sp>
    </p:spTree>
    <p:extLst>
      <p:ext uri="{BB962C8B-B14F-4D97-AF65-F5344CB8AC3E}">
        <p14:creationId xmlns:p14="http://schemas.microsoft.com/office/powerpoint/2010/main" val="1346751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33"/>
          <p:cNvSpPr txBox="1"/>
          <p:nvPr/>
        </p:nvSpPr>
        <p:spPr>
          <a:xfrm>
            <a:off x="4281859" y="7367977"/>
            <a:ext cx="54606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Century Gothic" panose="020B0502020202020204" pitchFamily="34" charset="0"/>
              </a:rPr>
              <a:t>#</a:t>
            </a:r>
            <a:r>
              <a:rPr lang="ko-KR" altLang="en-US" sz="3000" b="1" dirty="0">
                <a:latin typeface="Century Gothic" panose="020B0502020202020204" pitchFamily="34" charset="0"/>
              </a:rPr>
              <a:t>광고업체관리 페이지 </a:t>
            </a:r>
            <a:r>
              <a:rPr lang="en-US" altLang="ko-KR" sz="3000" b="1" dirty="0">
                <a:latin typeface="Century Gothic" panose="020B0502020202020204" pitchFamily="34" charset="0"/>
              </a:rPr>
              <a:t>(</a:t>
            </a:r>
            <a:r>
              <a:rPr lang="ko-KR" altLang="en-US" sz="3000" b="1" dirty="0">
                <a:latin typeface="Century Gothic" panose="020B0502020202020204" pitchFamily="34" charset="0"/>
              </a:rPr>
              <a:t>관리자</a:t>
            </a:r>
            <a:r>
              <a:rPr lang="en-US" altLang="ko-KR" sz="3000" b="1" dirty="0">
                <a:latin typeface="Century Gothic" panose="020B0502020202020204" pitchFamily="34" charset="0"/>
              </a:rPr>
              <a:t>)</a:t>
            </a:r>
            <a:endParaRPr lang="de-DE" sz="3000" b="1" dirty="0">
              <a:latin typeface="Century Gothic" panose="020B0502020202020204" pitchFamily="34" charset="0"/>
            </a:endParaRPr>
          </a:p>
        </p:txBody>
      </p:sp>
      <p:sp>
        <p:nvSpPr>
          <p:cNvPr id="17" name="Textfeld 34"/>
          <p:cNvSpPr txBox="1"/>
          <p:nvPr/>
        </p:nvSpPr>
        <p:spPr>
          <a:xfrm>
            <a:off x="4281861" y="8169923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Public Relations Worldwide</a:t>
            </a:r>
          </a:p>
        </p:txBody>
      </p:sp>
      <p:sp>
        <p:nvSpPr>
          <p:cNvPr id="18" name="Textfeld 34"/>
          <p:cNvSpPr txBox="1"/>
          <p:nvPr/>
        </p:nvSpPr>
        <p:spPr>
          <a:xfrm>
            <a:off x="4281861" y="8649597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Marketing</a:t>
            </a:r>
          </a:p>
        </p:txBody>
      </p:sp>
      <p:sp>
        <p:nvSpPr>
          <p:cNvPr id="19" name="Textfeld 34"/>
          <p:cNvSpPr txBox="1"/>
          <p:nvPr/>
        </p:nvSpPr>
        <p:spPr>
          <a:xfrm>
            <a:off x="4281861" y="9129271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Controlling &amp; BWL</a:t>
            </a:r>
          </a:p>
        </p:txBody>
      </p:sp>
      <p:sp>
        <p:nvSpPr>
          <p:cNvPr id="20" name="Textfeld 34"/>
          <p:cNvSpPr txBox="1"/>
          <p:nvPr/>
        </p:nvSpPr>
        <p:spPr>
          <a:xfrm>
            <a:off x="4281861" y="9603142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Social Media</a:t>
            </a:r>
          </a:p>
        </p:txBody>
      </p:sp>
      <p:sp>
        <p:nvSpPr>
          <p:cNvPr id="21" name="Textfeld 34"/>
          <p:cNvSpPr txBox="1"/>
          <p:nvPr/>
        </p:nvSpPr>
        <p:spPr>
          <a:xfrm>
            <a:off x="4281861" y="10077013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Design &amp; Interior</a:t>
            </a:r>
          </a:p>
        </p:txBody>
      </p:sp>
      <p:sp>
        <p:nvSpPr>
          <p:cNvPr id="22" name="Textfeld 33"/>
          <p:cNvSpPr txBox="1"/>
          <p:nvPr/>
        </p:nvSpPr>
        <p:spPr>
          <a:xfrm>
            <a:off x="4281860" y="3099861"/>
            <a:ext cx="52944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7AB8D8"/>
                </a:solidFill>
                <a:latin typeface="Century Gothic" panose="020B0502020202020204" pitchFamily="34" charset="0"/>
              </a:rPr>
              <a:t>#</a:t>
            </a:r>
            <a:r>
              <a:rPr lang="en-US" altLang="ko-KR" sz="3500" b="1" dirty="0">
                <a:solidFill>
                  <a:srgbClr val="7AB8D8"/>
                </a:solidFill>
                <a:latin typeface="Century Gothic" panose="020B0502020202020204" pitchFamily="34" charset="0"/>
              </a:rPr>
              <a:t>WireFrame</a:t>
            </a:r>
            <a:endParaRPr lang="de-DE" sz="3500" b="1" dirty="0">
              <a:solidFill>
                <a:srgbClr val="7AB8D8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extfeld 34"/>
          <p:cNvSpPr txBox="1"/>
          <p:nvPr/>
        </p:nvSpPr>
        <p:spPr>
          <a:xfrm>
            <a:off x="4281861" y="4205333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Public Relations Worldwide</a:t>
            </a:r>
          </a:p>
        </p:txBody>
      </p:sp>
      <p:sp>
        <p:nvSpPr>
          <p:cNvPr id="24" name="Textfeld 34"/>
          <p:cNvSpPr txBox="1"/>
          <p:nvPr/>
        </p:nvSpPr>
        <p:spPr>
          <a:xfrm>
            <a:off x="4281861" y="4685007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Marketing</a:t>
            </a:r>
          </a:p>
        </p:txBody>
      </p:sp>
      <p:sp>
        <p:nvSpPr>
          <p:cNvPr id="25" name="Textfeld 34"/>
          <p:cNvSpPr txBox="1"/>
          <p:nvPr/>
        </p:nvSpPr>
        <p:spPr>
          <a:xfrm>
            <a:off x="4281861" y="5164681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Controlling &amp; BWL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80CC33-846D-4D2E-9DAF-2A0771FF6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12343" y="834261"/>
            <a:ext cx="12313417" cy="12047478"/>
          </a:xfrm>
          <a:prstGeom prst="rect">
            <a:avLst/>
          </a:prstGeom>
        </p:spPr>
      </p:pic>
      <p:sp>
        <p:nvSpPr>
          <p:cNvPr id="682" name="직사각형 681">
            <a:extLst>
              <a:ext uri="{FF2B5EF4-FFF2-40B4-BE49-F238E27FC236}">
                <a16:creationId xmlns:a16="http://schemas.microsoft.com/office/drawing/2014/main" id="{C6DDFA64-064D-4E13-874D-5DFE835D861A}"/>
              </a:ext>
            </a:extLst>
          </p:cNvPr>
          <p:cNvSpPr/>
          <p:nvPr/>
        </p:nvSpPr>
        <p:spPr>
          <a:xfrm>
            <a:off x="266007" y="5203767"/>
            <a:ext cx="886745" cy="8248464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958D9E-6CF8-4BEE-B40D-24C2BDED12DC}"/>
              </a:ext>
            </a:extLst>
          </p:cNvPr>
          <p:cNvSpPr/>
          <p:nvPr/>
        </p:nvSpPr>
        <p:spPr>
          <a:xfrm>
            <a:off x="15960436" y="6450676"/>
            <a:ext cx="648393" cy="4073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2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품목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1400E-B85C-4145-BCDF-FAFB6CB0E277}"/>
              </a:ext>
            </a:extLst>
          </p:cNvPr>
          <p:cNvSpPr/>
          <p:nvPr/>
        </p:nvSpPr>
        <p:spPr>
          <a:xfrm>
            <a:off x="16894233" y="4543394"/>
            <a:ext cx="648393" cy="2832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2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품목</a:t>
            </a:r>
          </a:p>
        </p:txBody>
      </p:sp>
    </p:spTree>
    <p:extLst>
      <p:ext uri="{BB962C8B-B14F-4D97-AF65-F5344CB8AC3E}">
        <p14:creationId xmlns:p14="http://schemas.microsoft.com/office/powerpoint/2010/main" val="422347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8"/>
          <p:cNvSpPr/>
          <p:nvPr/>
        </p:nvSpPr>
        <p:spPr>
          <a:xfrm>
            <a:off x="16282218" y="6058769"/>
            <a:ext cx="449109" cy="15984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/>
          <p:cNvSpPr/>
          <p:nvPr/>
        </p:nvSpPr>
        <p:spPr>
          <a:xfrm>
            <a:off x="16731327" y="0"/>
            <a:ext cx="6689113" cy="13716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33"/>
          <p:cNvSpPr txBox="1"/>
          <p:nvPr/>
        </p:nvSpPr>
        <p:spPr>
          <a:xfrm>
            <a:off x="4281861" y="7736118"/>
            <a:ext cx="34740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7AB8D8"/>
                </a:solidFill>
                <a:latin typeface="Century Gothic" panose="020B0502020202020204" pitchFamily="34" charset="0"/>
              </a:rPr>
              <a:t>#</a:t>
            </a:r>
            <a:r>
              <a:rPr lang="ko-KR" altLang="en-US" sz="3500" b="1" dirty="0">
                <a:solidFill>
                  <a:srgbClr val="7AB8D8"/>
                </a:solidFill>
                <a:latin typeface="Century Gothic" panose="020B0502020202020204" pitchFamily="34" charset="0"/>
              </a:rPr>
              <a:t>스토리보드</a:t>
            </a:r>
            <a:endParaRPr lang="de-DE" sz="3500" b="1" dirty="0">
              <a:solidFill>
                <a:srgbClr val="7AB8D8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Textfeld 33"/>
          <p:cNvSpPr txBox="1"/>
          <p:nvPr/>
        </p:nvSpPr>
        <p:spPr>
          <a:xfrm>
            <a:off x="9886248" y="3099861"/>
            <a:ext cx="34740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rgbClr val="D8D7D7"/>
                </a:solidFill>
                <a:latin typeface="Century Gothic" panose="020B0502020202020204" pitchFamily="34" charset="0"/>
              </a:rPr>
              <a:t>#</a:t>
            </a:r>
            <a:r>
              <a:rPr lang="ko-KR" altLang="en-US" sz="3500" b="1" dirty="0">
                <a:solidFill>
                  <a:srgbClr val="D8D7D7"/>
                </a:solidFill>
                <a:latin typeface="Century Gothic" panose="020B0502020202020204" pitchFamily="34" charset="0"/>
              </a:rPr>
              <a:t>와이어프레임</a:t>
            </a:r>
            <a:endParaRPr lang="de-DE" sz="3500" b="1" dirty="0">
              <a:solidFill>
                <a:srgbClr val="D8D7D7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5360C7C-F599-41C5-A957-4714CD399932}"/>
              </a:ext>
            </a:extLst>
          </p:cNvPr>
          <p:cNvSpPr/>
          <p:nvPr/>
        </p:nvSpPr>
        <p:spPr>
          <a:xfrm>
            <a:off x="266007" y="5203766"/>
            <a:ext cx="886745" cy="7949525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91C90E-6F99-461F-84D8-CD43EE700C89}"/>
              </a:ext>
            </a:extLst>
          </p:cNvPr>
          <p:cNvSpPr txBox="1"/>
          <p:nvPr/>
        </p:nvSpPr>
        <p:spPr>
          <a:xfrm>
            <a:off x="9876612" y="3825280"/>
            <a:ext cx="456830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광고관리 메인 페이지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광고관리 새 광고 페이지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광고관리 수정 페이지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광고관리 세금계산서 페이지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광고관리 통계보기 페이지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광고관리 알 지갑 충전 페이지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업체관리 통계리포트 페이지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업체관리 광고업체 관리 페이지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4AC4FB-2EAB-4703-ADF8-E20233AF4641}"/>
              </a:ext>
            </a:extLst>
          </p:cNvPr>
          <p:cNvSpPr txBox="1"/>
          <p:nvPr/>
        </p:nvSpPr>
        <p:spPr>
          <a:xfrm>
            <a:off x="4281861" y="8634819"/>
            <a:ext cx="4568308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광고관리 메인 페이지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광고관리 새 광고 페이지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광고관리 세금계산서 페이지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광고관리 통계보기 페이지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광고관리 알 지갑 충전 페이지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관리자 페이지</a:t>
            </a:r>
          </a:p>
        </p:txBody>
      </p:sp>
      <p:sp>
        <p:nvSpPr>
          <p:cNvPr id="20" name="Textfeld 33">
            <a:extLst>
              <a:ext uri="{FF2B5EF4-FFF2-40B4-BE49-F238E27FC236}">
                <a16:creationId xmlns:a16="http://schemas.microsoft.com/office/drawing/2014/main" id="{28ABF51B-41A5-4AC8-81B1-3029E63F6245}"/>
              </a:ext>
            </a:extLst>
          </p:cNvPr>
          <p:cNvSpPr txBox="1"/>
          <p:nvPr/>
        </p:nvSpPr>
        <p:spPr>
          <a:xfrm>
            <a:off x="4281861" y="3099861"/>
            <a:ext cx="34740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rgbClr val="D8D7D7"/>
                </a:solidFill>
                <a:latin typeface="Century Gothic" panose="020B0502020202020204" pitchFamily="34" charset="0"/>
              </a:rPr>
              <a:t>#</a:t>
            </a:r>
            <a:r>
              <a:rPr lang="ko-KR" altLang="en-US" sz="3500" b="1" dirty="0">
                <a:solidFill>
                  <a:srgbClr val="D8D7D7"/>
                </a:solidFill>
                <a:latin typeface="Century Gothic" panose="020B0502020202020204" pitchFamily="34" charset="0"/>
              </a:rPr>
              <a:t>화면설계서</a:t>
            </a:r>
            <a:endParaRPr lang="de-DE" sz="3500" b="1" dirty="0">
              <a:solidFill>
                <a:srgbClr val="D8D7D7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Textfeld 34">
            <a:extLst>
              <a:ext uri="{FF2B5EF4-FFF2-40B4-BE49-F238E27FC236}">
                <a16:creationId xmlns:a16="http://schemas.microsoft.com/office/drawing/2014/main" id="{7C977266-2572-41B8-8173-55B8A6B842C4}"/>
              </a:ext>
            </a:extLst>
          </p:cNvPr>
          <p:cNvSpPr txBox="1"/>
          <p:nvPr/>
        </p:nvSpPr>
        <p:spPr>
          <a:xfrm>
            <a:off x="4281861" y="3825280"/>
            <a:ext cx="36343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수정내역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요구사항정의서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기능정의서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플로우 차트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272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9" grpId="0"/>
      <p:bldP spid="30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331E7F-1666-4639-9F0E-19D82F8E8B34}"/>
              </a:ext>
            </a:extLst>
          </p:cNvPr>
          <p:cNvSpPr txBox="1"/>
          <p:nvPr/>
        </p:nvSpPr>
        <p:spPr>
          <a:xfrm rot="16200000">
            <a:off x="1785810" y="6924509"/>
            <a:ext cx="9190759" cy="132343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rgbClr val="D8D7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STORY BOARD</a:t>
            </a:r>
            <a:endParaRPr lang="ko-KR" altLang="en-US" sz="8000" dirty="0">
              <a:solidFill>
                <a:srgbClr val="D8D7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8" name="Textfeld 32"/>
          <p:cNvSpPr txBox="1"/>
          <p:nvPr/>
        </p:nvSpPr>
        <p:spPr>
          <a:xfrm>
            <a:off x="-378585" y="6886315"/>
            <a:ext cx="5818148" cy="503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dirty="0">
                <a:latin typeface="Calibri Light" panose="020F0302020204030204" pitchFamily="34" charset="0"/>
              </a:rPr>
              <a:t>참조 사이트</a:t>
            </a:r>
            <a:r>
              <a:rPr lang="en-US" altLang="ko-KR" sz="2000" dirty="0">
                <a:latin typeface="Calibri Light" panose="020F0302020204030204" pitchFamily="34" charset="0"/>
              </a:rPr>
              <a:t>: </a:t>
            </a:r>
            <a:r>
              <a:rPr lang="ko-KR" altLang="en-US" sz="2000" dirty="0">
                <a:latin typeface="Calibri Light" panose="020F0302020204030204" pitchFamily="34" charset="0"/>
              </a:rPr>
              <a:t>네이버 광고관리 페이지</a:t>
            </a:r>
            <a:endParaRPr lang="de-DE" sz="2000" dirty="0">
              <a:latin typeface="Calibri Light" panose="020F0302020204030204" pitchFamily="34" charset="0"/>
            </a:endParaRPr>
          </a:p>
        </p:txBody>
      </p:sp>
      <p:sp>
        <p:nvSpPr>
          <p:cNvPr id="13" name="Halber Rahmen 12"/>
          <p:cNvSpPr/>
          <p:nvPr/>
        </p:nvSpPr>
        <p:spPr>
          <a:xfrm rot="5400000">
            <a:off x="22995264" y="1391107"/>
            <a:ext cx="894835" cy="858751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Halber Rahmen 13"/>
          <p:cNvSpPr/>
          <p:nvPr/>
        </p:nvSpPr>
        <p:spPr>
          <a:xfrm rot="10800000">
            <a:off x="23013306" y="11448100"/>
            <a:ext cx="858751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8E163B-3C13-4131-912C-63CB7B720BE4}"/>
              </a:ext>
            </a:extLst>
          </p:cNvPr>
          <p:cNvSpPr/>
          <p:nvPr/>
        </p:nvSpPr>
        <p:spPr>
          <a:xfrm>
            <a:off x="266007" y="5203766"/>
            <a:ext cx="886745" cy="7826433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D532F7-09C5-4A3E-AD30-FF0FCA191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9282" y="1219050"/>
            <a:ext cx="11094317" cy="11220749"/>
          </a:xfrm>
          <a:prstGeom prst="rect">
            <a:avLst/>
          </a:prstGeom>
        </p:spPr>
      </p:pic>
      <p:sp>
        <p:nvSpPr>
          <p:cNvPr id="32" name="Textfeld 31"/>
          <p:cNvSpPr txBox="1"/>
          <p:nvPr/>
        </p:nvSpPr>
        <p:spPr>
          <a:xfrm>
            <a:off x="-1557011" y="6304002"/>
            <a:ext cx="6996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000" b="1" dirty="0">
                <a:solidFill>
                  <a:srgbClr val="7AB8D8"/>
                </a:solidFill>
              </a:rPr>
              <a:t>// </a:t>
            </a:r>
            <a:r>
              <a:rPr lang="de-DE" sz="3000" dirty="0">
                <a:solidFill>
                  <a:srgbClr val="7AB8D8"/>
                </a:solidFill>
              </a:rPr>
              <a:t>  </a:t>
            </a:r>
            <a:r>
              <a:rPr lang="ko-KR" altLang="en-US" sz="3000" dirty="0">
                <a:solidFill>
                  <a:srgbClr val="7AB8D8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광고관리 메인 페이지</a:t>
            </a:r>
            <a:endParaRPr lang="de-DE" sz="3000" dirty="0">
              <a:solidFill>
                <a:srgbClr val="7AB8D8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D5BBE366-8033-4BA6-BCF1-A8F172C95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920662"/>
              </p:ext>
            </p:extLst>
          </p:nvPr>
        </p:nvGraphicFramePr>
        <p:xfrm>
          <a:off x="17672538" y="2236035"/>
          <a:ext cx="5639707" cy="9300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7862">
                  <a:extLst>
                    <a:ext uri="{9D8B030D-6E8A-4147-A177-3AD203B41FA5}">
                      <a16:colId xmlns:a16="http://schemas.microsoft.com/office/drawing/2014/main" val="1052747708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032553628"/>
                    </a:ext>
                  </a:extLst>
                </a:gridCol>
                <a:gridCol w="3538345">
                  <a:extLst>
                    <a:ext uri="{9D8B030D-6E8A-4147-A177-3AD203B41FA5}">
                      <a16:colId xmlns:a16="http://schemas.microsoft.com/office/drawing/2014/main" val="3045720972"/>
                    </a:ext>
                  </a:extLst>
                </a:gridCol>
              </a:tblGrid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기능 명</a:t>
                      </a: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기능 정의</a:t>
                      </a: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619430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1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Main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Logo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알통 메인 홈페이지로 이동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725773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2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알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Pay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알 지갑 페이지로 이동</a:t>
                      </a:r>
                      <a:endParaRPr lang="en-US" altLang="ko-KR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보유잔액 실시간으로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VIEW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863475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3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충전하기</a:t>
                      </a:r>
                      <a:endParaRPr lang="en-US" altLang="ko-KR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  <a:p>
                      <a:pPr algn="ctr" latinLnBrk="1"/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Button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알 지갑 페이지로 이동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651488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4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검색기능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업체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,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제품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,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품목 자동완성 검색 기능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648081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5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즐겨찾기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즐겨찾기 체크해 둔 컨텐츠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모아 보기</a:t>
                      </a:r>
                      <a:endParaRPr lang="en-US" altLang="ko-KR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클릭 시 해당 컨텐츠 정보 부분 연결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849241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6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기간설정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최근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7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일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, 1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달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, 1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년 옵션 선택 기능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559492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7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정확한</a:t>
                      </a:r>
                      <a:endParaRPr lang="en-US" altLang="ko-KR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일자 표시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현재로부터 설정 기간에 따른 정확한 날짜 표시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682764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8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새 광고 추가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새 광고 페이지 연결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41289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9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수정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button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수정 페이지 연결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467513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10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삭제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button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Checked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 된 컨텐츠 삭제 기능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525716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11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세금계산서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button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세금계산서 페이지로 연결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397555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12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ON/OFF </a:t>
                      </a:r>
                    </a:p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스위치 버튼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스위치로 광고 노출 여부 설정</a:t>
                      </a:r>
                      <a:endParaRPr lang="en-US" altLang="ko-KR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  <a:p>
                      <a:pPr algn="ctr" latinLnBrk="1"/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-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상태 카테고리에서 표시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581056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13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게시판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카테고리 별 수치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VIEW</a:t>
                      </a:r>
                    </a:p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체크박스와 즐겨찾기 아이콘 추가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046529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14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통계보기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button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통계 페이지로 연결</a:t>
                      </a:r>
                      <a:endParaRPr lang="en-US" altLang="ko-KR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  <a:p>
                      <a:pPr algn="ctr" latinLnBrk="1"/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-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관리자 통계리포트 페이지와 별개</a:t>
                      </a:r>
                      <a:endParaRPr lang="en-US" altLang="ko-KR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71437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15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913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530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3" grpId="0" animBg="1"/>
      <p:bldP spid="14" grpId="0" animBg="1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50965F-3BEB-42AA-BB24-D1257F137804}"/>
              </a:ext>
            </a:extLst>
          </p:cNvPr>
          <p:cNvSpPr txBox="1"/>
          <p:nvPr/>
        </p:nvSpPr>
        <p:spPr>
          <a:xfrm rot="16200000">
            <a:off x="2046683" y="6853137"/>
            <a:ext cx="9190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rgbClr val="D8D7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STORY BOARD</a:t>
            </a:r>
            <a:endParaRPr lang="ko-KR" altLang="en-US" sz="8000" dirty="0">
              <a:solidFill>
                <a:srgbClr val="D8D7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7" name="Textfeld 32"/>
          <p:cNvSpPr txBox="1"/>
          <p:nvPr/>
        </p:nvSpPr>
        <p:spPr>
          <a:xfrm>
            <a:off x="695552" y="7084069"/>
            <a:ext cx="4845197" cy="503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dirty="0">
                <a:latin typeface="Calibri Light" panose="020F0302020204030204" pitchFamily="34" charset="0"/>
              </a:rPr>
              <a:t>수정 페이지와 버튼 이름 제외 상동</a:t>
            </a:r>
            <a:endParaRPr lang="de-DE" sz="2000" dirty="0">
              <a:latin typeface="Calibri Light" panose="020F0302020204030204" pitchFamily="34" charset="0"/>
            </a:endParaRPr>
          </a:p>
        </p:txBody>
      </p:sp>
      <p:sp>
        <p:nvSpPr>
          <p:cNvPr id="13" name="Halber Rahmen 12"/>
          <p:cNvSpPr/>
          <p:nvPr/>
        </p:nvSpPr>
        <p:spPr>
          <a:xfrm rot="5400000">
            <a:off x="22995264" y="1391107"/>
            <a:ext cx="894835" cy="858751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Halber Rahmen 13"/>
          <p:cNvSpPr/>
          <p:nvPr/>
        </p:nvSpPr>
        <p:spPr>
          <a:xfrm rot="10800000">
            <a:off x="23013306" y="11448100"/>
            <a:ext cx="858751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8E163B-3C13-4131-912C-63CB7B720BE4}"/>
              </a:ext>
            </a:extLst>
          </p:cNvPr>
          <p:cNvSpPr/>
          <p:nvPr/>
        </p:nvSpPr>
        <p:spPr>
          <a:xfrm>
            <a:off x="266007" y="5203766"/>
            <a:ext cx="886745" cy="7826433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D532F7-09C5-4A3E-AD30-FF0FCA191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7623" y="1212597"/>
            <a:ext cx="10848134" cy="11024105"/>
          </a:xfrm>
          <a:prstGeom prst="rect">
            <a:avLst/>
          </a:prstGeom>
        </p:spPr>
      </p:pic>
      <p:sp>
        <p:nvSpPr>
          <p:cNvPr id="32" name="Textfeld 31"/>
          <p:cNvSpPr txBox="1"/>
          <p:nvPr/>
        </p:nvSpPr>
        <p:spPr>
          <a:xfrm>
            <a:off x="-1473431" y="6304002"/>
            <a:ext cx="6996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000" b="1" dirty="0">
                <a:solidFill>
                  <a:srgbClr val="7AB8D8"/>
                </a:solidFill>
              </a:rPr>
              <a:t>// </a:t>
            </a:r>
            <a:r>
              <a:rPr lang="de-DE" sz="3000" dirty="0">
                <a:solidFill>
                  <a:srgbClr val="7AB8D8"/>
                </a:solidFill>
              </a:rPr>
              <a:t>  </a:t>
            </a:r>
            <a:r>
              <a:rPr lang="ko-KR" altLang="en-US" sz="3000" dirty="0">
                <a:solidFill>
                  <a:srgbClr val="7AB8D8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새 광고 페이지</a:t>
            </a:r>
            <a:endParaRPr lang="de-DE" sz="3000" dirty="0">
              <a:solidFill>
                <a:srgbClr val="7AB8D8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A29544EB-2A01-4D6A-A375-9E0B9E404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243428"/>
              </p:ext>
            </p:extLst>
          </p:nvPr>
        </p:nvGraphicFramePr>
        <p:xfrm>
          <a:off x="17585191" y="3522663"/>
          <a:ext cx="5639707" cy="7515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7862">
                  <a:extLst>
                    <a:ext uri="{9D8B030D-6E8A-4147-A177-3AD203B41FA5}">
                      <a16:colId xmlns:a16="http://schemas.microsoft.com/office/drawing/2014/main" val="1052747708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032553628"/>
                    </a:ext>
                  </a:extLst>
                </a:gridCol>
                <a:gridCol w="3538345">
                  <a:extLst>
                    <a:ext uri="{9D8B030D-6E8A-4147-A177-3AD203B41FA5}">
                      <a16:colId xmlns:a16="http://schemas.microsoft.com/office/drawing/2014/main" val="3045720972"/>
                    </a:ext>
                  </a:extLst>
                </a:gridCol>
              </a:tblGrid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기능 명</a:t>
                      </a: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기능 정의</a:t>
                      </a: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619430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1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업종 선택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업종 옵션 선택 기능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725773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2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저장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button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해당 내용 저장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기능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863475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3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삭제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button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해당 내용 삭제 기능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(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입력된 값 삭제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)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651488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4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제품명 </a:t>
                      </a:r>
                      <a:endParaRPr lang="en-US" altLang="ko-KR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  <a:p>
                      <a:pPr algn="ctr" latinLnBrk="1"/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input box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제품 명 입력 받는 기능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648081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5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광고 랜딩</a:t>
                      </a:r>
                      <a:endParaRPr lang="en-US" altLang="ko-KR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  <a:p>
                      <a:pPr algn="ctr" latinLnBrk="1"/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Input box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연결 될 </a:t>
                      </a:r>
                      <a:r>
                        <a:rPr lang="en-US" altLang="ko-KR" sz="1700" dirty="0" err="1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url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주소 입력 받는 기능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849241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6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추가 문구</a:t>
                      </a:r>
                      <a:endParaRPr lang="en-US" altLang="ko-KR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  <a:p>
                      <a:pPr algn="ctr" latinLnBrk="1"/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 input box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첫 번째 타입 선택 시 들어가게 될 추가 문구 입력 받는 기능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559492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7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게시기간 </a:t>
                      </a:r>
                      <a:endParaRPr lang="en-US" altLang="ko-KR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선택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3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일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7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일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10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일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15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일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 1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개월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3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개월 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6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개월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1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년 옵션 선택 가능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682764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8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첨부 사진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선택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button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사진 업로드 페이지 연결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41289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9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첨부 동영상</a:t>
                      </a:r>
                      <a:endParaRPr lang="en-US" altLang="ko-KR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선택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button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동영상 업로드 페이지 연결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467513"/>
                  </a:ext>
                </a:extLst>
              </a:tr>
              <a:tr h="56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10</a:t>
                      </a:r>
                      <a:endParaRPr lang="ko-KR" altLang="en-US" sz="20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타입 선택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checkbox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게시글 유형 선택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checkbox</a:t>
                      </a:r>
                    </a:p>
                    <a:p>
                      <a:pPr algn="ctr" latinLnBrk="1"/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-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첫번째 유형은 전체 페이지에 일부분 컨텐츠 표시되고 중앙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/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하단에 회사명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, </a:t>
                      </a:r>
                      <a:r>
                        <a:rPr lang="en-US" altLang="ko-KR" sz="1700" dirty="0" err="1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url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,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문구 추가적으로 표시</a:t>
                      </a:r>
                      <a:endParaRPr lang="en-US" altLang="ko-KR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  <a:p>
                      <a:pPr algn="ctr" latinLnBrk="1"/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-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두번째 유형은 기존의 방식처럼 이미지만 표시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525716"/>
                  </a:ext>
                </a:extLst>
              </a:tr>
            </a:tbl>
          </a:graphicData>
        </a:graphic>
      </p:graphicFrame>
      <p:sp>
        <p:nvSpPr>
          <p:cNvPr id="11" name="Textfeld 32">
            <a:extLst>
              <a:ext uri="{FF2B5EF4-FFF2-40B4-BE49-F238E27FC236}">
                <a16:creationId xmlns:a16="http://schemas.microsoft.com/office/drawing/2014/main" id="{23B6C9D2-3A1A-44B8-A15B-FDD6C3B6465B}"/>
              </a:ext>
            </a:extLst>
          </p:cNvPr>
          <p:cNvSpPr txBox="1"/>
          <p:nvPr/>
        </p:nvSpPr>
        <p:spPr>
          <a:xfrm>
            <a:off x="677946" y="7514857"/>
            <a:ext cx="4845197" cy="503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dirty="0">
                <a:latin typeface="Calibri Light" panose="020F0302020204030204" pitchFamily="34" charset="0"/>
              </a:rPr>
              <a:t>참조 사이트</a:t>
            </a:r>
            <a:r>
              <a:rPr lang="en-US" altLang="ko-KR" sz="2000" dirty="0">
                <a:latin typeface="Calibri Light" panose="020F0302020204030204" pitchFamily="34" charset="0"/>
              </a:rPr>
              <a:t>: Facebook </a:t>
            </a:r>
            <a:r>
              <a:rPr lang="ko-KR" altLang="en-US" sz="2000" dirty="0">
                <a:latin typeface="Calibri Light" panose="020F0302020204030204" pitchFamily="34" charset="0"/>
              </a:rPr>
              <a:t>광고 관리 페이지</a:t>
            </a:r>
            <a:endParaRPr lang="de-DE" sz="20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906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3" grpId="0" animBg="1"/>
      <p:bldP spid="14" grpId="0" animBg="1"/>
      <p:bldP spid="32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feld 31"/>
          <p:cNvSpPr txBox="1"/>
          <p:nvPr/>
        </p:nvSpPr>
        <p:spPr>
          <a:xfrm>
            <a:off x="1152752" y="6581001"/>
            <a:ext cx="6996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000" dirty="0">
                <a:solidFill>
                  <a:srgbClr val="7AB8D8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</a:t>
            </a:r>
            <a:r>
              <a:rPr lang="ko-KR" altLang="en-US" sz="3000" dirty="0">
                <a:solidFill>
                  <a:srgbClr val="7AB8D8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㈜알통 </a:t>
            </a:r>
            <a:r>
              <a:rPr lang="ko-KR" altLang="en-US" sz="3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광고관리페이지 기획</a:t>
            </a:r>
            <a:r>
              <a:rPr lang="en-US" altLang="ko-KR" sz="3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3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목차</a:t>
            </a:r>
            <a:endParaRPr lang="de-DE" sz="3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3" name="Halber Rahmen 12"/>
          <p:cNvSpPr/>
          <p:nvPr/>
        </p:nvSpPr>
        <p:spPr>
          <a:xfrm>
            <a:off x="9028639" y="2646942"/>
            <a:ext cx="894835" cy="858751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Halber Rahmen 13"/>
          <p:cNvSpPr/>
          <p:nvPr/>
        </p:nvSpPr>
        <p:spPr>
          <a:xfrm rot="16200000">
            <a:off x="9046682" y="10192265"/>
            <a:ext cx="858751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Rectangle 38"/>
          <p:cNvSpPr/>
          <p:nvPr/>
        </p:nvSpPr>
        <p:spPr>
          <a:xfrm>
            <a:off x="23199849" y="6058769"/>
            <a:ext cx="449109" cy="15984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33"/>
          <p:cNvSpPr txBox="1"/>
          <p:nvPr/>
        </p:nvSpPr>
        <p:spPr>
          <a:xfrm>
            <a:off x="9701329" y="4503509"/>
            <a:ext cx="946351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>
                <a:latin typeface="Century Gothic" panose="020B0502020202020204" pitchFamily="34" charset="0"/>
              </a:rPr>
              <a:t>화면설계서</a:t>
            </a:r>
            <a:r>
              <a:rPr lang="en-US" sz="10000" b="1" dirty="0">
                <a:latin typeface="Century Gothic" panose="020B0502020202020204" pitchFamily="34" charset="0"/>
              </a:rPr>
              <a:t>.</a:t>
            </a:r>
          </a:p>
          <a:p>
            <a:r>
              <a:rPr lang="ko-KR" altLang="en-US" sz="10000" b="1" dirty="0">
                <a:latin typeface="Century Gothic" panose="020B0502020202020204" pitchFamily="34" charset="0"/>
              </a:rPr>
              <a:t>와이어프레임</a:t>
            </a:r>
            <a:r>
              <a:rPr lang="en-US" sz="10000" b="1" dirty="0">
                <a:latin typeface="Century Gothic" panose="020B0502020202020204" pitchFamily="34" charset="0"/>
              </a:rPr>
              <a:t>.</a:t>
            </a:r>
          </a:p>
          <a:p>
            <a:r>
              <a:rPr lang="ko-KR" altLang="en-US" sz="10000" b="1" dirty="0">
                <a:latin typeface="Century Gothic" panose="020B0502020202020204" pitchFamily="34" charset="0"/>
              </a:rPr>
              <a:t>스토리보드</a:t>
            </a:r>
            <a:r>
              <a:rPr lang="en-US" sz="10000" b="1" dirty="0">
                <a:latin typeface="Century Gothic" panose="020B0502020202020204" pitchFamily="34" charset="0"/>
              </a:rPr>
              <a:t>.</a:t>
            </a:r>
            <a:endParaRPr lang="de-DE" sz="10000" b="1" dirty="0">
              <a:latin typeface="Century Gothic" panose="020B0502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484272-E969-4582-9CD2-A6E77CCF5D79}"/>
              </a:ext>
            </a:extLst>
          </p:cNvPr>
          <p:cNvSpPr/>
          <p:nvPr/>
        </p:nvSpPr>
        <p:spPr>
          <a:xfrm>
            <a:off x="266007" y="5203766"/>
            <a:ext cx="886745" cy="7826433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62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3" grpId="0" animBg="1"/>
      <p:bldP spid="14" grpId="0" animBg="1"/>
      <p:bldP spid="15" grpId="0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9FF4E05-6DAC-4D4A-9F1C-BBEFF96C65B9}"/>
              </a:ext>
            </a:extLst>
          </p:cNvPr>
          <p:cNvSpPr txBox="1"/>
          <p:nvPr/>
        </p:nvSpPr>
        <p:spPr>
          <a:xfrm rot="16200000">
            <a:off x="1920946" y="6910499"/>
            <a:ext cx="9190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rgbClr val="D8D7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STORY BOARD</a:t>
            </a:r>
            <a:endParaRPr lang="ko-KR" altLang="en-US" sz="8000" dirty="0">
              <a:solidFill>
                <a:srgbClr val="D8D7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3" name="Halber Rahmen 12"/>
          <p:cNvSpPr/>
          <p:nvPr/>
        </p:nvSpPr>
        <p:spPr>
          <a:xfrm rot="5400000">
            <a:off x="22995264" y="1391107"/>
            <a:ext cx="894835" cy="858751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Halber Rahmen 13"/>
          <p:cNvSpPr/>
          <p:nvPr/>
        </p:nvSpPr>
        <p:spPr>
          <a:xfrm rot="10800000">
            <a:off x="23013306" y="11448100"/>
            <a:ext cx="858751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8E163B-3C13-4131-912C-63CB7B720BE4}"/>
              </a:ext>
            </a:extLst>
          </p:cNvPr>
          <p:cNvSpPr/>
          <p:nvPr/>
        </p:nvSpPr>
        <p:spPr>
          <a:xfrm>
            <a:off x="266007" y="5203766"/>
            <a:ext cx="886745" cy="7826433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D532F7-09C5-4A3E-AD30-FF0FCA191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3583" y="1360746"/>
            <a:ext cx="10848134" cy="10982189"/>
          </a:xfrm>
          <a:prstGeom prst="rect">
            <a:avLst/>
          </a:prstGeom>
        </p:spPr>
      </p:pic>
      <p:sp>
        <p:nvSpPr>
          <p:cNvPr id="32" name="Textfeld 31"/>
          <p:cNvSpPr txBox="1"/>
          <p:nvPr/>
        </p:nvSpPr>
        <p:spPr>
          <a:xfrm>
            <a:off x="-1485443" y="6297842"/>
            <a:ext cx="6996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000" b="1" dirty="0">
                <a:solidFill>
                  <a:srgbClr val="7AB8D8"/>
                </a:solidFill>
              </a:rPr>
              <a:t>// </a:t>
            </a:r>
            <a:r>
              <a:rPr lang="de-DE" sz="3000" dirty="0">
                <a:solidFill>
                  <a:srgbClr val="7AB8D8"/>
                </a:solidFill>
              </a:rPr>
              <a:t>  </a:t>
            </a:r>
            <a:r>
              <a:rPr lang="ko-KR" altLang="en-US" sz="3000" dirty="0">
                <a:solidFill>
                  <a:srgbClr val="7AB8D8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세금계산서 페이지</a:t>
            </a:r>
            <a:endParaRPr lang="de-DE" sz="3000" dirty="0">
              <a:solidFill>
                <a:srgbClr val="7AB8D8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8E6F6247-B92F-4A14-871F-C0B4AF8E9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420296"/>
              </p:ext>
            </p:extLst>
          </p:nvPr>
        </p:nvGraphicFramePr>
        <p:xfrm>
          <a:off x="17585191" y="3512697"/>
          <a:ext cx="5639707" cy="620332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7862">
                  <a:extLst>
                    <a:ext uri="{9D8B030D-6E8A-4147-A177-3AD203B41FA5}">
                      <a16:colId xmlns:a16="http://schemas.microsoft.com/office/drawing/2014/main" val="1052747708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032553628"/>
                    </a:ext>
                  </a:extLst>
                </a:gridCol>
                <a:gridCol w="3538345">
                  <a:extLst>
                    <a:ext uri="{9D8B030D-6E8A-4147-A177-3AD203B41FA5}">
                      <a16:colId xmlns:a16="http://schemas.microsoft.com/office/drawing/2014/main" val="3045720972"/>
                    </a:ext>
                  </a:extLst>
                </a:gridCol>
              </a:tblGrid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기능 명</a:t>
                      </a: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기능 정의</a:t>
                      </a: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619430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1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세금계산서</a:t>
                      </a:r>
                      <a:endParaRPr lang="en-US" altLang="ko-KR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게시판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카테고리 별 수치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VIEW</a:t>
                      </a:r>
                    </a:p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체크박스와 계산서발행 버튼 추가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725773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2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세금계산서 발행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button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세금계산서 미리보기 및 프린터 화면으로 연결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863475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3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651488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4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648081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5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849241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6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559492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7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682764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8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41289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9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467513"/>
                  </a:ext>
                </a:extLst>
              </a:tr>
              <a:tr h="56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10</a:t>
                      </a:r>
                      <a:endParaRPr lang="ko-KR" altLang="en-US" sz="20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52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595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3D59532-2683-4FE1-9F9D-1646F036A1FC}"/>
              </a:ext>
            </a:extLst>
          </p:cNvPr>
          <p:cNvSpPr txBox="1"/>
          <p:nvPr/>
        </p:nvSpPr>
        <p:spPr>
          <a:xfrm rot="16200000">
            <a:off x="1781542" y="6924509"/>
            <a:ext cx="9190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rgbClr val="D8D7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STORY BOARD</a:t>
            </a:r>
            <a:endParaRPr lang="ko-KR" altLang="en-US" sz="8000" dirty="0">
              <a:solidFill>
                <a:srgbClr val="D8D7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8" name="Textfeld 32"/>
          <p:cNvSpPr txBox="1"/>
          <p:nvPr/>
        </p:nvSpPr>
        <p:spPr>
          <a:xfrm>
            <a:off x="769849" y="6858000"/>
            <a:ext cx="4487578" cy="503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dirty="0">
                <a:latin typeface="Calibri Light" panose="020F0302020204030204" pitchFamily="34" charset="0"/>
              </a:rPr>
              <a:t>참조사이트</a:t>
            </a:r>
            <a:r>
              <a:rPr lang="en-US" altLang="ko-KR" sz="2000" dirty="0">
                <a:latin typeface="Calibri Light" panose="020F0302020204030204" pitchFamily="34" charset="0"/>
              </a:rPr>
              <a:t>: </a:t>
            </a:r>
            <a:r>
              <a:rPr lang="ko-KR" altLang="en-US" sz="2000" dirty="0" err="1">
                <a:latin typeface="Calibri Light" panose="020F0302020204030204" pitchFamily="34" charset="0"/>
              </a:rPr>
              <a:t>봄툰</a:t>
            </a:r>
            <a:r>
              <a:rPr lang="ko-KR" altLang="en-US" sz="2000" dirty="0">
                <a:latin typeface="Calibri Light" panose="020F0302020204030204" pitchFamily="34" charset="0"/>
              </a:rPr>
              <a:t> 결제 페이지</a:t>
            </a:r>
            <a:endParaRPr lang="de-DE" sz="2000" dirty="0">
              <a:latin typeface="Calibri Light" panose="020F0302020204030204" pitchFamily="34" charset="0"/>
            </a:endParaRPr>
          </a:p>
        </p:txBody>
      </p:sp>
      <p:sp>
        <p:nvSpPr>
          <p:cNvPr id="13" name="Halber Rahmen 12"/>
          <p:cNvSpPr/>
          <p:nvPr/>
        </p:nvSpPr>
        <p:spPr>
          <a:xfrm rot="5400000">
            <a:off x="22995264" y="1391107"/>
            <a:ext cx="894835" cy="858751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Halber Rahmen 13"/>
          <p:cNvSpPr/>
          <p:nvPr/>
        </p:nvSpPr>
        <p:spPr>
          <a:xfrm rot="10800000">
            <a:off x="23013306" y="11448100"/>
            <a:ext cx="858751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8E163B-3C13-4131-912C-63CB7B720BE4}"/>
              </a:ext>
            </a:extLst>
          </p:cNvPr>
          <p:cNvSpPr/>
          <p:nvPr/>
        </p:nvSpPr>
        <p:spPr>
          <a:xfrm>
            <a:off x="266007" y="5203766"/>
            <a:ext cx="886745" cy="7826433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D532F7-09C5-4A3E-AD30-FF0FCA191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9283" y="1356446"/>
            <a:ext cx="10848134" cy="11003107"/>
          </a:xfrm>
          <a:prstGeom prst="rect">
            <a:avLst/>
          </a:prstGeom>
        </p:spPr>
      </p:pic>
      <p:sp>
        <p:nvSpPr>
          <p:cNvPr id="32" name="Textfeld 31"/>
          <p:cNvSpPr txBox="1"/>
          <p:nvPr/>
        </p:nvSpPr>
        <p:spPr>
          <a:xfrm>
            <a:off x="-1739147" y="6304003"/>
            <a:ext cx="6996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000" b="1" dirty="0">
                <a:solidFill>
                  <a:srgbClr val="7AB8D8"/>
                </a:solidFill>
              </a:rPr>
              <a:t>// </a:t>
            </a:r>
            <a:r>
              <a:rPr lang="de-DE" sz="3000" dirty="0">
                <a:solidFill>
                  <a:srgbClr val="7AB8D8"/>
                </a:solidFill>
              </a:rPr>
              <a:t>  </a:t>
            </a:r>
            <a:r>
              <a:rPr lang="ko-KR" altLang="en-US" sz="3000" dirty="0">
                <a:solidFill>
                  <a:srgbClr val="7AB8D8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알 지갑 페이지</a:t>
            </a:r>
            <a:endParaRPr lang="de-DE" sz="3000" dirty="0">
              <a:solidFill>
                <a:srgbClr val="7AB8D8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440AF8E9-948C-4863-90A4-8C4B0E921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305625"/>
              </p:ext>
            </p:extLst>
          </p:nvPr>
        </p:nvGraphicFramePr>
        <p:xfrm>
          <a:off x="17585191" y="3512697"/>
          <a:ext cx="5639707" cy="642984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7862">
                  <a:extLst>
                    <a:ext uri="{9D8B030D-6E8A-4147-A177-3AD203B41FA5}">
                      <a16:colId xmlns:a16="http://schemas.microsoft.com/office/drawing/2014/main" val="1052747708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032553628"/>
                    </a:ext>
                  </a:extLst>
                </a:gridCol>
                <a:gridCol w="3538345">
                  <a:extLst>
                    <a:ext uri="{9D8B030D-6E8A-4147-A177-3AD203B41FA5}">
                      <a16:colId xmlns:a16="http://schemas.microsoft.com/office/drawing/2014/main" val="3045720972"/>
                    </a:ext>
                  </a:extLst>
                </a:gridCol>
              </a:tblGrid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기능 명</a:t>
                      </a: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기능 정의</a:t>
                      </a: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619430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1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잔고 확인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실시간 잔고 알 수 노출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725773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2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충전하기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button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충전 페이지 연결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(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알 지갑 메인 페이지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)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863475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3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출금하기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button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출금 페이지 연결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651488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4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수량 입력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Input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박스에 알 수량 입력 시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,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원화로 자동 계산하여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VIEW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648081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5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결제수단 </a:t>
                      </a:r>
                      <a:endParaRPr lang="en-US" altLang="ko-KR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선택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Button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 식으로 결제 수단 선택 받기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849241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6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결제정보</a:t>
                      </a:r>
                      <a:endParaRPr lang="en-US" altLang="ko-KR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확인 </a:t>
                      </a:r>
                      <a:endParaRPr lang="en-US" altLang="ko-KR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체크박스 이용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,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동의 받기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559492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7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이용약관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이용약관 안내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682764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8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결제하기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button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최종 결제 페이지 연결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41289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9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467513"/>
                  </a:ext>
                </a:extLst>
              </a:tr>
              <a:tr h="56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10</a:t>
                      </a:r>
                      <a:endParaRPr lang="ko-KR" altLang="en-US" sz="20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52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173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3" grpId="0" animBg="1"/>
      <p:bldP spid="14" grpId="0" animBg="1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D576663-06BD-4F74-A207-813D2C7CE7B5}"/>
              </a:ext>
            </a:extLst>
          </p:cNvPr>
          <p:cNvSpPr txBox="1"/>
          <p:nvPr/>
        </p:nvSpPr>
        <p:spPr>
          <a:xfrm rot="16200000">
            <a:off x="1781542" y="6910499"/>
            <a:ext cx="9190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rgbClr val="D8D7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STORY BOARD</a:t>
            </a:r>
            <a:endParaRPr lang="ko-KR" altLang="en-US" sz="8000" dirty="0">
              <a:solidFill>
                <a:srgbClr val="D8D7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3" name="Halber Rahmen 12"/>
          <p:cNvSpPr/>
          <p:nvPr/>
        </p:nvSpPr>
        <p:spPr>
          <a:xfrm rot="5400000">
            <a:off x="22995264" y="1391107"/>
            <a:ext cx="894835" cy="858751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Halber Rahmen 13"/>
          <p:cNvSpPr/>
          <p:nvPr/>
        </p:nvSpPr>
        <p:spPr>
          <a:xfrm rot="10800000">
            <a:off x="23013306" y="11448100"/>
            <a:ext cx="858751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8E163B-3C13-4131-912C-63CB7B720BE4}"/>
              </a:ext>
            </a:extLst>
          </p:cNvPr>
          <p:cNvSpPr/>
          <p:nvPr/>
        </p:nvSpPr>
        <p:spPr>
          <a:xfrm>
            <a:off x="266007" y="5203766"/>
            <a:ext cx="886745" cy="7826433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D532F7-09C5-4A3E-AD30-FF0FCA191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9283" y="1366905"/>
            <a:ext cx="10848134" cy="10982189"/>
          </a:xfrm>
          <a:prstGeom prst="rect">
            <a:avLst/>
          </a:prstGeom>
        </p:spPr>
      </p:pic>
      <p:sp>
        <p:nvSpPr>
          <p:cNvPr id="32" name="Textfeld 31"/>
          <p:cNvSpPr txBox="1"/>
          <p:nvPr/>
        </p:nvSpPr>
        <p:spPr>
          <a:xfrm>
            <a:off x="-1739147" y="6304001"/>
            <a:ext cx="6996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000" b="1" dirty="0">
                <a:solidFill>
                  <a:srgbClr val="7AB8D8"/>
                </a:solidFill>
              </a:rPr>
              <a:t>// </a:t>
            </a:r>
            <a:r>
              <a:rPr lang="de-DE" sz="3000" dirty="0">
                <a:solidFill>
                  <a:srgbClr val="7AB8D8"/>
                </a:solidFill>
              </a:rPr>
              <a:t>  </a:t>
            </a:r>
            <a:r>
              <a:rPr lang="ko-KR" altLang="en-US" sz="3000" dirty="0">
                <a:solidFill>
                  <a:srgbClr val="7AB8D8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통계보기 페이지</a:t>
            </a:r>
            <a:endParaRPr lang="de-DE" sz="3000" dirty="0">
              <a:solidFill>
                <a:srgbClr val="7AB8D8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440AF8E9-948C-4863-90A4-8C4B0E921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42364"/>
              </p:ext>
            </p:extLst>
          </p:nvPr>
        </p:nvGraphicFramePr>
        <p:xfrm>
          <a:off x="17585191" y="3512697"/>
          <a:ext cx="5639707" cy="631658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7862">
                  <a:extLst>
                    <a:ext uri="{9D8B030D-6E8A-4147-A177-3AD203B41FA5}">
                      <a16:colId xmlns:a16="http://schemas.microsoft.com/office/drawing/2014/main" val="1052747708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032553628"/>
                    </a:ext>
                  </a:extLst>
                </a:gridCol>
                <a:gridCol w="3538345">
                  <a:extLst>
                    <a:ext uri="{9D8B030D-6E8A-4147-A177-3AD203B41FA5}">
                      <a16:colId xmlns:a16="http://schemas.microsoft.com/office/drawing/2014/main" val="3045720972"/>
                    </a:ext>
                  </a:extLst>
                </a:gridCol>
              </a:tblGrid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기능 명</a:t>
                      </a: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기능 정의</a:t>
                      </a: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619430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1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물품 검색</a:t>
                      </a:r>
                      <a:endParaRPr lang="en-US" altLang="ko-KR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기능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광고 물품 명 자동완성 검색 기능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725773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2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품목 옵션</a:t>
                      </a:r>
                      <a:endParaRPr lang="en-US" altLang="ko-KR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선택 기능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품목 옵션 선택 기능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863475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3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기간 설정 </a:t>
                      </a:r>
                      <a:endParaRPr lang="en-US" altLang="ko-KR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기능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기간 설정 기능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해당 기간 내의 자료만 노출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651488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4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검색 기능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옵션 선택 후 돋보기 아이콘 클릭 시</a:t>
                      </a:r>
                      <a:endParaRPr lang="en-US" altLang="ko-KR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해당 옵션들 모두 저장 후 통계 검색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648081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5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대시보드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849241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6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559492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7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682764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8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41289"/>
                  </a:ext>
                </a:extLst>
              </a:tr>
              <a:tr h="552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9</a:t>
                      </a:r>
                      <a:endParaRPr lang="ko-KR" altLang="en-US" sz="2000" b="1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467513"/>
                  </a:ext>
                </a:extLst>
              </a:tr>
              <a:tr h="560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10</a:t>
                      </a:r>
                      <a:endParaRPr lang="ko-KR" altLang="en-US" sz="20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525716"/>
                  </a:ext>
                </a:extLst>
              </a:tr>
            </a:tbl>
          </a:graphicData>
        </a:graphic>
      </p:graphicFrame>
      <p:sp>
        <p:nvSpPr>
          <p:cNvPr id="12" name="Textfeld 32">
            <a:extLst>
              <a:ext uri="{FF2B5EF4-FFF2-40B4-BE49-F238E27FC236}">
                <a16:creationId xmlns:a16="http://schemas.microsoft.com/office/drawing/2014/main" id="{9544252D-B763-4035-89A9-5D0769515E3D}"/>
              </a:ext>
            </a:extLst>
          </p:cNvPr>
          <p:cNvSpPr txBox="1"/>
          <p:nvPr/>
        </p:nvSpPr>
        <p:spPr>
          <a:xfrm>
            <a:off x="412230" y="7023654"/>
            <a:ext cx="4845197" cy="9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dirty="0">
                <a:latin typeface="Calibri Light" panose="020F0302020204030204" pitchFamily="34" charset="0"/>
              </a:rPr>
              <a:t>관리자 통계리포트 페이지와</a:t>
            </a:r>
            <a:endParaRPr lang="en-US" altLang="ko-KR" sz="2000" dirty="0">
              <a:latin typeface="Calibri Light" panose="020F030202020403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2000" dirty="0">
                <a:latin typeface="Calibri Light" panose="020F0302020204030204" pitchFamily="34" charset="0"/>
              </a:rPr>
              <a:t>카테고리 제외 상동</a:t>
            </a:r>
            <a:endParaRPr lang="de-DE" sz="2000" dirty="0">
              <a:latin typeface="Calibri Light" panose="020F0302020204030204" pitchFamily="34" charset="0"/>
            </a:endParaRPr>
          </a:p>
        </p:txBody>
      </p:sp>
      <p:sp>
        <p:nvSpPr>
          <p:cNvPr id="15" name="Textfeld 32">
            <a:extLst>
              <a:ext uri="{FF2B5EF4-FFF2-40B4-BE49-F238E27FC236}">
                <a16:creationId xmlns:a16="http://schemas.microsoft.com/office/drawing/2014/main" id="{32E84205-C68A-41DE-9DC5-1E5833A55DC6}"/>
              </a:ext>
            </a:extLst>
          </p:cNvPr>
          <p:cNvSpPr txBox="1"/>
          <p:nvPr/>
        </p:nvSpPr>
        <p:spPr>
          <a:xfrm>
            <a:off x="412230" y="7902870"/>
            <a:ext cx="4845197" cy="503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dirty="0">
                <a:latin typeface="Calibri Light" panose="020F0302020204030204" pitchFamily="34" charset="0"/>
              </a:rPr>
              <a:t>참조 사이트</a:t>
            </a:r>
            <a:r>
              <a:rPr lang="en-US" altLang="ko-KR" sz="2000" dirty="0">
                <a:latin typeface="Calibri Light" panose="020F0302020204030204" pitchFamily="34" charset="0"/>
              </a:rPr>
              <a:t>: </a:t>
            </a:r>
            <a:r>
              <a:rPr lang="ko-KR" altLang="en-US" sz="2000" dirty="0">
                <a:latin typeface="Calibri Light" panose="020F0302020204030204" pitchFamily="34" charset="0"/>
              </a:rPr>
              <a:t>네이버</a:t>
            </a:r>
            <a:r>
              <a:rPr lang="en-US" altLang="ko-KR" sz="2000" dirty="0">
                <a:latin typeface="Calibri Light" panose="020F0302020204030204" pitchFamily="34" charset="0"/>
              </a:rPr>
              <a:t> </a:t>
            </a:r>
            <a:r>
              <a:rPr lang="ko-KR" altLang="en-US" sz="2000" dirty="0">
                <a:latin typeface="Calibri Light" panose="020F0302020204030204" pitchFamily="34" charset="0"/>
              </a:rPr>
              <a:t>광고 관리 페이지</a:t>
            </a:r>
            <a:endParaRPr lang="de-DE" sz="20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400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32" grpId="0"/>
      <p:bldP spid="12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4206B85-354C-4502-8981-756591FE05F5}"/>
              </a:ext>
            </a:extLst>
          </p:cNvPr>
          <p:cNvSpPr txBox="1"/>
          <p:nvPr/>
        </p:nvSpPr>
        <p:spPr>
          <a:xfrm rot="16200000">
            <a:off x="2294118" y="7071214"/>
            <a:ext cx="9190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rgbClr val="D8D7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STORY BOARD</a:t>
            </a:r>
            <a:endParaRPr lang="ko-KR" altLang="en-US" sz="8000" dirty="0">
              <a:solidFill>
                <a:srgbClr val="D8D7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7" name="Textfeld 32"/>
          <p:cNvSpPr txBox="1"/>
          <p:nvPr/>
        </p:nvSpPr>
        <p:spPr>
          <a:xfrm>
            <a:off x="2520234" y="4095217"/>
            <a:ext cx="3415090" cy="1888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dirty="0">
                <a:latin typeface="Calibri Light" panose="020F0302020204030204" pitchFamily="34" charset="0"/>
              </a:rPr>
              <a:t>통계리포트와 광고 업체관리 는 광고관리 페이지와 기능 상동하고</a:t>
            </a:r>
            <a:r>
              <a:rPr lang="en-US" altLang="ko-KR" sz="2000" dirty="0">
                <a:latin typeface="Calibri Light" panose="020F0302020204030204" pitchFamily="34" charset="0"/>
              </a:rPr>
              <a:t>, </a:t>
            </a:r>
            <a:r>
              <a:rPr lang="ko-KR" altLang="en-US" sz="2000" dirty="0">
                <a:latin typeface="Calibri Light" panose="020F0302020204030204" pitchFamily="34" charset="0"/>
              </a:rPr>
              <a:t>항목이나 품목의 차이만 있음</a:t>
            </a:r>
            <a:r>
              <a:rPr lang="en-US" altLang="ko-KR" sz="2000" dirty="0">
                <a:latin typeface="Calibri Light" panose="020F0302020204030204" pitchFamily="34" charset="0"/>
              </a:rPr>
              <a:t>.</a:t>
            </a:r>
            <a:endParaRPr lang="de-DE" sz="2000" dirty="0">
              <a:latin typeface="Calibri Light" panose="020F0302020204030204" pitchFamily="34" charset="0"/>
            </a:endParaRPr>
          </a:p>
        </p:txBody>
      </p:sp>
      <p:sp>
        <p:nvSpPr>
          <p:cNvPr id="28" name="Textfeld 32"/>
          <p:cNvSpPr txBox="1"/>
          <p:nvPr/>
        </p:nvSpPr>
        <p:spPr>
          <a:xfrm>
            <a:off x="2004527" y="7952344"/>
            <a:ext cx="3930797" cy="2350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Calibri Light" panose="020F0302020204030204" pitchFamily="34" charset="0"/>
              </a:rPr>
              <a:t>통계리포트 항목</a:t>
            </a:r>
            <a:endParaRPr lang="en-US" altLang="ko-KR" sz="2000" b="1" dirty="0">
              <a:latin typeface="Calibri Light" panose="020F030202020403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latin typeface="Calibri Light" panose="020F0302020204030204" pitchFamily="34" charset="0"/>
              </a:rPr>
              <a:t>[</a:t>
            </a:r>
            <a:r>
              <a:rPr lang="ko-KR" altLang="en-US" sz="2000" dirty="0">
                <a:latin typeface="Calibri Light" panose="020F0302020204030204" pitchFamily="34" charset="0"/>
              </a:rPr>
              <a:t>업체 수</a:t>
            </a:r>
            <a:r>
              <a:rPr lang="en-US" altLang="ko-KR" sz="2000" dirty="0">
                <a:latin typeface="Calibri Light" panose="020F0302020204030204" pitchFamily="34" charset="0"/>
              </a:rPr>
              <a:t>, ON </a:t>
            </a:r>
            <a:r>
              <a:rPr lang="ko-KR" altLang="en-US" sz="2000" dirty="0">
                <a:latin typeface="Calibri Light" panose="020F0302020204030204" pitchFamily="34" charset="0"/>
              </a:rPr>
              <a:t>광고 수</a:t>
            </a:r>
            <a:r>
              <a:rPr lang="en-US" altLang="ko-KR" sz="2000" dirty="0">
                <a:latin typeface="Calibri Light" panose="020F0302020204030204" pitchFamily="34" charset="0"/>
              </a:rPr>
              <a:t>, </a:t>
            </a:r>
            <a:r>
              <a:rPr lang="ko-KR" altLang="en-US" sz="2000" dirty="0">
                <a:latin typeface="Calibri Light" panose="020F0302020204030204" pitchFamily="34" charset="0"/>
              </a:rPr>
              <a:t>노출 수</a:t>
            </a:r>
            <a:r>
              <a:rPr lang="en-US" altLang="ko-KR" sz="2000" dirty="0">
                <a:latin typeface="Calibri Light" panose="020F0302020204030204" pitchFamily="34" charset="0"/>
              </a:rPr>
              <a:t>, </a:t>
            </a:r>
            <a:r>
              <a:rPr lang="ko-KR" altLang="en-US" sz="2000" dirty="0">
                <a:latin typeface="Calibri Light" panose="020F0302020204030204" pitchFamily="34" charset="0"/>
              </a:rPr>
              <a:t>클릭 율</a:t>
            </a:r>
            <a:r>
              <a:rPr lang="en-US" altLang="ko-KR" sz="2000" dirty="0">
                <a:latin typeface="Calibri Light" panose="020F0302020204030204" pitchFamily="34" charset="0"/>
              </a:rPr>
              <a:t>, </a:t>
            </a:r>
            <a:r>
              <a:rPr lang="ko-KR" altLang="en-US" sz="2000" dirty="0">
                <a:latin typeface="Calibri Light" panose="020F0302020204030204" pitchFamily="34" charset="0"/>
              </a:rPr>
              <a:t>평균 클릭 비용</a:t>
            </a:r>
            <a:r>
              <a:rPr lang="en-US" altLang="ko-KR" sz="2000" dirty="0">
                <a:latin typeface="Calibri Light" panose="020F0302020204030204" pitchFamily="34" charset="0"/>
              </a:rPr>
              <a:t>, </a:t>
            </a:r>
            <a:r>
              <a:rPr lang="ko-KR" altLang="en-US" sz="2000" dirty="0">
                <a:latin typeface="Calibri Light" panose="020F0302020204030204" pitchFamily="34" charset="0"/>
              </a:rPr>
              <a:t>총 비용</a:t>
            </a:r>
            <a:r>
              <a:rPr lang="en-US" altLang="ko-KR" sz="2000" dirty="0">
                <a:latin typeface="Calibri Light" panose="020F0302020204030204" pitchFamily="34" charset="0"/>
              </a:rPr>
              <a:t>]</a:t>
            </a:r>
          </a:p>
          <a:p>
            <a:pPr marL="342900" indent="-3429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Calibri Light" panose="020F0302020204030204" pitchFamily="34" charset="0"/>
              </a:rPr>
              <a:t>광고업체 관리 </a:t>
            </a:r>
            <a:endParaRPr lang="en-US" altLang="ko-KR" sz="2000" b="1" dirty="0">
              <a:latin typeface="Calibri Light" panose="020F030202020403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latin typeface="Calibri Light" panose="020F0302020204030204" pitchFamily="34" charset="0"/>
              </a:rPr>
              <a:t>[</a:t>
            </a:r>
            <a:r>
              <a:rPr lang="ko-KR" altLang="en-US" sz="2000" dirty="0">
                <a:latin typeface="Calibri Light" panose="020F0302020204030204" pitchFamily="34" charset="0"/>
              </a:rPr>
              <a:t>품목</a:t>
            </a:r>
            <a:r>
              <a:rPr lang="en-US" altLang="ko-KR" sz="2000" dirty="0">
                <a:latin typeface="Calibri Light" panose="020F0302020204030204" pitchFamily="34" charset="0"/>
              </a:rPr>
              <a:t>]</a:t>
            </a:r>
            <a:r>
              <a:rPr lang="ko-KR" altLang="en-US" sz="2000" dirty="0">
                <a:latin typeface="Calibri Light" panose="020F0302020204030204" pitchFamily="34" charset="0"/>
              </a:rPr>
              <a:t> 카테고리 추가</a:t>
            </a:r>
            <a:endParaRPr lang="de-DE" sz="2000" dirty="0">
              <a:latin typeface="Calibri Light" panose="020F0302020204030204" pitchFamily="34" charset="0"/>
            </a:endParaRPr>
          </a:p>
        </p:txBody>
      </p:sp>
      <p:sp>
        <p:nvSpPr>
          <p:cNvPr id="13" name="Halber Rahmen 12"/>
          <p:cNvSpPr/>
          <p:nvPr/>
        </p:nvSpPr>
        <p:spPr>
          <a:xfrm rot="5400000">
            <a:off x="22995264" y="570156"/>
            <a:ext cx="894835" cy="858751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Halber Rahmen 13"/>
          <p:cNvSpPr/>
          <p:nvPr/>
        </p:nvSpPr>
        <p:spPr>
          <a:xfrm rot="10800000">
            <a:off x="23013306" y="12328313"/>
            <a:ext cx="858751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8E163B-3C13-4131-912C-63CB7B720BE4}"/>
              </a:ext>
            </a:extLst>
          </p:cNvPr>
          <p:cNvSpPr/>
          <p:nvPr/>
        </p:nvSpPr>
        <p:spPr>
          <a:xfrm>
            <a:off x="266007" y="5203766"/>
            <a:ext cx="886745" cy="7826433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feld 31"/>
          <p:cNvSpPr txBox="1"/>
          <p:nvPr/>
        </p:nvSpPr>
        <p:spPr>
          <a:xfrm>
            <a:off x="-1061250" y="6455179"/>
            <a:ext cx="6996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000" b="1" dirty="0">
                <a:solidFill>
                  <a:srgbClr val="7AB8D8"/>
                </a:solidFill>
              </a:rPr>
              <a:t>// </a:t>
            </a:r>
            <a:r>
              <a:rPr lang="de-DE" sz="3000" dirty="0">
                <a:solidFill>
                  <a:srgbClr val="7AB8D8"/>
                </a:solidFill>
              </a:rPr>
              <a:t>  </a:t>
            </a:r>
            <a:r>
              <a:rPr lang="ko-KR" altLang="en-US" sz="3000" dirty="0">
                <a:solidFill>
                  <a:srgbClr val="7AB8D8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관리자</a:t>
            </a:r>
            <a:r>
              <a:rPr lang="en-US" altLang="ko-KR" sz="3000" dirty="0">
                <a:solidFill>
                  <a:srgbClr val="7AB8D8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3000" dirty="0">
                <a:solidFill>
                  <a:srgbClr val="7AB8D8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통계리포트 페이지 </a:t>
            </a:r>
            <a:endParaRPr lang="de-DE" sz="3000" dirty="0">
              <a:solidFill>
                <a:srgbClr val="7AB8D8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59E486-3918-493D-B675-55F99B351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2740" y="3264058"/>
            <a:ext cx="9031916" cy="930623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6D532F7-09C5-4A3E-AD30-FF0FCA191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2683" y="1145708"/>
            <a:ext cx="9031916" cy="9306234"/>
          </a:xfrm>
          <a:prstGeom prst="rect">
            <a:avLst/>
          </a:prstGeom>
        </p:spPr>
      </p:pic>
      <p:sp>
        <p:nvSpPr>
          <p:cNvPr id="174" name="Textfeld 31">
            <a:extLst>
              <a:ext uri="{FF2B5EF4-FFF2-40B4-BE49-F238E27FC236}">
                <a16:creationId xmlns:a16="http://schemas.microsoft.com/office/drawing/2014/main" id="{A74F249D-6FE2-41CC-9A80-D374F894613F}"/>
              </a:ext>
            </a:extLst>
          </p:cNvPr>
          <p:cNvSpPr txBox="1"/>
          <p:nvPr/>
        </p:nvSpPr>
        <p:spPr>
          <a:xfrm>
            <a:off x="-1061250" y="6969940"/>
            <a:ext cx="6996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000" b="1" dirty="0">
                <a:solidFill>
                  <a:srgbClr val="7AB8D8"/>
                </a:solidFill>
              </a:rPr>
              <a:t>// </a:t>
            </a:r>
            <a:r>
              <a:rPr lang="de-DE" sz="3000" dirty="0">
                <a:solidFill>
                  <a:srgbClr val="7AB8D8"/>
                </a:solidFill>
              </a:rPr>
              <a:t>  </a:t>
            </a:r>
            <a:r>
              <a:rPr lang="ko-KR" altLang="en-US" sz="3000" dirty="0">
                <a:solidFill>
                  <a:srgbClr val="7AB8D8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관리자</a:t>
            </a:r>
            <a:r>
              <a:rPr lang="en-US" altLang="ko-KR" sz="3000" dirty="0">
                <a:solidFill>
                  <a:srgbClr val="7AB8D8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3000" dirty="0">
                <a:solidFill>
                  <a:srgbClr val="7AB8D8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업체관리 페이지 </a:t>
            </a:r>
            <a:endParaRPr lang="de-DE" sz="3000" dirty="0">
              <a:solidFill>
                <a:srgbClr val="7AB8D8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0683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13" grpId="0" animBg="1"/>
      <p:bldP spid="14" grpId="0" animBg="1"/>
      <p:bldP spid="32" grpId="0"/>
      <p:bldP spid="17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33"/>
          <p:cNvSpPr txBox="1"/>
          <p:nvPr/>
        </p:nvSpPr>
        <p:spPr>
          <a:xfrm>
            <a:off x="5653548" y="4223893"/>
            <a:ext cx="78978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latin typeface="Century Gothic" panose="020B0502020202020204" pitchFamily="34" charset="0"/>
              </a:rPr>
              <a:t>THE RESULTS.</a:t>
            </a:r>
            <a:endParaRPr lang="de-DE" sz="10000" b="1" dirty="0">
              <a:latin typeface="Century Gothic" panose="020B0502020202020204" pitchFamily="34" charset="0"/>
            </a:endParaRPr>
          </a:p>
        </p:txBody>
      </p:sp>
      <p:sp>
        <p:nvSpPr>
          <p:cNvPr id="6" name="Textfeld 32"/>
          <p:cNvSpPr txBox="1"/>
          <p:nvPr/>
        </p:nvSpPr>
        <p:spPr>
          <a:xfrm>
            <a:off x="11500214" y="7007302"/>
            <a:ext cx="3415090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dirty="0">
                <a:latin typeface="Calibri Light" panose="020F0302020204030204" pitchFamily="34" charset="0"/>
              </a:rPr>
              <a:t>Copyright.2021.(</a:t>
            </a:r>
            <a:r>
              <a:rPr lang="ko-KR" altLang="en-US" sz="2000" dirty="0">
                <a:latin typeface="Calibri Light" panose="020F0302020204030204" pitchFamily="34" charset="0"/>
              </a:rPr>
              <a:t>주</a:t>
            </a:r>
            <a:r>
              <a:rPr lang="en-US" altLang="ko-KR" sz="2000" dirty="0">
                <a:latin typeface="Calibri Light" panose="020F0302020204030204" pitchFamily="34" charset="0"/>
              </a:rPr>
              <a:t>)</a:t>
            </a:r>
            <a:r>
              <a:rPr lang="ko-KR" altLang="en-US" sz="2000" dirty="0">
                <a:latin typeface="Calibri Light" panose="020F0302020204030204" pitchFamily="34" charset="0"/>
              </a:rPr>
              <a:t>알통</a:t>
            </a:r>
            <a:endParaRPr lang="en-US" altLang="ko-KR" sz="2000" dirty="0">
              <a:latin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Calibri Light" panose="020F0302020204030204" pitchFamily="34" charset="0"/>
              </a:rPr>
              <a:t>작성자</a:t>
            </a:r>
            <a:r>
              <a:rPr lang="en-US" altLang="ko-KR" sz="2000" dirty="0">
                <a:latin typeface="Calibri Light" panose="020F0302020204030204" pitchFamily="34" charset="0"/>
              </a:rPr>
              <a:t>.</a:t>
            </a:r>
            <a:r>
              <a:rPr lang="ko-KR" altLang="en-US" sz="2000" dirty="0">
                <a:latin typeface="Calibri Light" panose="020F0302020204030204" pitchFamily="34" charset="0"/>
              </a:rPr>
              <a:t> 오 허정</a:t>
            </a:r>
            <a:endParaRPr lang="de-DE" sz="2000" dirty="0">
              <a:latin typeface="Calibri Light" panose="020F0302020204030204" pitchFamily="34" charset="0"/>
            </a:endParaRPr>
          </a:p>
        </p:txBody>
      </p:sp>
      <p:sp>
        <p:nvSpPr>
          <p:cNvPr id="9" name="Textfeld 34"/>
          <p:cNvSpPr txBox="1"/>
          <p:nvPr/>
        </p:nvSpPr>
        <p:spPr>
          <a:xfrm>
            <a:off x="2599506" y="7191823"/>
            <a:ext cx="7696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/>
              <a:t>㈜알통 홈페이지 광고관리 페이지 기획</a:t>
            </a:r>
            <a:endParaRPr lang="de-DE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117C69-6AB3-4A1A-AD65-8C6E4DBF3BDA}"/>
              </a:ext>
            </a:extLst>
          </p:cNvPr>
          <p:cNvSpPr/>
          <p:nvPr/>
        </p:nvSpPr>
        <p:spPr>
          <a:xfrm>
            <a:off x="266007" y="5203766"/>
            <a:ext cx="886745" cy="7826433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E2B98A-3C3F-4122-BD2C-84D74582D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811" y="6544183"/>
            <a:ext cx="2857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06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8"/>
          <p:cNvSpPr/>
          <p:nvPr/>
        </p:nvSpPr>
        <p:spPr>
          <a:xfrm>
            <a:off x="16282218" y="6058769"/>
            <a:ext cx="449109" cy="15984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/>
          <p:cNvSpPr/>
          <p:nvPr/>
        </p:nvSpPr>
        <p:spPr>
          <a:xfrm>
            <a:off x="16731327" y="0"/>
            <a:ext cx="6689113" cy="13716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33"/>
          <p:cNvSpPr txBox="1"/>
          <p:nvPr/>
        </p:nvSpPr>
        <p:spPr>
          <a:xfrm>
            <a:off x="4281861" y="7736118"/>
            <a:ext cx="34740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E7E6E6"/>
                </a:solidFill>
                <a:latin typeface="Century Gothic" panose="020B0502020202020204" pitchFamily="34" charset="0"/>
              </a:rPr>
              <a:t>#</a:t>
            </a:r>
            <a:r>
              <a:rPr lang="ko-KR" altLang="en-US" sz="3500" b="1" dirty="0">
                <a:solidFill>
                  <a:srgbClr val="E7E6E6"/>
                </a:solidFill>
                <a:latin typeface="Century Gothic" panose="020B0502020202020204" pitchFamily="34" charset="0"/>
              </a:rPr>
              <a:t>스토리보드</a:t>
            </a:r>
            <a:endParaRPr lang="de-DE" sz="3500" b="1" dirty="0">
              <a:solidFill>
                <a:srgbClr val="E7E6E6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feld 33"/>
          <p:cNvSpPr txBox="1"/>
          <p:nvPr/>
        </p:nvSpPr>
        <p:spPr>
          <a:xfrm>
            <a:off x="4281861" y="3099861"/>
            <a:ext cx="34740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rgbClr val="7AB8D8"/>
                </a:solidFill>
                <a:latin typeface="Century Gothic" panose="020B0502020202020204" pitchFamily="34" charset="0"/>
              </a:rPr>
              <a:t>#</a:t>
            </a:r>
            <a:r>
              <a:rPr lang="ko-KR" altLang="en-US" sz="3500" b="1" dirty="0">
                <a:solidFill>
                  <a:srgbClr val="7AB8D8"/>
                </a:solidFill>
                <a:latin typeface="Century Gothic" panose="020B0502020202020204" pitchFamily="34" charset="0"/>
              </a:rPr>
              <a:t>화면설계서</a:t>
            </a:r>
            <a:endParaRPr lang="de-DE" sz="3500" b="1" dirty="0">
              <a:solidFill>
                <a:srgbClr val="7AB8D8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extfeld 34"/>
          <p:cNvSpPr txBox="1"/>
          <p:nvPr/>
        </p:nvSpPr>
        <p:spPr>
          <a:xfrm>
            <a:off x="4281861" y="3825280"/>
            <a:ext cx="36343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수정내역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요구사항정의서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기능정의서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플로우 차트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30" name="Textfeld 33"/>
          <p:cNvSpPr txBox="1"/>
          <p:nvPr/>
        </p:nvSpPr>
        <p:spPr>
          <a:xfrm>
            <a:off x="9886248" y="3099861"/>
            <a:ext cx="34740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rgbClr val="D8D7D7"/>
                </a:solidFill>
                <a:latin typeface="Century Gothic" panose="020B0502020202020204" pitchFamily="34" charset="0"/>
              </a:rPr>
              <a:t>#</a:t>
            </a:r>
            <a:r>
              <a:rPr lang="ko-KR" altLang="en-US" sz="3500" b="1" dirty="0">
                <a:solidFill>
                  <a:srgbClr val="D8D7D7"/>
                </a:solidFill>
                <a:latin typeface="Century Gothic" panose="020B0502020202020204" pitchFamily="34" charset="0"/>
              </a:rPr>
              <a:t>와이어프레임</a:t>
            </a:r>
            <a:endParaRPr lang="de-DE" sz="3500" b="1" dirty="0">
              <a:solidFill>
                <a:srgbClr val="D8D7D7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DF35B8-4F74-4FE5-99FA-2302C84C42DB}"/>
              </a:ext>
            </a:extLst>
          </p:cNvPr>
          <p:cNvSpPr txBox="1"/>
          <p:nvPr/>
        </p:nvSpPr>
        <p:spPr>
          <a:xfrm>
            <a:off x="9876612" y="3825280"/>
            <a:ext cx="456830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광고관리 메인 페이지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광고관리 새 광고 페이지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광고관리 수정 페이지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광고관리 세금계산서 페이지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광고관리 통계보기 페이지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광고관리 알 지갑 충전 페이지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업체관리 통계리포트 페이지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업체관리 광고업체 관리 페이지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70267F-C355-427F-B40C-620459FBBBA7}"/>
              </a:ext>
            </a:extLst>
          </p:cNvPr>
          <p:cNvSpPr/>
          <p:nvPr/>
        </p:nvSpPr>
        <p:spPr>
          <a:xfrm>
            <a:off x="266007" y="5203766"/>
            <a:ext cx="886745" cy="7826433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476452-109C-437F-BAF9-CAAB944123AC}"/>
              </a:ext>
            </a:extLst>
          </p:cNvPr>
          <p:cNvSpPr txBox="1"/>
          <p:nvPr/>
        </p:nvSpPr>
        <p:spPr>
          <a:xfrm>
            <a:off x="4281861" y="8634819"/>
            <a:ext cx="4568308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광고관리 메인 페이지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광고관리 새 광고 페이지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광고관리 세금계산서 페이지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광고관리 통계보기 페이지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광고관리 알 지갑 충전 페이지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관리자 페이지</a:t>
            </a:r>
          </a:p>
        </p:txBody>
      </p:sp>
    </p:spTree>
    <p:extLst>
      <p:ext uri="{BB962C8B-B14F-4D97-AF65-F5344CB8AC3E}">
        <p14:creationId xmlns:p14="http://schemas.microsoft.com/office/powerpoint/2010/main" val="2812727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9" grpId="0"/>
      <p:bldP spid="18" grpId="0"/>
      <p:bldP spid="1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D7AA22A-A1F7-464A-A8EB-8B51A130F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181765"/>
              </p:ext>
            </p:extLst>
          </p:nvPr>
        </p:nvGraphicFramePr>
        <p:xfrm>
          <a:off x="6271496" y="4729827"/>
          <a:ext cx="16251768" cy="7924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89218">
                  <a:extLst>
                    <a:ext uri="{9D8B030D-6E8A-4147-A177-3AD203B41FA5}">
                      <a16:colId xmlns:a16="http://schemas.microsoft.com/office/drawing/2014/main" val="3488092973"/>
                    </a:ext>
                  </a:extLst>
                </a:gridCol>
                <a:gridCol w="3628038">
                  <a:extLst>
                    <a:ext uri="{9D8B030D-6E8A-4147-A177-3AD203B41FA5}">
                      <a16:colId xmlns:a16="http://schemas.microsoft.com/office/drawing/2014/main" val="2180873245"/>
                    </a:ext>
                  </a:extLst>
                </a:gridCol>
                <a:gridCol w="1808486">
                  <a:extLst>
                    <a:ext uri="{9D8B030D-6E8A-4147-A177-3AD203B41FA5}">
                      <a16:colId xmlns:a16="http://schemas.microsoft.com/office/drawing/2014/main" val="3089885228"/>
                    </a:ext>
                  </a:extLst>
                </a:gridCol>
                <a:gridCol w="3608770">
                  <a:extLst>
                    <a:ext uri="{9D8B030D-6E8A-4147-A177-3AD203B41FA5}">
                      <a16:colId xmlns:a16="http://schemas.microsoft.com/office/drawing/2014/main" val="723462220"/>
                    </a:ext>
                  </a:extLst>
                </a:gridCol>
                <a:gridCol w="1827753">
                  <a:extLst>
                    <a:ext uri="{9D8B030D-6E8A-4147-A177-3AD203B41FA5}">
                      <a16:colId xmlns:a16="http://schemas.microsoft.com/office/drawing/2014/main" val="3655197946"/>
                    </a:ext>
                  </a:extLst>
                </a:gridCol>
                <a:gridCol w="3589503">
                  <a:extLst>
                    <a:ext uri="{9D8B030D-6E8A-4147-A177-3AD203B41FA5}">
                      <a16:colId xmlns:a16="http://schemas.microsoft.com/office/drawing/2014/main" val="17516475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프로젝트 명</a:t>
                      </a:r>
                    </a:p>
                  </a:txBody>
                  <a:tcPr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㈜알통 광고 관리 페이지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화면 명</a:t>
                      </a:r>
                    </a:p>
                  </a:txBody>
                  <a:tcPr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알통 광고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담당자</a:t>
                      </a:r>
                    </a:p>
                  </a:txBody>
                  <a:tcPr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오 허정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061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버전</a:t>
                      </a:r>
                    </a:p>
                  </a:txBody>
                  <a:tcPr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1.0 v</a:t>
                      </a:r>
                      <a:endParaRPr lang="ko-KR" altLang="en-US" sz="20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화면 경로</a:t>
                      </a:r>
                    </a:p>
                  </a:txBody>
                  <a:tcPr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Main&gt;</a:t>
                      </a:r>
                      <a:r>
                        <a:rPr lang="ko-KR" altLang="en-US" sz="20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광고관리</a:t>
                      </a:r>
                      <a:r>
                        <a:rPr lang="en-US" altLang="ko-KR" sz="20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, Main&gt;</a:t>
                      </a:r>
                      <a:r>
                        <a:rPr lang="ko-KR" altLang="en-US" sz="20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업체관리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최종 수정일자</a:t>
                      </a:r>
                    </a:p>
                  </a:txBody>
                  <a:tcPr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2021.04.23</a:t>
                      </a:r>
                      <a:endParaRPr lang="ko-KR" altLang="en-US" sz="20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894240"/>
                  </a:ext>
                </a:extLst>
              </a:tr>
            </a:tbl>
          </a:graphicData>
        </a:graphic>
      </p:graphicFrame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C089F639-B6BD-42AC-9FFE-11DD00FC8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793075"/>
              </p:ext>
            </p:extLst>
          </p:nvPr>
        </p:nvGraphicFramePr>
        <p:xfrm>
          <a:off x="6271496" y="5871508"/>
          <a:ext cx="16251768" cy="377402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89219">
                  <a:extLst>
                    <a:ext uri="{9D8B030D-6E8A-4147-A177-3AD203B41FA5}">
                      <a16:colId xmlns:a16="http://schemas.microsoft.com/office/drawing/2014/main" val="898967300"/>
                    </a:ext>
                  </a:extLst>
                </a:gridCol>
                <a:gridCol w="12801600">
                  <a:extLst>
                    <a:ext uri="{9D8B030D-6E8A-4147-A177-3AD203B41FA5}">
                      <a16:colId xmlns:a16="http://schemas.microsoft.com/office/drawing/2014/main" val="3124593287"/>
                    </a:ext>
                  </a:extLst>
                </a:gridCol>
                <a:gridCol w="1660949">
                  <a:extLst>
                    <a:ext uri="{9D8B030D-6E8A-4147-A177-3AD203B41FA5}">
                      <a16:colId xmlns:a16="http://schemas.microsoft.com/office/drawing/2014/main" val="776777568"/>
                    </a:ext>
                  </a:extLst>
                </a:gridCol>
              </a:tblGrid>
              <a:tr h="482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수정일</a:t>
                      </a: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작성자</a:t>
                      </a: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182084"/>
                  </a:ext>
                </a:extLst>
              </a:tr>
              <a:tr h="149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2021.04.21</a:t>
                      </a:r>
                      <a:endParaRPr lang="ko-KR" altLang="en-US" sz="21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1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광고 관리 페이지 전체적 컨셉 구상 및 자료정리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오 허정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188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21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초안 작성</a:t>
                      </a:r>
                      <a:r>
                        <a:rPr lang="en-US" altLang="ko-KR" sz="21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, </a:t>
                      </a:r>
                      <a:r>
                        <a:rPr lang="ko-KR" altLang="en-US" sz="21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광고 관리 세부 페이지 항목 작성 및 와이어프레임 제작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오 허정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059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1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2021.04.22</a:t>
                      </a:r>
                      <a:endParaRPr lang="ko-KR" altLang="en-US" sz="21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1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와이어프레임 수정 및 보완 작업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오 허정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839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1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광고 관리 세부페이지 항목 수정</a:t>
                      </a:r>
                      <a:r>
                        <a:rPr lang="en-US" altLang="ko-KR" sz="21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 </a:t>
                      </a:r>
                      <a:r>
                        <a:rPr lang="ko-KR" altLang="en-US" sz="21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및 고도화 작업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오 허정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946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2021.04.23</a:t>
                      </a:r>
                      <a:endParaRPr lang="ko-KR" altLang="en-US" sz="21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1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전체적 수정 및 보완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235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Arial" panose="020B0604020202020204" pitchFamily="34" charset="0"/>
                        <a:buChar char="•"/>
                      </a:pPr>
                      <a:endParaRPr lang="ko-KR" altLang="en-US" sz="21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488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Arial" panose="020B0604020202020204" pitchFamily="34" charset="0"/>
                        <a:buChar char="•"/>
                      </a:pPr>
                      <a:endParaRPr lang="ko-KR" altLang="en-US" sz="21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832712"/>
                  </a:ext>
                </a:extLst>
              </a:tr>
              <a:tr h="242137"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Arial" panose="020B0604020202020204" pitchFamily="34" charset="0"/>
                        <a:buChar char="•"/>
                      </a:pPr>
                      <a:endParaRPr lang="ko-KR" altLang="en-US" sz="21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835115"/>
                  </a:ext>
                </a:extLst>
              </a:tr>
            </a:tbl>
          </a:graphicData>
        </a:graphic>
      </p:graphicFrame>
      <p:sp>
        <p:nvSpPr>
          <p:cNvPr id="13" name="Textfeld 33">
            <a:extLst>
              <a:ext uri="{FF2B5EF4-FFF2-40B4-BE49-F238E27FC236}">
                <a16:creationId xmlns:a16="http://schemas.microsoft.com/office/drawing/2014/main" id="{AB6E6E18-5FE1-4551-84B0-13CD1A5FC0E1}"/>
              </a:ext>
            </a:extLst>
          </p:cNvPr>
          <p:cNvSpPr txBox="1"/>
          <p:nvPr/>
        </p:nvSpPr>
        <p:spPr>
          <a:xfrm>
            <a:off x="1406968" y="1154183"/>
            <a:ext cx="55580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>
                <a:latin typeface="Century Gothic" panose="020B0502020202020204" pitchFamily="34" charset="0"/>
              </a:rPr>
              <a:t>수정</a:t>
            </a:r>
            <a:endParaRPr lang="en-US" altLang="ko-KR" sz="10000" b="1" dirty="0">
              <a:latin typeface="Century Gothic" panose="020B0502020202020204" pitchFamily="34" charset="0"/>
            </a:endParaRPr>
          </a:p>
          <a:p>
            <a:r>
              <a:rPr lang="ko-KR" altLang="en-US" sz="10000" b="1" dirty="0">
                <a:latin typeface="Century Gothic" panose="020B0502020202020204" pitchFamily="34" charset="0"/>
              </a:rPr>
              <a:t>내역</a:t>
            </a:r>
            <a:r>
              <a:rPr lang="en-US" altLang="ko-KR" sz="10000" b="1" dirty="0">
                <a:latin typeface="Century Gothic" panose="020B0502020202020204" pitchFamily="34" charset="0"/>
              </a:rPr>
              <a:t>.</a:t>
            </a:r>
            <a:endParaRPr lang="de-DE" sz="10000" b="1" dirty="0">
              <a:latin typeface="Century Gothic" panose="020B0502020202020204" pitchFamily="34" charset="0"/>
            </a:endParaRPr>
          </a:p>
        </p:txBody>
      </p:sp>
      <p:sp>
        <p:nvSpPr>
          <p:cNvPr id="14" name="Halber Rahmen 28">
            <a:extLst>
              <a:ext uri="{FF2B5EF4-FFF2-40B4-BE49-F238E27FC236}">
                <a16:creationId xmlns:a16="http://schemas.microsoft.com/office/drawing/2014/main" id="{CAF36956-CA3F-45D7-AEE4-DAE60603FA39}"/>
              </a:ext>
            </a:extLst>
          </p:cNvPr>
          <p:cNvSpPr/>
          <p:nvPr/>
        </p:nvSpPr>
        <p:spPr>
          <a:xfrm rot="5400000">
            <a:off x="22523264" y="3050931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Halber Rahmen 31">
            <a:extLst>
              <a:ext uri="{FF2B5EF4-FFF2-40B4-BE49-F238E27FC236}">
                <a16:creationId xmlns:a16="http://schemas.microsoft.com/office/drawing/2014/main" id="{1C6F870E-1A4F-4E2E-8D3C-57F86AB7AABB}"/>
              </a:ext>
            </a:extLst>
          </p:cNvPr>
          <p:cNvSpPr/>
          <p:nvPr/>
        </p:nvSpPr>
        <p:spPr>
          <a:xfrm rot="10800000">
            <a:off x="22523264" y="10420867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A04295-FDA1-44FA-85AA-4EBF636480BB}"/>
              </a:ext>
            </a:extLst>
          </p:cNvPr>
          <p:cNvSpPr/>
          <p:nvPr/>
        </p:nvSpPr>
        <p:spPr>
          <a:xfrm>
            <a:off x="266007" y="5203766"/>
            <a:ext cx="886745" cy="7826433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971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D7AA22A-A1F7-464A-A8EB-8B51A130F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94573"/>
              </p:ext>
            </p:extLst>
          </p:nvPr>
        </p:nvGraphicFramePr>
        <p:xfrm>
          <a:off x="7289875" y="2083539"/>
          <a:ext cx="16251768" cy="7924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89218">
                  <a:extLst>
                    <a:ext uri="{9D8B030D-6E8A-4147-A177-3AD203B41FA5}">
                      <a16:colId xmlns:a16="http://schemas.microsoft.com/office/drawing/2014/main" val="3488092973"/>
                    </a:ext>
                  </a:extLst>
                </a:gridCol>
                <a:gridCol w="3628038">
                  <a:extLst>
                    <a:ext uri="{9D8B030D-6E8A-4147-A177-3AD203B41FA5}">
                      <a16:colId xmlns:a16="http://schemas.microsoft.com/office/drawing/2014/main" val="2180873245"/>
                    </a:ext>
                  </a:extLst>
                </a:gridCol>
                <a:gridCol w="1808486">
                  <a:extLst>
                    <a:ext uri="{9D8B030D-6E8A-4147-A177-3AD203B41FA5}">
                      <a16:colId xmlns:a16="http://schemas.microsoft.com/office/drawing/2014/main" val="3089885228"/>
                    </a:ext>
                  </a:extLst>
                </a:gridCol>
                <a:gridCol w="3608770">
                  <a:extLst>
                    <a:ext uri="{9D8B030D-6E8A-4147-A177-3AD203B41FA5}">
                      <a16:colId xmlns:a16="http://schemas.microsoft.com/office/drawing/2014/main" val="723462220"/>
                    </a:ext>
                  </a:extLst>
                </a:gridCol>
                <a:gridCol w="1827753">
                  <a:extLst>
                    <a:ext uri="{9D8B030D-6E8A-4147-A177-3AD203B41FA5}">
                      <a16:colId xmlns:a16="http://schemas.microsoft.com/office/drawing/2014/main" val="3655197946"/>
                    </a:ext>
                  </a:extLst>
                </a:gridCol>
                <a:gridCol w="3589503">
                  <a:extLst>
                    <a:ext uri="{9D8B030D-6E8A-4147-A177-3AD203B41FA5}">
                      <a16:colId xmlns:a16="http://schemas.microsoft.com/office/drawing/2014/main" val="17516475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프로젝트 명</a:t>
                      </a:r>
                    </a:p>
                  </a:txBody>
                  <a:tcPr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㈜알통 광고 관리 페이지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화면 명</a:t>
                      </a:r>
                    </a:p>
                  </a:txBody>
                  <a:tcPr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알통 광고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담당자</a:t>
                      </a:r>
                    </a:p>
                  </a:txBody>
                  <a:tcPr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오 허정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061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버전</a:t>
                      </a:r>
                    </a:p>
                  </a:txBody>
                  <a:tcPr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1.0 v</a:t>
                      </a:r>
                      <a:endParaRPr lang="ko-KR" altLang="en-US" sz="2000" b="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화면 경로</a:t>
                      </a:r>
                    </a:p>
                  </a:txBody>
                  <a:tcPr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Main&gt;</a:t>
                      </a:r>
                      <a:r>
                        <a:rPr lang="ko-KR" altLang="en-US" sz="20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광고관리</a:t>
                      </a:r>
                      <a:r>
                        <a:rPr lang="en-US" altLang="ko-KR" sz="20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, Main&gt;</a:t>
                      </a:r>
                      <a:r>
                        <a:rPr lang="ko-KR" altLang="en-US" sz="20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업체관리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최종 수정일자</a:t>
                      </a:r>
                    </a:p>
                  </a:txBody>
                  <a:tcPr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2021.04.</a:t>
                      </a:r>
                      <a:endParaRPr lang="ko-KR" altLang="en-US" sz="20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894240"/>
                  </a:ext>
                </a:extLst>
              </a:tr>
            </a:tbl>
          </a:graphicData>
        </a:graphic>
      </p:graphicFrame>
      <p:sp>
        <p:nvSpPr>
          <p:cNvPr id="12" name="Textfeld 33">
            <a:extLst>
              <a:ext uri="{FF2B5EF4-FFF2-40B4-BE49-F238E27FC236}">
                <a16:creationId xmlns:a16="http://schemas.microsoft.com/office/drawing/2014/main" id="{E5D5A37D-2381-494D-83CC-9E8D831A8371}"/>
              </a:ext>
            </a:extLst>
          </p:cNvPr>
          <p:cNvSpPr txBox="1"/>
          <p:nvPr/>
        </p:nvSpPr>
        <p:spPr>
          <a:xfrm>
            <a:off x="1406968" y="1154183"/>
            <a:ext cx="55580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>
                <a:latin typeface="Century Gothic" panose="020B0502020202020204" pitchFamily="34" charset="0"/>
              </a:rPr>
              <a:t>요구사항</a:t>
            </a:r>
            <a:endParaRPr lang="en-US" altLang="ko-KR" sz="10000" b="1" dirty="0">
              <a:latin typeface="Century Gothic" panose="020B0502020202020204" pitchFamily="34" charset="0"/>
            </a:endParaRPr>
          </a:p>
          <a:p>
            <a:r>
              <a:rPr lang="ko-KR" altLang="en-US" sz="10000" b="1" dirty="0">
                <a:latin typeface="Century Gothic" panose="020B0502020202020204" pitchFamily="34" charset="0"/>
              </a:rPr>
              <a:t>정의서</a:t>
            </a:r>
            <a:r>
              <a:rPr lang="en-US" altLang="ko-KR" sz="10000" b="1" dirty="0">
                <a:latin typeface="Century Gothic" panose="020B0502020202020204" pitchFamily="34" charset="0"/>
              </a:rPr>
              <a:t>.</a:t>
            </a:r>
            <a:endParaRPr lang="de-DE" sz="10000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1419F4-B5EF-4134-B5B3-8F218AF89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648367"/>
              </p:ext>
            </p:extLst>
          </p:nvPr>
        </p:nvGraphicFramePr>
        <p:xfrm>
          <a:off x="7289874" y="3065443"/>
          <a:ext cx="16251769" cy="988727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60810">
                  <a:extLst>
                    <a:ext uri="{9D8B030D-6E8A-4147-A177-3AD203B41FA5}">
                      <a16:colId xmlns:a16="http://schemas.microsoft.com/office/drawing/2014/main" val="3325565832"/>
                    </a:ext>
                  </a:extLst>
                </a:gridCol>
                <a:gridCol w="1379913">
                  <a:extLst>
                    <a:ext uri="{9D8B030D-6E8A-4147-A177-3AD203B41FA5}">
                      <a16:colId xmlns:a16="http://schemas.microsoft.com/office/drawing/2014/main" val="2743938586"/>
                    </a:ext>
                  </a:extLst>
                </a:gridCol>
                <a:gridCol w="1379913">
                  <a:extLst>
                    <a:ext uri="{9D8B030D-6E8A-4147-A177-3AD203B41FA5}">
                      <a16:colId xmlns:a16="http://schemas.microsoft.com/office/drawing/2014/main" val="1028926391"/>
                    </a:ext>
                  </a:extLst>
                </a:gridCol>
                <a:gridCol w="3574473">
                  <a:extLst>
                    <a:ext uri="{9D8B030D-6E8A-4147-A177-3AD203B41FA5}">
                      <a16:colId xmlns:a16="http://schemas.microsoft.com/office/drawing/2014/main" val="3147601113"/>
                    </a:ext>
                  </a:extLst>
                </a:gridCol>
                <a:gridCol w="3973484">
                  <a:extLst>
                    <a:ext uri="{9D8B030D-6E8A-4147-A177-3AD203B41FA5}">
                      <a16:colId xmlns:a16="http://schemas.microsoft.com/office/drawing/2014/main" val="3984567895"/>
                    </a:ext>
                  </a:extLst>
                </a:gridCol>
                <a:gridCol w="3291840">
                  <a:extLst>
                    <a:ext uri="{9D8B030D-6E8A-4147-A177-3AD203B41FA5}">
                      <a16:colId xmlns:a16="http://schemas.microsoft.com/office/drawing/2014/main" val="1350135025"/>
                    </a:ext>
                  </a:extLst>
                </a:gridCol>
                <a:gridCol w="1191336">
                  <a:extLst>
                    <a:ext uri="{9D8B030D-6E8A-4147-A177-3AD203B41FA5}">
                      <a16:colId xmlns:a16="http://schemas.microsoft.com/office/drawing/2014/main" val="4166985959"/>
                    </a:ext>
                  </a:extLst>
                </a:gridCol>
              </a:tblGrid>
              <a:tr h="655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0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구분</a:t>
                      </a: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0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서비스 </a:t>
                      </a:r>
                      <a:r>
                        <a:rPr lang="en-US" altLang="ko-KR" sz="2100" b="0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(</a:t>
                      </a:r>
                      <a:r>
                        <a:rPr lang="ko-KR" altLang="en-US" sz="2100" b="0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메뉴</a:t>
                      </a:r>
                      <a:r>
                        <a:rPr lang="en-US" altLang="ko-KR" sz="2100" b="0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)</a:t>
                      </a:r>
                      <a:endParaRPr lang="ko-KR" altLang="en-US" sz="2100" b="0" dirty="0"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0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필요기능</a:t>
                      </a: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0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기능설명</a:t>
                      </a: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0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레퍼런스</a:t>
                      </a: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0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우선순위</a:t>
                      </a: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360765"/>
                  </a:ext>
                </a:extLst>
              </a:tr>
              <a:tr h="45720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사용자</a:t>
                      </a:r>
                    </a:p>
                  </a:txBody>
                  <a:tcPr anchor="ctr"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광고관리</a:t>
                      </a:r>
                    </a:p>
                  </a:txBody>
                  <a:tcPr anchor="ctr"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광고관리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새 광고 추가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[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제품명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]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[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랜딩 </a:t>
                      </a:r>
                      <a:r>
                        <a:rPr lang="en-US" altLang="ko-KR" sz="1700" dirty="0" err="1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url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] [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추가문구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] [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게시기간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] [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첨부파일타입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] [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게시글 타입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]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작성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/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선택</a:t>
                      </a:r>
                      <a:endParaRPr lang="en-US" altLang="ko-KR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첨부파일 타입 선택 시 첨부 가능한 페이지 생성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,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첨부 후 게시글 타입에서 미리보기로 보여주기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1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68250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통계보기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–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대시보드 통계기능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bg2"/>
                          </a:solidFill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1</a:t>
                      </a:r>
                      <a:r>
                        <a:rPr lang="ko-KR" altLang="en-US" sz="1700" dirty="0">
                          <a:solidFill>
                            <a:schemeClr val="bg2"/>
                          </a:solidFill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주간</a:t>
                      </a:r>
                      <a:r>
                        <a:rPr lang="en-US" altLang="ko-KR" sz="1700" dirty="0">
                          <a:solidFill>
                            <a:schemeClr val="bg2"/>
                          </a:solidFill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, 1</a:t>
                      </a:r>
                      <a:r>
                        <a:rPr lang="ko-KR" altLang="en-US" sz="1700" dirty="0">
                          <a:solidFill>
                            <a:schemeClr val="bg2"/>
                          </a:solidFill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달간</a:t>
                      </a:r>
                      <a:r>
                        <a:rPr lang="en-US" altLang="ko-KR" sz="1700" dirty="0">
                          <a:solidFill>
                            <a:schemeClr val="bg2"/>
                          </a:solidFill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, 1</a:t>
                      </a:r>
                      <a:r>
                        <a:rPr lang="ko-KR" altLang="en-US" sz="1700" dirty="0">
                          <a:solidFill>
                            <a:schemeClr val="bg2"/>
                          </a:solidFill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년간 항목별 수치 값 통계기능으로 확인 할 수 있어야 함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D8D7D7"/>
                          </a:solidFill>
                          <a:latin typeface="Calibri Light" panose="020F0302020204030204" pitchFamily="34" charset="0"/>
                        </a:rPr>
                        <a:t>통계페이지 팝업 창 연결</a:t>
                      </a:r>
                      <a:r>
                        <a:rPr lang="en-US" altLang="ko-KR" sz="1600" dirty="0">
                          <a:solidFill>
                            <a:srgbClr val="D8D7D7"/>
                          </a:solidFill>
                          <a:latin typeface="Calibri Light" panose="020F0302020204030204" pitchFamily="34" charset="0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D8D7D7"/>
                          </a:solidFill>
                          <a:latin typeface="Calibri Light" panose="020F0302020204030204" pitchFamily="34" charset="0"/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rgbClr val="D8D7D7"/>
                          </a:solidFill>
                          <a:latin typeface="Calibri Light" panose="020F0302020204030204" pitchFamily="34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rgbClr val="D8D7D7"/>
                          </a:solidFill>
                          <a:latin typeface="Calibri Light" panose="020F0302020204030204" pitchFamily="34" charset="0"/>
                        </a:rPr>
                        <a:t>노출 수</a:t>
                      </a:r>
                      <a:r>
                        <a:rPr lang="en-US" altLang="ko-KR" sz="1600" dirty="0">
                          <a:solidFill>
                            <a:srgbClr val="D8D7D7"/>
                          </a:solidFill>
                          <a:latin typeface="Calibri Light" panose="020F0302020204030204" pitchFamily="34" charset="0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D8D7D7"/>
                          </a:solidFill>
                          <a:latin typeface="Calibri Light" panose="020F0302020204030204" pitchFamily="34" charset="0"/>
                        </a:rPr>
                        <a:t>클릭 수</a:t>
                      </a:r>
                      <a:r>
                        <a:rPr lang="en-US" altLang="ko-KR" sz="1600" dirty="0">
                          <a:solidFill>
                            <a:srgbClr val="D8D7D7"/>
                          </a:solidFill>
                          <a:latin typeface="Calibri Light" panose="020F0302020204030204" pitchFamily="34" charset="0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D8D7D7"/>
                          </a:solidFill>
                          <a:latin typeface="Calibri Light" panose="020F0302020204030204" pitchFamily="34" charset="0"/>
                        </a:rPr>
                        <a:t>클릭 율</a:t>
                      </a:r>
                      <a:r>
                        <a:rPr lang="en-US" altLang="ko-KR" sz="1600" dirty="0">
                          <a:solidFill>
                            <a:srgbClr val="D8D7D7"/>
                          </a:solidFill>
                          <a:latin typeface="Calibri Light" panose="020F0302020204030204" pitchFamily="34" charset="0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D8D7D7"/>
                          </a:solidFill>
                          <a:latin typeface="Calibri Light" panose="020F0302020204030204" pitchFamily="34" charset="0"/>
                        </a:rPr>
                        <a:t>평균 클릭 비용</a:t>
                      </a:r>
                      <a:r>
                        <a:rPr lang="en-US" altLang="ko-KR" sz="1600" dirty="0">
                          <a:solidFill>
                            <a:srgbClr val="D8D7D7"/>
                          </a:solidFill>
                          <a:latin typeface="Calibri Light" panose="020F0302020204030204" pitchFamily="34" charset="0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D8D7D7"/>
                          </a:solidFill>
                          <a:latin typeface="Calibri Light" panose="020F0302020204030204" pitchFamily="34" charset="0"/>
                        </a:rPr>
                        <a:t>총비용 </a:t>
                      </a:r>
                      <a:endParaRPr lang="ko-KR" altLang="en-US" sz="1600" dirty="0">
                        <a:solidFill>
                          <a:srgbClr val="D8D7D7"/>
                        </a:solidFill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9756272"/>
                  </a:ext>
                </a:extLst>
              </a:tr>
              <a:tr h="3643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1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1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세금계산서 발행</a:t>
                      </a:r>
                      <a:endParaRPr lang="en-US" altLang="ko-KR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세금계산서 발행 버튼 누르면 발급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1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773625"/>
                  </a:ext>
                </a:extLst>
              </a:tr>
              <a:tr h="3643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날짜지정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최근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7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일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, 1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달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, 1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년 기간 설정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2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24483"/>
                  </a:ext>
                </a:extLst>
              </a:tr>
              <a:tr h="8940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1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1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알 지갑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알 충전하기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충전하기 버튼 누를 시 충전페이지로 연결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,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알 수량 입력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,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결제 수단 선택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,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결제정보 확인 받기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,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결제 페이지 연결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상단에 보유 알 표시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/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 충전 알 입력 시 원화 동시 계산 해서 화면에 표시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1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060120"/>
                  </a:ext>
                </a:extLst>
              </a:tr>
              <a:tr h="62586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1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1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알 출금하기</a:t>
                      </a:r>
                      <a:endParaRPr lang="en-US" altLang="ko-KR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잔고확인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,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계좌정보입력 받기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,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출금 신청 버튼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–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출금 페이지로 연결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1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322277"/>
                  </a:ext>
                </a:extLst>
              </a:tr>
              <a:tr h="62586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관리자</a:t>
                      </a:r>
                    </a:p>
                  </a:txBody>
                  <a:tcPr anchor="ctr"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업체관리</a:t>
                      </a: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통계</a:t>
                      </a:r>
                      <a:endParaRPr lang="en-US" altLang="ko-KR" sz="170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리포트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옵션선택</a:t>
                      </a:r>
                      <a:endParaRPr lang="en-US" altLang="ko-KR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업체 검색 기능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,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품목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drop down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버튼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, date picker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통해 기간 설정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2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734819"/>
                  </a:ext>
                </a:extLst>
              </a:tr>
              <a:tr h="3643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1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1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대시보드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-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통계기능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1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주간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, 1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달간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, 1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년간 항목별 수치 값 통계기능으로 확인 할 수 있어야 함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항목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-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업체 수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, ON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광고 수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,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노출 수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,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클릭 수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,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클릭 율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,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평균 클릭 비용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,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총 비용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1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659979"/>
                  </a:ext>
                </a:extLst>
              </a:tr>
              <a:tr h="7152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1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1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광고업체 관리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옵션선택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/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기간설정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통계리포트의 옵션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/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기간</a:t>
                      </a:r>
                      <a:endParaRPr lang="en-US" altLang="ko-KR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설정과 동일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통계리포트의 옵션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/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기간</a:t>
                      </a:r>
                      <a:endParaRPr lang="en-US" altLang="ko-KR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설정과 동일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2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326713"/>
                  </a:ext>
                </a:extLst>
              </a:tr>
              <a:tr h="36437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공통사항</a:t>
                      </a:r>
                    </a:p>
                  </a:txBody>
                  <a:tcPr anchor="ctr">
                    <a:noFill/>
                  </a:tcPr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공통</a:t>
                      </a:r>
                    </a:p>
                  </a:txBody>
                  <a:tcPr anchor="ctr">
                    <a:noFill/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업체명</a:t>
                      </a:r>
                      <a:r>
                        <a:rPr lang="en-US" altLang="ko-KR" sz="170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/</a:t>
                      </a:r>
                      <a:r>
                        <a:rPr lang="ko-KR" altLang="en-US" sz="170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제품</a:t>
                      </a:r>
                      <a:r>
                        <a:rPr lang="en-US" altLang="ko-KR" sz="170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/</a:t>
                      </a:r>
                      <a:r>
                        <a:rPr lang="ko-KR" altLang="en-US" sz="170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품목 검색기능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업체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,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제품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,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품목 검색 기능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왼쪽 상단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fixed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1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78896"/>
                  </a:ext>
                </a:extLst>
              </a:tr>
              <a:tr h="3643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1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21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즐겨찾기 기능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즐겨찾기 지정해둔 업체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,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항목들 확인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왼쪽 중간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fixed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1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926668"/>
                  </a:ext>
                </a:extLst>
              </a:tr>
              <a:tr h="7656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1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21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게시판 기능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광고관리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,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업체관리 공통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/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업체별 리스트 항목별로 분류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,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세금계산서 리스트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메모 참조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1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556137"/>
                  </a:ext>
                </a:extLst>
              </a:tr>
              <a:tr h="3643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1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21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수정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/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삭제 기능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체크박스 체크된 게시물 수정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,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삭제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1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52901"/>
                  </a:ext>
                </a:extLst>
              </a:tr>
              <a:tr h="3643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1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21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광고 글 노출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ON/OFF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기능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ON/OFF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버튼 통해 광고 노출 여부 선택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1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78358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디자인 컨셉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직관적이고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알통의 정체성이 잘 드러날 수 있는 광고 관리 페이지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1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1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1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2900"/>
                  </a:ext>
                </a:extLst>
              </a:tr>
              <a:tr h="423280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사이트 구성 컨셉</a:t>
                      </a:r>
                      <a:endParaRPr lang="ko-KR" altLang="en-US" sz="17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네이버 광고관리 페이지 참조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(url: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https://searchad.naver.com/)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906784"/>
                  </a:ext>
                </a:extLst>
              </a:tr>
            </a:tbl>
          </a:graphicData>
        </a:graphic>
      </p:graphicFrame>
      <p:sp>
        <p:nvSpPr>
          <p:cNvPr id="10" name="Halber Rahmen 14">
            <a:extLst>
              <a:ext uri="{FF2B5EF4-FFF2-40B4-BE49-F238E27FC236}">
                <a16:creationId xmlns:a16="http://schemas.microsoft.com/office/drawing/2014/main" id="{24FBF64E-85B1-4AE6-98E6-73EF6CF09E8F}"/>
              </a:ext>
            </a:extLst>
          </p:cNvPr>
          <p:cNvSpPr/>
          <p:nvPr/>
        </p:nvSpPr>
        <p:spPr>
          <a:xfrm rot="5400000">
            <a:off x="5419574" y="6156846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Halber Rahmen 15">
            <a:extLst>
              <a:ext uri="{FF2B5EF4-FFF2-40B4-BE49-F238E27FC236}">
                <a16:creationId xmlns:a16="http://schemas.microsoft.com/office/drawing/2014/main" id="{D028B042-95AB-4D92-A625-F6CD696F5595}"/>
              </a:ext>
            </a:extLst>
          </p:cNvPr>
          <p:cNvSpPr/>
          <p:nvPr/>
        </p:nvSpPr>
        <p:spPr>
          <a:xfrm rot="10800000">
            <a:off x="5419573" y="10982994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Textfeld 32">
            <a:extLst>
              <a:ext uri="{FF2B5EF4-FFF2-40B4-BE49-F238E27FC236}">
                <a16:creationId xmlns:a16="http://schemas.microsoft.com/office/drawing/2014/main" id="{9C5F08C3-91A1-4549-8D62-B182B65A62EA}"/>
              </a:ext>
            </a:extLst>
          </p:cNvPr>
          <p:cNvSpPr txBox="1"/>
          <p:nvPr/>
        </p:nvSpPr>
        <p:spPr>
          <a:xfrm>
            <a:off x="2014399" y="6445041"/>
            <a:ext cx="3415090" cy="606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de-DE" sz="2500" dirty="0">
                <a:solidFill>
                  <a:srgbClr val="7AB8D8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</a:t>
            </a:r>
            <a:r>
              <a:rPr lang="ko-KR" altLang="en-US" sz="2500" dirty="0">
                <a:solidFill>
                  <a:srgbClr val="7AB8D8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추가 메모사항</a:t>
            </a:r>
            <a:endParaRPr lang="de-DE" sz="2000" dirty="0">
              <a:solidFill>
                <a:srgbClr val="7AB8D8"/>
              </a:solidFill>
              <a:latin typeface="Calibri Light" panose="020F0302020204030204" pitchFamily="34" charset="0"/>
            </a:endParaRPr>
          </a:p>
        </p:txBody>
      </p:sp>
      <p:sp>
        <p:nvSpPr>
          <p:cNvPr id="14" name="Textfeld 32">
            <a:extLst>
              <a:ext uri="{FF2B5EF4-FFF2-40B4-BE49-F238E27FC236}">
                <a16:creationId xmlns:a16="http://schemas.microsoft.com/office/drawing/2014/main" id="{0FF09129-FEEB-42B3-B5B6-4DB81FF9E95B}"/>
              </a:ext>
            </a:extLst>
          </p:cNvPr>
          <p:cNvSpPr txBox="1"/>
          <p:nvPr/>
        </p:nvSpPr>
        <p:spPr>
          <a:xfrm>
            <a:off x="2014399" y="7051682"/>
            <a:ext cx="3415090" cy="18987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dirty="0">
                <a:latin typeface="Calibri Light" panose="020F0302020204030204" pitchFamily="34" charset="0"/>
              </a:rPr>
              <a:t>#</a:t>
            </a:r>
            <a:r>
              <a:rPr lang="ko-KR" altLang="en-US" sz="1600" dirty="0">
                <a:latin typeface="Calibri Light" panose="020F0302020204030204" pitchFamily="34" charset="0"/>
              </a:rPr>
              <a:t>광고관리 항목 리스트</a:t>
            </a:r>
            <a:endParaRPr lang="en-US" altLang="ko-KR" sz="1600" dirty="0">
              <a:latin typeface="Calibri Light" panose="020F030202020403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sz="1600" dirty="0">
                <a:latin typeface="Calibri Light" panose="020F0302020204030204" pitchFamily="34" charset="0"/>
              </a:rPr>
              <a:t>[</a:t>
            </a:r>
            <a:r>
              <a:rPr lang="ko-KR" altLang="en-US" sz="1600" dirty="0">
                <a:latin typeface="Calibri Light" panose="020F0302020204030204" pitchFamily="34" charset="0"/>
              </a:rPr>
              <a:t>체크박스</a:t>
            </a:r>
            <a:r>
              <a:rPr lang="en-US" altLang="ko-KR" sz="1600" dirty="0">
                <a:latin typeface="Calibri Light" panose="020F0302020204030204" pitchFamily="34" charset="0"/>
              </a:rPr>
              <a:t>, </a:t>
            </a:r>
            <a:r>
              <a:rPr lang="ko-KR" altLang="en-US" sz="1600" dirty="0">
                <a:latin typeface="Calibri Light" panose="020F0302020204030204" pitchFamily="34" charset="0"/>
              </a:rPr>
              <a:t>상호명</a:t>
            </a:r>
            <a:r>
              <a:rPr lang="en-US" altLang="ko-KR" sz="1600" dirty="0">
                <a:latin typeface="Calibri Light" panose="020F0302020204030204" pitchFamily="34" charset="0"/>
              </a:rPr>
              <a:t>, </a:t>
            </a:r>
            <a:r>
              <a:rPr lang="ko-KR" altLang="en-US" sz="1600" dirty="0">
                <a:latin typeface="Calibri Light" panose="020F0302020204030204" pitchFamily="34" charset="0"/>
              </a:rPr>
              <a:t>제품명</a:t>
            </a:r>
            <a:r>
              <a:rPr lang="en-US" altLang="ko-KR" sz="1600" dirty="0">
                <a:latin typeface="Calibri Light" panose="020F0302020204030204" pitchFamily="34" charset="0"/>
              </a:rPr>
              <a:t>, </a:t>
            </a:r>
            <a:r>
              <a:rPr lang="ko-KR" altLang="en-US" sz="1600" dirty="0">
                <a:latin typeface="Calibri Light" panose="020F0302020204030204" pitchFamily="34" charset="0"/>
              </a:rPr>
              <a:t>상태</a:t>
            </a:r>
            <a:r>
              <a:rPr lang="en-US" altLang="ko-KR" sz="1600" dirty="0">
                <a:latin typeface="Calibri Light" panose="020F0302020204030204" pitchFamily="34" charset="0"/>
              </a:rPr>
              <a:t>, </a:t>
            </a:r>
            <a:r>
              <a:rPr lang="ko-KR" altLang="en-US" sz="1600" dirty="0">
                <a:latin typeface="Calibri Light" panose="020F0302020204030204" pitchFamily="34" charset="0"/>
              </a:rPr>
              <a:t>노출 수</a:t>
            </a:r>
            <a:r>
              <a:rPr lang="en-US" altLang="ko-KR" sz="1600" dirty="0">
                <a:latin typeface="Calibri Light" panose="020F0302020204030204" pitchFamily="34" charset="0"/>
              </a:rPr>
              <a:t>, </a:t>
            </a:r>
            <a:r>
              <a:rPr lang="ko-KR" altLang="en-US" sz="1600" dirty="0">
                <a:latin typeface="Calibri Light" panose="020F0302020204030204" pitchFamily="34" charset="0"/>
              </a:rPr>
              <a:t>클릭 수</a:t>
            </a:r>
            <a:r>
              <a:rPr lang="en-US" altLang="ko-KR" sz="1600" dirty="0">
                <a:latin typeface="Calibri Light" panose="020F0302020204030204" pitchFamily="34" charset="0"/>
              </a:rPr>
              <a:t>, </a:t>
            </a:r>
            <a:r>
              <a:rPr lang="ko-KR" altLang="en-US" sz="1600" dirty="0">
                <a:latin typeface="Calibri Light" panose="020F0302020204030204" pitchFamily="34" charset="0"/>
              </a:rPr>
              <a:t>클릭 율</a:t>
            </a:r>
            <a:r>
              <a:rPr lang="en-US" altLang="ko-KR" sz="1600" dirty="0">
                <a:latin typeface="Calibri Light" panose="020F0302020204030204" pitchFamily="34" charset="0"/>
              </a:rPr>
              <a:t>, </a:t>
            </a:r>
            <a:r>
              <a:rPr lang="ko-KR" altLang="en-US" sz="1600" dirty="0">
                <a:latin typeface="Calibri Light" panose="020F0302020204030204" pitchFamily="34" charset="0"/>
              </a:rPr>
              <a:t>평균 클릭 비용</a:t>
            </a:r>
            <a:r>
              <a:rPr lang="en-US" altLang="ko-KR" sz="1600" dirty="0">
                <a:latin typeface="Calibri Light" panose="020F0302020204030204" pitchFamily="34" charset="0"/>
              </a:rPr>
              <a:t>, </a:t>
            </a:r>
            <a:r>
              <a:rPr lang="ko-KR" altLang="en-US" sz="1600" dirty="0">
                <a:latin typeface="Calibri Light" panose="020F0302020204030204" pitchFamily="34" charset="0"/>
              </a:rPr>
              <a:t>총비용</a:t>
            </a:r>
            <a:r>
              <a:rPr lang="en-US" altLang="ko-KR" sz="1600" dirty="0">
                <a:latin typeface="Calibri Light" panose="020F0302020204030204" pitchFamily="34" charset="0"/>
              </a:rPr>
              <a:t>, </a:t>
            </a:r>
            <a:r>
              <a:rPr lang="ko-KR" altLang="en-US" sz="1600" dirty="0">
                <a:latin typeface="Calibri Light" panose="020F0302020204030204" pitchFamily="34" charset="0"/>
              </a:rPr>
              <a:t>게시글 만료일</a:t>
            </a:r>
            <a:r>
              <a:rPr lang="en-US" altLang="ko-KR" sz="1600" dirty="0">
                <a:latin typeface="Calibri Light" panose="020F0302020204030204" pitchFamily="34" charset="0"/>
              </a:rPr>
              <a:t>, </a:t>
            </a:r>
            <a:r>
              <a:rPr lang="ko-KR" altLang="en-US" sz="1600" dirty="0">
                <a:latin typeface="Calibri Light" panose="020F0302020204030204" pitchFamily="34" charset="0"/>
              </a:rPr>
              <a:t>즐겨찾기 설정</a:t>
            </a:r>
            <a:r>
              <a:rPr lang="en-US" altLang="ko-KR" sz="1600" dirty="0">
                <a:latin typeface="Calibri Light" panose="020F0302020204030204" pitchFamily="34" charset="0"/>
              </a:rPr>
              <a:t>]</a:t>
            </a:r>
            <a:endParaRPr lang="de-DE" sz="1600" dirty="0">
              <a:latin typeface="Calibri Light" panose="020F0302020204030204" pitchFamily="34" charset="0"/>
            </a:endParaRPr>
          </a:p>
        </p:txBody>
      </p:sp>
      <p:sp>
        <p:nvSpPr>
          <p:cNvPr id="19" name="Textfeld 32">
            <a:extLst>
              <a:ext uri="{FF2B5EF4-FFF2-40B4-BE49-F238E27FC236}">
                <a16:creationId xmlns:a16="http://schemas.microsoft.com/office/drawing/2014/main" id="{DA6453AB-8B13-4B89-86E5-26232C61A3E8}"/>
              </a:ext>
            </a:extLst>
          </p:cNvPr>
          <p:cNvSpPr txBox="1"/>
          <p:nvPr/>
        </p:nvSpPr>
        <p:spPr>
          <a:xfrm>
            <a:off x="2004483" y="9020326"/>
            <a:ext cx="3415090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dirty="0">
                <a:latin typeface="Calibri Light" panose="020F0302020204030204" pitchFamily="34" charset="0"/>
              </a:rPr>
              <a:t>#</a:t>
            </a:r>
            <a:r>
              <a:rPr lang="ko-KR" altLang="en-US" sz="1600" dirty="0">
                <a:latin typeface="Calibri Light" panose="020F0302020204030204" pitchFamily="34" charset="0"/>
              </a:rPr>
              <a:t>업체관리 항목 리스트</a:t>
            </a:r>
            <a:endParaRPr lang="en-US" altLang="ko-KR" sz="1600" dirty="0">
              <a:latin typeface="Calibri Light" panose="020F030202020403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sz="1600" dirty="0">
                <a:latin typeface="Calibri Light" panose="020F0302020204030204" pitchFamily="34" charset="0"/>
              </a:rPr>
              <a:t>[</a:t>
            </a:r>
            <a:r>
              <a:rPr lang="ko-KR" altLang="en-US" sz="1600" dirty="0">
                <a:latin typeface="Calibri Light" panose="020F0302020204030204" pitchFamily="34" charset="0"/>
              </a:rPr>
              <a:t>광고관리 항목 리스트와 동일하나 업체명 옆 </a:t>
            </a:r>
            <a:r>
              <a:rPr lang="ko-KR" altLang="en-US" sz="1600" b="1" dirty="0">
                <a:latin typeface="Calibri Light" panose="020F0302020204030204" pitchFamily="34" charset="0"/>
              </a:rPr>
              <a:t>품목</a:t>
            </a:r>
            <a:r>
              <a:rPr lang="ko-KR" altLang="en-US" sz="1600" dirty="0">
                <a:latin typeface="Calibri Light" panose="020F0302020204030204" pitchFamily="34" charset="0"/>
              </a:rPr>
              <a:t> 항목 추가</a:t>
            </a:r>
            <a:r>
              <a:rPr lang="en-US" altLang="ko-KR" sz="1600" dirty="0">
                <a:latin typeface="Calibri Light" panose="020F0302020204030204" pitchFamily="34" charset="0"/>
              </a:rPr>
              <a:t>]</a:t>
            </a:r>
          </a:p>
          <a:p>
            <a:pPr algn="r">
              <a:lnSpc>
                <a:spcPct val="150000"/>
              </a:lnSpc>
            </a:pPr>
            <a:endParaRPr lang="en-US" altLang="ko-KR" sz="1600" dirty="0">
              <a:latin typeface="Calibri Light" panose="020F0302020204030204" pitchFamily="34" charset="0"/>
            </a:endParaRPr>
          </a:p>
        </p:txBody>
      </p:sp>
      <p:sp>
        <p:nvSpPr>
          <p:cNvPr id="20" name="Textfeld 32">
            <a:extLst>
              <a:ext uri="{FF2B5EF4-FFF2-40B4-BE49-F238E27FC236}">
                <a16:creationId xmlns:a16="http://schemas.microsoft.com/office/drawing/2014/main" id="{7CD0E1A2-95D8-452D-B68C-EC4718D169B8}"/>
              </a:ext>
            </a:extLst>
          </p:cNvPr>
          <p:cNvSpPr txBox="1"/>
          <p:nvPr/>
        </p:nvSpPr>
        <p:spPr>
          <a:xfrm>
            <a:off x="2015714" y="10250306"/>
            <a:ext cx="3415090" cy="11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dirty="0">
                <a:latin typeface="Calibri Light" panose="020F0302020204030204" pitchFamily="34" charset="0"/>
              </a:rPr>
              <a:t>#</a:t>
            </a:r>
            <a:r>
              <a:rPr lang="ko-KR" altLang="en-US" sz="1600" dirty="0">
                <a:latin typeface="Calibri Light" panose="020F0302020204030204" pitchFamily="34" charset="0"/>
              </a:rPr>
              <a:t>세금계산서발행 항목 리스트</a:t>
            </a:r>
            <a:endParaRPr lang="en-US" altLang="ko-KR" sz="1600" dirty="0">
              <a:latin typeface="Calibri Light" panose="020F030202020403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sz="1600" dirty="0">
                <a:latin typeface="Calibri Light" panose="020F0302020204030204" pitchFamily="34" charset="0"/>
              </a:rPr>
              <a:t>[</a:t>
            </a:r>
            <a:r>
              <a:rPr lang="ko-KR" altLang="en-US" sz="1600" dirty="0">
                <a:latin typeface="Calibri Light" panose="020F0302020204030204" pitchFamily="34" charset="0"/>
              </a:rPr>
              <a:t>체크박스</a:t>
            </a:r>
            <a:r>
              <a:rPr lang="en-US" altLang="ko-KR" sz="1600" dirty="0">
                <a:latin typeface="Calibri Light" panose="020F0302020204030204" pitchFamily="34" charset="0"/>
              </a:rPr>
              <a:t>, </a:t>
            </a:r>
            <a:r>
              <a:rPr lang="ko-KR" altLang="en-US" sz="1600" dirty="0">
                <a:latin typeface="Calibri Light" panose="020F0302020204030204" pitchFamily="34" charset="0"/>
              </a:rPr>
              <a:t>주문번호</a:t>
            </a:r>
            <a:r>
              <a:rPr lang="en-US" altLang="ko-KR" sz="1600" dirty="0">
                <a:latin typeface="Calibri Light" panose="020F0302020204030204" pitchFamily="34" charset="0"/>
              </a:rPr>
              <a:t>, </a:t>
            </a:r>
            <a:r>
              <a:rPr lang="ko-KR" altLang="en-US" sz="1600" dirty="0">
                <a:latin typeface="Calibri Light" panose="020F0302020204030204" pitchFamily="34" charset="0"/>
              </a:rPr>
              <a:t>결제금액</a:t>
            </a:r>
            <a:r>
              <a:rPr lang="en-US" altLang="ko-KR" sz="1600" dirty="0">
                <a:latin typeface="Calibri Light" panose="020F0302020204030204" pitchFamily="34" charset="0"/>
              </a:rPr>
              <a:t>, </a:t>
            </a:r>
            <a:r>
              <a:rPr lang="ko-KR" altLang="en-US" sz="1600" dirty="0">
                <a:latin typeface="Calibri Light" panose="020F0302020204030204" pitchFamily="34" charset="0"/>
              </a:rPr>
              <a:t>결제방법</a:t>
            </a:r>
            <a:r>
              <a:rPr lang="en-US" altLang="ko-KR" sz="1600" dirty="0">
                <a:latin typeface="Calibri Light" panose="020F0302020204030204" pitchFamily="34" charset="0"/>
              </a:rPr>
              <a:t>, </a:t>
            </a:r>
            <a:r>
              <a:rPr lang="ko-KR" altLang="en-US" sz="1600" dirty="0">
                <a:latin typeface="Calibri Light" panose="020F0302020204030204" pitchFamily="34" charset="0"/>
              </a:rPr>
              <a:t>승인번호</a:t>
            </a:r>
            <a:r>
              <a:rPr lang="en-US" altLang="ko-KR" sz="1600" dirty="0">
                <a:latin typeface="Calibri Light" panose="020F0302020204030204" pitchFamily="34" charset="0"/>
              </a:rPr>
              <a:t>, </a:t>
            </a:r>
            <a:r>
              <a:rPr lang="ko-KR" altLang="en-US" sz="1600" dirty="0">
                <a:latin typeface="Calibri Light" panose="020F0302020204030204" pitchFamily="34" charset="0"/>
              </a:rPr>
              <a:t>기타</a:t>
            </a:r>
            <a:r>
              <a:rPr lang="en-US" altLang="ko-KR" sz="1600" dirty="0">
                <a:latin typeface="Calibri Light" panose="020F0302020204030204" pitchFamily="34" charset="0"/>
              </a:rPr>
              <a:t>]</a:t>
            </a:r>
          </a:p>
        </p:txBody>
      </p:sp>
      <p:sp>
        <p:nvSpPr>
          <p:cNvPr id="21" name="Textfeld 32">
            <a:extLst>
              <a:ext uri="{FF2B5EF4-FFF2-40B4-BE49-F238E27FC236}">
                <a16:creationId xmlns:a16="http://schemas.microsoft.com/office/drawing/2014/main" id="{D2ABE45B-B6B0-482E-ABDD-D07496C24FA2}"/>
              </a:ext>
            </a:extLst>
          </p:cNvPr>
          <p:cNvSpPr txBox="1"/>
          <p:nvPr/>
        </p:nvSpPr>
        <p:spPr>
          <a:xfrm>
            <a:off x="17716827" y="1154183"/>
            <a:ext cx="5824816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dirty="0">
                <a:solidFill>
                  <a:srgbClr val="7AB8D8"/>
                </a:solidFill>
                <a:latin typeface="Calibri Light" panose="020F0302020204030204" pitchFamily="34" charset="0"/>
              </a:rPr>
              <a:t>클릭 율</a:t>
            </a:r>
            <a:r>
              <a:rPr lang="en-US" altLang="ko-KR" sz="1600" dirty="0">
                <a:latin typeface="Calibri Light" panose="020F0302020204030204" pitchFamily="34" charset="0"/>
              </a:rPr>
              <a:t> : </a:t>
            </a:r>
            <a:r>
              <a:rPr lang="ko-KR" altLang="en-US" sz="1600" dirty="0">
                <a:latin typeface="Calibri Light" panose="020F0302020204030204" pitchFamily="34" charset="0"/>
              </a:rPr>
              <a:t>노출 광고 대비 실제 페이지로 이동 하는 비율</a:t>
            </a:r>
            <a:endParaRPr lang="en-US" altLang="ko-KR" sz="1600" dirty="0">
              <a:latin typeface="Calibri Light" panose="020F030202020403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dirty="0">
                <a:solidFill>
                  <a:srgbClr val="7AB8D8"/>
                </a:solidFill>
                <a:latin typeface="Calibri Light" panose="020F0302020204030204" pitchFamily="34" charset="0"/>
              </a:rPr>
              <a:t>평균 클릭 비용 </a:t>
            </a:r>
            <a:r>
              <a:rPr lang="en-US" altLang="ko-KR" sz="1600" dirty="0">
                <a:latin typeface="Calibri Light" panose="020F0302020204030204" pitchFamily="34" charset="0"/>
              </a:rPr>
              <a:t>: </a:t>
            </a:r>
            <a:r>
              <a:rPr lang="ko-KR" altLang="en-US" sz="1600" dirty="0">
                <a:latin typeface="Calibri Light" panose="020F0302020204030204" pitchFamily="34" charset="0"/>
              </a:rPr>
              <a:t>총 비용 나누기 클릭 수</a:t>
            </a:r>
            <a:endParaRPr lang="en-US" altLang="ko-KR" sz="1600" dirty="0">
              <a:latin typeface="Calibri Light" panose="020F0302020204030204" pitchFamily="34" charset="0"/>
            </a:endParaRPr>
          </a:p>
          <a:p>
            <a:pPr algn="r">
              <a:lnSpc>
                <a:spcPct val="150000"/>
              </a:lnSpc>
            </a:pPr>
            <a:endParaRPr lang="en-US" altLang="ko-KR" sz="1600" dirty="0">
              <a:latin typeface="Calibri Light" panose="020F0302020204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6BE36B-5D37-41A9-9388-05ECE99069C0}"/>
              </a:ext>
            </a:extLst>
          </p:cNvPr>
          <p:cNvSpPr/>
          <p:nvPr/>
        </p:nvSpPr>
        <p:spPr>
          <a:xfrm>
            <a:off x="266007" y="5203766"/>
            <a:ext cx="886745" cy="7826433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701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 animBg="1"/>
      <p:bldP spid="11" grpId="0" animBg="1"/>
      <p:bldP spid="13" grpId="0"/>
      <p:bldP spid="14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D7AA22A-A1F7-464A-A8EB-8B51A130F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486588"/>
              </p:ext>
            </p:extLst>
          </p:nvPr>
        </p:nvGraphicFramePr>
        <p:xfrm>
          <a:off x="6729894" y="3638613"/>
          <a:ext cx="16251768" cy="7924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89218">
                  <a:extLst>
                    <a:ext uri="{9D8B030D-6E8A-4147-A177-3AD203B41FA5}">
                      <a16:colId xmlns:a16="http://schemas.microsoft.com/office/drawing/2014/main" val="3488092973"/>
                    </a:ext>
                  </a:extLst>
                </a:gridCol>
                <a:gridCol w="3628038">
                  <a:extLst>
                    <a:ext uri="{9D8B030D-6E8A-4147-A177-3AD203B41FA5}">
                      <a16:colId xmlns:a16="http://schemas.microsoft.com/office/drawing/2014/main" val="2180873245"/>
                    </a:ext>
                  </a:extLst>
                </a:gridCol>
                <a:gridCol w="1808486">
                  <a:extLst>
                    <a:ext uri="{9D8B030D-6E8A-4147-A177-3AD203B41FA5}">
                      <a16:colId xmlns:a16="http://schemas.microsoft.com/office/drawing/2014/main" val="3089885228"/>
                    </a:ext>
                  </a:extLst>
                </a:gridCol>
                <a:gridCol w="3608770">
                  <a:extLst>
                    <a:ext uri="{9D8B030D-6E8A-4147-A177-3AD203B41FA5}">
                      <a16:colId xmlns:a16="http://schemas.microsoft.com/office/drawing/2014/main" val="723462220"/>
                    </a:ext>
                  </a:extLst>
                </a:gridCol>
                <a:gridCol w="1827753">
                  <a:extLst>
                    <a:ext uri="{9D8B030D-6E8A-4147-A177-3AD203B41FA5}">
                      <a16:colId xmlns:a16="http://schemas.microsoft.com/office/drawing/2014/main" val="3655197946"/>
                    </a:ext>
                  </a:extLst>
                </a:gridCol>
                <a:gridCol w="3589503">
                  <a:extLst>
                    <a:ext uri="{9D8B030D-6E8A-4147-A177-3AD203B41FA5}">
                      <a16:colId xmlns:a16="http://schemas.microsoft.com/office/drawing/2014/main" val="17516475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프로젝트 명</a:t>
                      </a:r>
                    </a:p>
                  </a:txBody>
                  <a:tcPr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㈜알통 광고 관리 페이지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화면 명</a:t>
                      </a:r>
                    </a:p>
                  </a:txBody>
                  <a:tcPr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알통 광고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담당자</a:t>
                      </a:r>
                    </a:p>
                  </a:txBody>
                  <a:tcPr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오 허정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061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버전</a:t>
                      </a:r>
                    </a:p>
                  </a:txBody>
                  <a:tcPr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1.0 v</a:t>
                      </a:r>
                      <a:endParaRPr lang="ko-KR" altLang="en-US" sz="2000" b="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화면 경로</a:t>
                      </a:r>
                    </a:p>
                  </a:txBody>
                  <a:tcPr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Main&gt;</a:t>
                      </a:r>
                      <a:r>
                        <a:rPr lang="ko-KR" altLang="en-US" sz="20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광고관리</a:t>
                      </a:r>
                      <a:r>
                        <a:rPr lang="en-US" altLang="ko-KR" sz="20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, Main&gt;</a:t>
                      </a:r>
                      <a:r>
                        <a:rPr lang="ko-KR" altLang="en-US" sz="20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업체관리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최종 수정일자</a:t>
                      </a:r>
                    </a:p>
                  </a:txBody>
                  <a:tcPr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2021.04.</a:t>
                      </a:r>
                      <a:endParaRPr lang="ko-KR" altLang="en-US" sz="20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894240"/>
                  </a:ext>
                </a:extLst>
              </a:tr>
            </a:tbl>
          </a:graphicData>
        </a:graphic>
      </p:graphicFrame>
      <p:sp>
        <p:nvSpPr>
          <p:cNvPr id="12" name="Textfeld 33">
            <a:extLst>
              <a:ext uri="{FF2B5EF4-FFF2-40B4-BE49-F238E27FC236}">
                <a16:creationId xmlns:a16="http://schemas.microsoft.com/office/drawing/2014/main" id="{E5D5A37D-2381-494D-83CC-9E8D831A8371}"/>
              </a:ext>
            </a:extLst>
          </p:cNvPr>
          <p:cNvSpPr txBox="1"/>
          <p:nvPr/>
        </p:nvSpPr>
        <p:spPr>
          <a:xfrm>
            <a:off x="1395988" y="1154183"/>
            <a:ext cx="55580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>
                <a:latin typeface="Century Gothic" panose="020B0502020202020204" pitchFamily="34" charset="0"/>
              </a:rPr>
              <a:t>기능</a:t>
            </a:r>
            <a:endParaRPr lang="en-US" altLang="ko-KR" sz="10000" b="1" dirty="0">
              <a:latin typeface="Century Gothic" panose="020B0502020202020204" pitchFamily="34" charset="0"/>
            </a:endParaRPr>
          </a:p>
          <a:p>
            <a:r>
              <a:rPr lang="ko-KR" altLang="en-US" sz="10000" b="1" dirty="0">
                <a:latin typeface="Century Gothic" panose="020B0502020202020204" pitchFamily="34" charset="0"/>
              </a:rPr>
              <a:t>정의서</a:t>
            </a:r>
            <a:r>
              <a:rPr lang="en-US" altLang="ko-KR" sz="10000" b="1" dirty="0">
                <a:latin typeface="Century Gothic" panose="020B0502020202020204" pitchFamily="34" charset="0"/>
              </a:rPr>
              <a:t>.</a:t>
            </a:r>
            <a:endParaRPr lang="de-DE" sz="10000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DC04653-422B-4742-9308-D63756AF2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722701"/>
              </p:ext>
            </p:extLst>
          </p:nvPr>
        </p:nvGraphicFramePr>
        <p:xfrm>
          <a:off x="6729894" y="4597680"/>
          <a:ext cx="16295799" cy="7193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06003">
                  <a:extLst>
                    <a:ext uri="{9D8B030D-6E8A-4147-A177-3AD203B41FA5}">
                      <a16:colId xmlns:a16="http://schemas.microsoft.com/office/drawing/2014/main" val="2420254172"/>
                    </a:ext>
                  </a:extLst>
                </a:gridCol>
                <a:gridCol w="2177934">
                  <a:extLst>
                    <a:ext uri="{9D8B030D-6E8A-4147-A177-3AD203B41FA5}">
                      <a16:colId xmlns:a16="http://schemas.microsoft.com/office/drawing/2014/main" val="1282118265"/>
                    </a:ext>
                  </a:extLst>
                </a:gridCol>
                <a:gridCol w="1853098">
                  <a:extLst>
                    <a:ext uri="{9D8B030D-6E8A-4147-A177-3AD203B41FA5}">
                      <a16:colId xmlns:a16="http://schemas.microsoft.com/office/drawing/2014/main" val="1776495798"/>
                    </a:ext>
                  </a:extLst>
                </a:gridCol>
                <a:gridCol w="1474218">
                  <a:extLst>
                    <a:ext uri="{9D8B030D-6E8A-4147-A177-3AD203B41FA5}">
                      <a16:colId xmlns:a16="http://schemas.microsoft.com/office/drawing/2014/main" val="1017264177"/>
                    </a:ext>
                  </a:extLst>
                </a:gridCol>
                <a:gridCol w="3275216">
                  <a:extLst>
                    <a:ext uri="{9D8B030D-6E8A-4147-A177-3AD203B41FA5}">
                      <a16:colId xmlns:a16="http://schemas.microsoft.com/office/drawing/2014/main" val="2436540589"/>
                    </a:ext>
                  </a:extLst>
                </a:gridCol>
                <a:gridCol w="789951">
                  <a:extLst>
                    <a:ext uri="{9D8B030D-6E8A-4147-A177-3AD203B41FA5}">
                      <a16:colId xmlns:a16="http://schemas.microsoft.com/office/drawing/2014/main" val="880230321"/>
                    </a:ext>
                  </a:extLst>
                </a:gridCol>
                <a:gridCol w="897775">
                  <a:extLst>
                    <a:ext uri="{9D8B030D-6E8A-4147-A177-3AD203B41FA5}">
                      <a16:colId xmlns:a16="http://schemas.microsoft.com/office/drawing/2014/main" val="3857569021"/>
                    </a:ext>
                  </a:extLst>
                </a:gridCol>
                <a:gridCol w="5121604">
                  <a:extLst>
                    <a:ext uri="{9D8B030D-6E8A-4147-A177-3AD203B41FA5}">
                      <a16:colId xmlns:a16="http://schemas.microsoft.com/office/drawing/2014/main" val="2341417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기능 명 </a:t>
                      </a:r>
                      <a:r>
                        <a:rPr lang="en-US" altLang="ko-KR" sz="2000" b="0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– Depth 1</a:t>
                      </a:r>
                      <a:endParaRPr lang="ko-KR" altLang="en-US" sz="2000" b="0" dirty="0"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Depth 2</a:t>
                      </a:r>
                      <a:endParaRPr lang="ko-KR" altLang="en-US" sz="2000" b="0" dirty="0"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Depth 3</a:t>
                      </a:r>
                      <a:endParaRPr lang="ko-KR" altLang="en-US" sz="2000" b="0" dirty="0"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PC</a:t>
                      </a:r>
                      <a:endParaRPr lang="ko-KR" altLang="en-US" sz="2000" b="0" dirty="0"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모바일</a:t>
                      </a: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기능정의</a:t>
                      </a:r>
                    </a:p>
                  </a:txBody>
                  <a:tcPr anchor="ctr">
                    <a:solidFill>
                      <a:srgbClr val="5353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819843"/>
                  </a:ext>
                </a:extLst>
              </a:tr>
              <a:tr h="548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1</a:t>
                      </a:r>
                      <a:endParaRPr lang="ko-KR" altLang="en-US" sz="20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광고관리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,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업체관리 </a:t>
                      </a:r>
                      <a:endParaRPr lang="en-US" altLang="ko-KR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페이지 공통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업체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/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상품명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/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품목 검색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PC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에서는 왼쪽 고정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/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모바일 에서는 </a:t>
                      </a:r>
                      <a:r>
                        <a:rPr lang="ko-KR" altLang="en-US" sz="1700" dirty="0" err="1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토글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 버튼을 이용하여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VIEW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O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O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Fixed aside navigation / Toggle Button</a:t>
                      </a:r>
                    </a:p>
                    <a:p>
                      <a:pPr algn="ctr" latinLnBrk="1"/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-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검색 자동완성 기능 통해 특정 업체 검색</a:t>
                      </a:r>
                      <a:endParaRPr lang="en-US" altLang="ko-KR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5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2</a:t>
                      </a:r>
                      <a:endParaRPr lang="ko-KR" altLang="en-US" sz="20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광고관리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,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업체관리 </a:t>
                      </a:r>
                      <a:endParaRPr lang="en-US" altLang="ko-KR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페이지 공통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즐겨찾기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PC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에서는 왼쪽 고정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/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모바일 에서는 </a:t>
                      </a:r>
                      <a:r>
                        <a:rPr lang="ko-KR" altLang="en-US" sz="1700" dirty="0" err="1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토글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 버튼을 이용하여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VIEW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O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O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Fixed aside navigation / Toggle Button</a:t>
                      </a:r>
                      <a:endParaRPr lang="en-US" altLang="ko-KR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-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즐겨찾기 체크해 둔 업체만 골라 노출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22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3</a:t>
                      </a:r>
                      <a:endParaRPr lang="ko-KR" altLang="en-US" sz="20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광고관리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메인 페이지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광고관리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MAIN&gt;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광고관리 게시판 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VIEW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O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O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-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항목 별 컨텐츠 게시판 형태로 호출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565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4</a:t>
                      </a:r>
                      <a:endParaRPr lang="ko-KR" altLang="en-US" sz="20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광고관리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수정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수정 페이지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광고관리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&gt;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수정 페이지 호출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O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O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-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선택 광고 수정 가능한 페이지 호출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55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5</a:t>
                      </a:r>
                      <a:endParaRPr lang="ko-KR" altLang="en-US" sz="20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광고관리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삭제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광고관리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&gt;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삭제 페이지 호출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O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O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선택 광고 삭제 가능</a:t>
                      </a:r>
                      <a:endParaRPr lang="en-US" altLang="ko-KR" sz="1700" b="1" dirty="0"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  <a:p>
                      <a:pPr algn="ctr" latinLnBrk="1"/>
                      <a:r>
                        <a:rPr lang="en-US" altLang="ko-KR" sz="1700" b="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- </a:t>
                      </a:r>
                      <a:r>
                        <a:rPr lang="ko-KR" altLang="en-US" sz="1700" b="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경고 메시지  창 </a:t>
                      </a:r>
                      <a:r>
                        <a:rPr lang="en-US" altLang="ko-KR" sz="1700" b="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view (ex. </a:t>
                      </a:r>
                      <a:r>
                        <a:rPr lang="ko-KR" altLang="en-US" sz="1700" b="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정말 삭제 하시겠습니까</a:t>
                      </a:r>
                      <a:r>
                        <a:rPr lang="en-US" altLang="ko-KR" sz="1700" b="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?)</a:t>
                      </a:r>
                      <a:endParaRPr lang="ko-KR" altLang="en-US" sz="1700" b="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22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6</a:t>
                      </a:r>
                      <a:endParaRPr lang="ko-KR" altLang="en-US" sz="20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광고관리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세금계산서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광고관리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&gt;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세금계산서 페이지 호출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O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O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세금계산서 기초 항목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VIEW 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93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7</a:t>
                      </a:r>
                      <a:endParaRPr lang="ko-KR" altLang="en-US" sz="20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광고관리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세금계산서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세금계산서</a:t>
                      </a:r>
                      <a:endParaRPr lang="en-US" altLang="ko-KR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발행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광고관리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&gt;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세금계산서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&gt;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발행 프린트 화면 호출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O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O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세금계산서 발행 버튼 누를 시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,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프린트 화면 호출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622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8</a:t>
                      </a:r>
                      <a:endParaRPr lang="ko-KR" altLang="en-US" sz="20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광고관리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통계보기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광고관리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&gt;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통계페이지 호출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O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O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옵션선택 및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1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주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/ 1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달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/ 1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년 통계자료 화면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VIEW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316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9</a:t>
                      </a:r>
                      <a:endParaRPr lang="ko-KR" altLang="en-US" sz="20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광고관리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새 광고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광고관리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&gt;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새 광고 페이지 호출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O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O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새 광고 생성 페이지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VIEW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02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10</a:t>
                      </a:r>
                      <a:endParaRPr lang="ko-KR" altLang="en-US" sz="20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광고관리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알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Pay /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충전하기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광고관리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&gt;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알 지갑 페이지 호출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O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O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충전하기 메인 페이지 호출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11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11</a:t>
                      </a:r>
                      <a:endParaRPr lang="ko-KR" altLang="en-US" sz="20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광고관리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알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Pay /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충전하기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결제하기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결제 페이지 호출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O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O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알 충전 최종 결제 페이지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VIEW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18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12</a:t>
                      </a:r>
                      <a:endParaRPr lang="ko-KR" altLang="en-US" sz="20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광고관리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알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Pay / 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충전하기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출금하기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출금 페이지 호출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O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O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알 출금하기 페이지 호출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241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13</a:t>
                      </a:r>
                      <a:endParaRPr lang="ko-KR" altLang="en-US" sz="20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업체관리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(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관리자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)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메인 페이지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통계 리포트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업체관리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&gt;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통계리포트 화면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VIEW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O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O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업체관리 메인 페이지인 통계 리포트 페이지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VIEW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07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14</a:t>
                      </a:r>
                      <a:endParaRPr lang="ko-KR" altLang="en-US" sz="20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업체관리 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(</a:t>
                      </a: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관리자</a:t>
                      </a: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)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업체 관리</a:t>
                      </a:r>
                      <a:endParaRPr lang="en-US" altLang="ko-KR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업체 관리 게시판 호출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O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O</a:t>
                      </a: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업체 항목 별 컨텐츠 게시판 형태로 호출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117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KR Thin" panose="020B0200000000000000" pitchFamily="34" charset="-127"/>
                          <a:ea typeface="Noto Sans KR Thin" panose="020B0200000000000000" pitchFamily="34" charset="-127"/>
                        </a:rPr>
                        <a:t>15</a:t>
                      </a:r>
                      <a:endParaRPr lang="ko-KR" altLang="en-US" sz="20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Noto Sans KR Thin" panose="020B0200000000000000" pitchFamily="34" charset="-127"/>
                        <a:ea typeface="Noto Sans KR Thin" panose="020B0200000000000000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703889"/>
                  </a:ext>
                </a:extLst>
              </a:tr>
            </a:tbl>
          </a:graphicData>
        </a:graphic>
      </p:graphicFrame>
      <p:sp>
        <p:nvSpPr>
          <p:cNvPr id="15" name="Halber Rahmen 28">
            <a:extLst>
              <a:ext uri="{FF2B5EF4-FFF2-40B4-BE49-F238E27FC236}">
                <a16:creationId xmlns:a16="http://schemas.microsoft.com/office/drawing/2014/main" id="{E17EE42D-E833-48FF-993F-C442709E3A55}"/>
              </a:ext>
            </a:extLst>
          </p:cNvPr>
          <p:cNvSpPr/>
          <p:nvPr/>
        </p:nvSpPr>
        <p:spPr>
          <a:xfrm rot="5400000">
            <a:off x="22534244" y="2157866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Halber Rahmen 31">
            <a:extLst>
              <a:ext uri="{FF2B5EF4-FFF2-40B4-BE49-F238E27FC236}">
                <a16:creationId xmlns:a16="http://schemas.microsoft.com/office/drawing/2014/main" id="{EAC2300D-0A26-4FC0-8D61-0C8567405231}"/>
              </a:ext>
            </a:extLst>
          </p:cNvPr>
          <p:cNvSpPr/>
          <p:nvPr/>
        </p:nvSpPr>
        <p:spPr>
          <a:xfrm rot="10800000">
            <a:off x="22534244" y="12114399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DBFF1E-2631-4A24-82DE-0C49308891ED}"/>
              </a:ext>
            </a:extLst>
          </p:cNvPr>
          <p:cNvSpPr/>
          <p:nvPr/>
        </p:nvSpPr>
        <p:spPr>
          <a:xfrm>
            <a:off x="266007" y="5203766"/>
            <a:ext cx="886745" cy="7826433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893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33">
            <a:extLst>
              <a:ext uri="{FF2B5EF4-FFF2-40B4-BE49-F238E27FC236}">
                <a16:creationId xmlns:a16="http://schemas.microsoft.com/office/drawing/2014/main" id="{AB6E6E18-5FE1-4551-84B0-13CD1A5FC0E1}"/>
              </a:ext>
            </a:extLst>
          </p:cNvPr>
          <p:cNvSpPr txBox="1"/>
          <p:nvPr/>
        </p:nvSpPr>
        <p:spPr>
          <a:xfrm>
            <a:off x="1406968" y="1154183"/>
            <a:ext cx="55580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>
                <a:latin typeface="Century Gothic" panose="020B0502020202020204" pitchFamily="34" charset="0"/>
              </a:rPr>
              <a:t>플로우</a:t>
            </a:r>
            <a:endParaRPr lang="en-US" altLang="ko-KR" sz="10000" b="1" dirty="0">
              <a:latin typeface="Century Gothic" panose="020B0502020202020204" pitchFamily="34" charset="0"/>
            </a:endParaRPr>
          </a:p>
          <a:p>
            <a:r>
              <a:rPr lang="ko-KR" altLang="en-US" sz="10000" b="1" dirty="0">
                <a:latin typeface="Century Gothic" panose="020B0502020202020204" pitchFamily="34" charset="0"/>
              </a:rPr>
              <a:t>차트</a:t>
            </a:r>
            <a:r>
              <a:rPr lang="en-US" altLang="ko-KR" sz="10000" b="1" dirty="0">
                <a:latin typeface="Century Gothic" panose="020B0502020202020204" pitchFamily="34" charset="0"/>
              </a:rPr>
              <a:t>.</a:t>
            </a:r>
            <a:endParaRPr lang="de-DE" sz="10000" b="1" dirty="0">
              <a:latin typeface="Century Gothic" panose="020B0502020202020204" pitchFamily="34" charset="0"/>
            </a:endParaRPr>
          </a:p>
        </p:txBody>
      </p:sp>
      <p:sp>
        <p:nvSpPr>
          <p:cNvPr id="14" name="Halber Rahmen 28">
            <a:extLst>
              <a:ext uri="{FF2B5EF4-FFF2-40B4-BE49-F238E27FC236}">
                <a16:creationId xmlns:a16="http://schemas.microsoft.com/office/drawing/2014/main" id="{CAF36956-CA3F-45D7-AEE4-DAE60603FA39}"/>
              </a:ext>
            </a:extLst>
          </p:cNvPr>
          <p:cNvSpPr/>
          <p:nvPr/>
        </p:nvSpPr>
        <p:spPr>
          <a:xfrm rot="5400000">
            <a:off x="22523264" y="3050931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Halber Rahmen 31">
            <a:extLst>
              <a:ext uri="{FF2B5EF4-FFF2-40B4-BE49-F238E27FC236}">
                <a16:creationId xmlns:a16="http://schemas.microsoft.com/office/drawing/2014/main" id="{1C6F870E-1A4F-4E2E-8D3C-57F86AB7AABB}"/>
              </a:ext>
            </a:extLst>
          </p:cNvPr>
          <p:cNvSpPr/>
          <p:nvPr/>
        </p:nvSpPr>
        <p:spPr>
          <a:xfrm rot="10800000">
            <a:off x="22523264" y="10420867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A04295-FDA1-44FA-85AA-4EBF636480BB}"/>
              </a:ext>
            </a:extLst>
          </p:cNvPr>
          <p:cNvSpPr/>
          <p:nvPr/>
        </p:nvSpPr>
        <p:spPr>
          <a:xfrm>
            <a:off x="266007" y="5203766"/>
            <a:ext cx="886745" cy="7826433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3A68E84F-50E0-48A6-B226-549898AE45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6753058"/>
              </p:ext>
            </p:extLst>
          </p:nvPr>
        </p:nvGraphicFramePr>
        <p:xfrm>
          <a:off x="8096250" y="3276363"/>
          <a:ext cx="16915547" cy="7781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3" name="다이어그램 22">
            <a:extLst>
              <a:ext uri="{FF2B5EF4-FFF2-40B4-BE49-F238E27FC236}">
                <a16:creationId xmlns:a16="http://schemas.microsoft.com/office/drawing/2014/main" id="{F351D5AC-0789-4288-8A6A-E00501FF28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9051219"/>
              </p:ext>
            </p:extLst>
          </p:nvPr>
        </p:nvGraphicFramePr>
        <p:xfrm>
          <a:off x="-731206" y="5508539"/>
          <a:ext cx="12798425" cy="3317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4" name="Textfeld 33">
            <a:extLst>
              <a:ext uri="{FF2B5EF4-FFF2-40B4-BE49-F238E27FC236}">
                <a16:creationId xmlns:a16="http://schemas.microsoft.com/office/drawing/2014/main" id="{A39CA792-FA8B-46FF-A877-907DADB63B62}"/>
              </a:ext>
            </a:extLst>
          </p:cNvPr>
          <p:cNvSpPr txBox="1"/>
          <p:nvPr/>
        </p:nvSpPr>
        <p:spPr>
          <a:xfrm>
            <a:off x="3373223" y="9664944"/>
            <a:ext cx="56431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Century Gothic" panose="020B0502020202020204" pitchFamily="34" charset="0"/>
              </a:rPr>
              <a:t>#</a:t>
            </a:r>
            <a:r>
              <a:rPr lang="ko-KR" altLang="en-US" sz="3000" b="1" dirty="0">
                <a:latin typeface="Century Gothic" panose="020B0502020202020204" pitchFamily="34" charset="0"/>
              </a:rPr>
              <a:t>관리자페이지 </a:t>
            </a:r>
            <a:r>
              <a:rPr lang="en-US" altLang="ko-KR" sz="3000" b="1" dirty="0">
                <a:latin typeface="Century Gothic" panose="020B0502020202020204" pitchFamily="34" charset="0"/>
              </a:rPr>
              <a:t>(</a:t>
            </a:r>
            <a:r>
              <a:rPr lang="ko-KR" altLang="en-US" sz="3000" b="1" dirty="0">
                <a:latin typeface="Century Gothic" panose="020B0502020202020204" pitchFamily="34" charset="0"/>
              </a:rPr>
              <a:t>광고업체 관리</a:t>
            </a:r>
            <a:r>
              <a:rPr lang="en-US" altLang="ko-KR" sz="3000" b="1" dirty="0">
                <a:latin typeface="Century Gothic" panose="020B0502020202020204" pitchFamily="34" charset="0"/>
              </a:rPr>
              <a:t>)</a:t>
            </a:r>
            <a:endParaRPr lang="de-DE" sz="3000" b="1" dirty="0">
              <a:latin typeface="Century Gothic" panose="020B0502020202020204" pitchFamily="34" charset="0"/>
            </a:endParaRPr>
          </a:p>
        </p:txBody>
      </p:sp>
      <p:sp>
        <p:nvSpPr>
          <p:cNvPr id="25" name="Textfeld 33">
            <a:extLst>
              <a:ext uri="{FF2B5EF4-FFF2-40B4-BE49-F238E27FC236}">
                <a16:creationId xmlns:a16="http://schemas.microsoft.com/office/drawing/2014/main" id="{0870A7E0-6845-4CAF-B0B2-0C4CDB3BE41F}"/>
              </a:ext>
            </a:extLst>
          </p:cNvPr>
          <p:cNvSpPr txBox="1"/>
          <p:nvPr/>
        </p:nvSpPr>
        <p:spPr>
          <a:xfrm>
            <a:off x="17273960" y="11901877"/>
            <a:ext cx="4978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Century Gothic" panose="020B0502020202020204" pitchFamily="34" charset="0"/>
              </a:rPr>
              <a:t>#</a:t>
            </a:r>
            <a:r>
              <a:rPr lang="ko-KR" altLang="en-US" sz="3000" b="1" dirty="0">
                <a:latin typeface="Century Gothic" panose="020B0502020202020204" pitchFamily="34" charset="0"/>
              </a:rPr>
              <a:t>광고주 광고관리 페이지</a:t>
            </a:r>
            <a:endParaRPr lang="de-DE" sz="3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15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8"/>
          <p:cNvSpPr/>
          <p:nvPr/>
        </p:nvSpPr>
        <p:spPr>
          <a:xfrm>
            <a:off x="16282218" y="6058769"/>
            <a:ext cx="449109" cy="15984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/>
          <p:cNvSpPr/>
          <p:nvPr/>
        </p:nvSpPr>
        <p:spPr>
          <a:xfrm>
            <a:off x="16731327" y="0"/>
            <a:ext cx="6689113" cy="13716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33"/>
          <p:cNvSpPr txBox="1"/>
          <p:nvPr/>
        </p:nvSpPr>
        <p:spPr>
          <a:xfrm>
            <a:off x="4281861" y="7736118"/>
            <a:ext cx="34740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E7E6E6"/>
                </a:solidFill>
                <a:latin typeface="Century Gothic" panose="020B0502020202020204" pitchFamily="34" charset="0"/>
              </a:rPr>
              <a:t>#</a:t>
            </a:r>
            <a:r>
              <a:rPr lang="ko-KR" altLang="en-US" sz="3500" b="1" dirty="0">
                <a:solidFill>
                  <a:srgbClr val="E7E6E6"/>
                </a:solidFill>
                <a:latin typeface="Century Gothic" panose="020B0502020202020204" pitchFamily="34" charset="0"/>
              </a:rPr>
              <a:t>스토리보드</a:t>
            </a:r>
            <a:endParaRPr lang="de-DE" sz="3500" b="1" dirty="0">
              <a:solidFill>
                <a:srgbClr val="E7E6E6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Textfeld 33"/>
          <p:cNvSpPr txBox="1"/>
          <p:nvPr/>
        </p:nvSpPr>
        <p:spPr>
          <a:xfrm>
            <a:off x="9886248" y="3099861"/>
            <a:ext cx="34740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rgbClr val="7AB8D8"/>
                </a:solidFill>
                <a:latin typeface="Century Gothic" panose="020B0502020202020204" pitchFamily="34" charset="0"/>
              </a:rPr>
              <a:t>#</a:t>
            </a:r>
            <a:r>
              <a:rPr lang="ko-KR" altLang="en-US" sz="3500" b="1" dirty="0">
                <a:solidFill>
                  <a:srgbClr val="7AB8D8"/>
                </a:solidFill>
                <a:latin typeface="Century Gothic" panose="020B0502020202020204" pitchFamily="34" charset="0"/>
              </a:rPr>
              <a:t>와이어프레임</a:t>
            </a:r>
            <a:endParaRPr lang="de-DE" sz="3500" b="1" dirty="0">
              <a:solidFill>
                <a:srgbClr val="7AB8D8"/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0C4450-261D-4038-8F4C-9942BCC25078}"/>
              </a:ext>
            </a:extLst>
          </p:cNvPr>
          <p:cNvSpPr txBox="1"/>
          <p:nvPr/>
        </p:nvSpPr>
        <p:spPr>
          <a:xfrm>
            <a:off x="9876612" y="3825280"/>
            <a:ext cx="456830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광고관리 메인 페이지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광고관리 새 광고 페이지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광고관리 수정 페이지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광고관리 세금계산서 페이지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광고관리 통계보기 페이지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광고관리 알 지갑 충전 페이지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업체관리 통계리포트 페이지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업체관리 광고업체 관리 페이지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4A662F3-E76F-45B3-B2DD-5C2D6597389F}"/>
              </a:ext>
            </a:extLst>
          </p:cNvPr>
          <p:cNvSpPr/>
          <p:nvPr/>
        </p:nvSpPr>
        <p:spPr>
          <a:xfrm>
            <a:off x="266007" y="5203766"/>
            <a:ext cx="886745" cy="7826433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DED89F-5DC0-4AA8-B1DE-F1F97BD699B0}"/>
              </a:ext>
            </a:extLst>
          </p:cNvPr>
          <p:cNvSpPr txBox="1"/>
          <p:nvPr/>
        </p:nvSpPr>
        <p:spPr>
          <a:xfrm>
            <a:off x="4281861" y="8634819"/>
            <a:ext cx="4568308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광고관리 메인 페이지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광고관리 새 광고 페이지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광고관리 세금계산서 페이지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광고관리 통계보기 페이지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광고관리 알 지갑 충전 페이지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관리자 페이지</a:t>
            </a:r>
          </a:p>
        </p:txBody>
      </p:sp>
      <p:sp>
        <p:nvSpPr>
          <p:cNvPr id="15" name="Textfeld 33">
            <a:extLst>
              <a:ext uri="{FF2B5EF4-FFF2-40B4-BE49-F238E27FC236}">
                <a16:creationId xmlns:a16="http://schemas.microsoft.com/office/drawing/2014/main" id="{79BEDB17-1C51-4D56-AB76-ECFB772B2240}"/>
              </a:ext>
            </a:extLst>
          </p:cNvPr>
          <p:cNvSpPr txBox="1"/>
          <p:nvPr/>
        </p:nvSpPr>
        <p:spPr>
          <a:xfrm>
            <a:off x="4281861" y="3099861"/>
            <a:ext cx="34740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rgbClr val="D8D7D7"/>
                </a:solidFill>
                <a:latin typeface="Century Gothic" panose="020B0502020202020204" pitchFamily="34" charset="0"/>
              </a:rPr>
              <a:t>#</a:t>
            </a:r>
            <a:r>
              <a:rPr lang="ko-KR" altLang="en-US" sz="3500" b="1" dirty="0">
                <a:solidFill>
                  <a:srgbClr val="D8D7D7"/>
                </a:solidFill>
                <a:latin typeface="Century Gothic" panose="020B0502020202020204" pitchFamily="34" charset="0"/>
              </a:rPr>
              <a:t>화면설계서</a:t>
            </a:r>
            <a:endParaRPr lang="de-DE" sz="3500" b="1" dirty="0">
              <a:solidFill>
                <a:srgbClr val="D8D7D7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extfeld 34">
            <a:extLst>
              <a:ext uri="{FF2B5EF4-FFF2-40B4-BE49-F238E27FC236}">
                <a16:creationId xmlns:a16="http://schemas.microsoft.com/office/drawing/2014/main" id="{A272CE07-53EE-4F22-AE85-49ED61A1C1DA}"/>
              </a:ext>
            </a:extLst>
          </p:cNvPr>
          <p:cNvSpPr txBox="1"/>
          <p:nvPr/>
        </p:nvSpPr>
        <p:spPr>
          <a:xfrm>
            <a:off x="4281861" y="3825280"/>
            <a:ext cx="36343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수정내역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요구사항정의서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기능정의서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플로우 차트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3573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9" grpId="0"/>
      <p:bldP spid="30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33"/>
          <p:cNvSpPr txBox="1"/>
          <p:nvPr/>
        </p:nvSpPr>
        <p:spPr>
          <a:xfrm>
            <a:off x="4281860" y="7367977"/>
            <a:ext cx="4978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Century Gothic" panose="020B0502020202020204" pitchFamily="34" charset="0"/>
              </a:rPr>
              <a:t>#</a:t>
            </a:r>
            <a:r>
              <a:rPr lang="ko-KR" altLang="en-US" sz="3000" b="1" dirty="0">
                <a:latin typeface="Century Gothic" panose="020B0502020202020204" pitchFamily="34" charset="0"/>
              </a:rPr>
              <a:t>광고관리 메인 페이지</a:t>
            </a:r>
            <a:endParaRPr lang="de-DE" sz="3000" b="1" dirty="0">
              <a:latin typeface="Century Gothic" panose="020B0502020202020204" pitchFamily="34" charset="0"/>
            </a:endParaRPr>
          </a:p>
        </p:txBody>
      </p:sp>
      <p:sp>
        <p:nvSpPr>
          <p:cNvPr id="17" name="Textfeld 34"/>
          <p:cNvSpPr txBox="1"/>
          <p:nvPr/>
        </p:nvSpPr>
        <p:spPr>
          <a:xfrm>
            <a:off x="4281861" y="8169923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Public Relations Worldwide</a:t>
            </a:r>
          </a:p>
        </p:txBody>
      </p:sp>
      <p:sp>
        <p:nvSpPr>
          <p:cNvPr id="18" name="Textfeld 34"/>
          <p:cNvSpPr txBox="1"/>
          <p:nvPr/>
        </p:nvSpPr>
        <p:spPr>
          <a:xfrm>
            <a:off x="4281861" y="8649597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Marketing</a:t>
            </a:r>
          </a:p>
        </p:txBody>
      </p:sp>
      <p:sp>
        <p:nvSpPr>
          <p:cNvPr id="19" name="Textfeld 34"/>
          <p:cNvSpPr txBox="1"/>
          <p:nvPr/>
        </p:nvSpPr>
        <p:spPr>
          <a:xfrm>
            <a:off x="4281861" y="9129271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Controlling &amp; BWL</a:t>
            </a:r>
          </a:p>
        </p:txBody>
      </p:sp>
      <p:sp>
        <p:nvSpPr>
          <p:cNvPr id="20" name="Textfeld 34"/>
          <p:cNvSpPr txBox="1"/>
          <p:nvPr/>
        </p:nvSpPr>
        <p:spPr>
          <a:xfrm>
            <a:off x="4281861" y="9603142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Social Media</a:t>
            </a:r>
          </a:p>
        </p:txBody>
      </p:sp>
      <p:sp>
        <p:nvSpPr>
          <p:cNvPr id="21" name="Textfeld 34"/>
          <p:cNvSpPr txBox="1"/>
          <p:nvPr/>
        </p:nvSpPr>
        <p:spPr>
          <a:xfrm>
            <a:off x="4281861" y="10077013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Design &amp; Interior</a:t>
            </a:r>
          </a:p>
        </p:txBody>
      </p:sp>
      <p:sp>
        <p:nvSpPr>
          <p:cNvPr id="22" name="Textfeld 33"/>
          <p:cNvSpPr txBox="1"/>
          <p:nvPr/>
        </p:nvSpPr>
        <p:spPr>
          <a:xfrm>
            <a:off x="4281860" y="3099861"/>
            <a:ext cx="52944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7AB8D8"/>
                </a:solidFill>
                <a:latin typeface="Century Gothic" panose="020B0502020202020204" pitchFamily="34" charset="0"/>
              </a:rPr>
              <a:t>#</a:t>
            </a:r>
            <a:r>
              <a:rPr lang="en-US" altLang="ko-KR" sz="3500" b="1" dirty="0">
                <a:solidFill>
                  <a:srgbClr val="7AB8D8"/>
                </a:solidFill>
                <a:latin typeface="Century Gothic" panose="020B0502020202020204" pitchFamily="34" charset="0"/>
              </a:rPr>
              <a:t>WireFrame</a:t>
            </a:r>
            <a:endParaRPr lang="de-DE" sz="3500" b="1" dirty="0">
              <a:solidFill>
                <a:srgbClr val="7AB8D8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extfeld 34"/>
          <p:cNvSpPr txBox="1"/>
          <p:nvPr/>
        </p:nvSpPr>
        <p:spPr>
          <a:xfrm>
            <a:off x="4281861" y="4205333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Public Relations Worldwide</a:t>
            </a:r>
          </a:p>
        </p:txBody>
      </p:sp>
      <p:sp>
        <p:nvSpPr>
          <p:cNvPr id="24" name="Textfeld 34"/>
          <p:cNvSpPr txBox="1"/>
          <p:nvPr/>
        </p:nvSpPr>
        <p:spPr>
          <a:xfrm>
            <a:off x="4281861" y="4685007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Marketing</a:t>
            </a:r>
          </a:p>
        </p:txBody>
      </p:sp>
      <p:sp>
        <p:nvSpPr>
          <p:cNvPr id="25" name="Textfeld 34"/>
          <p:cNvSpPr txBox="1"/>
          <p:nvPr/>
        </p:nvSpPr>
        <p:spPr>
          <a:xfrm>
            <a:off x="4281861" y="5164681"/>
            <a:ext cx="363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Controlling &amp; BWL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80CC33-846D-4D2E-9DAF-2A0771FF6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23418" y="834261"/>
            <a:ext cx="12452466" cy="1204747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A266D2-1A0B-41DB-9F7E-39DB3ED81760}"/>
              </a:ext>
            </a:extLst>
          </p:cNvPr>
          <p:cNvSpPr/>
          <p:nvPr/>
        </p:nvSpPr>
        <p:spPr>
          <a:xfrm>
            <a:off x="266007" y="5203766"/>
            <a:ext cx="886745" cy="7826433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865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Benutzerdefiniert 466">
      <a:dk1>
        <a:srgbClr val="E7E6E6"/>
      </a:dk1>
      <a:lt1>
        <a:srgbClr val="F8F8F8"/>
      </a:lt1>
      <a:dk2>
        <a:srgbClr val="44546A"/>
      </a:dk2>
      <a:lt2>
        <a:srgbClr val="E7E6E6"/>
      </a:lt2>
      <a:accent1>
        <a:srgbClr val="7AB8D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</TotalTime>
  <Words>1982</Words>
  <Application>Microsoft Office PowerPoint</Application>
  <PresentationFormat>사용자 지정</PresentationFormat>
  <Paragraphs>628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Noto Sans KR Medium</vt:lpstr>
      <vt:lpstr>Noto Sans KR Thin</vt:lpstr>
      <vt:lpstr>Arial</vt:lpstr>
      <vt:lpstr>Calibri</vt:lpstr>
      <vt:lpstr>Calibri Light</vt:lpstr>
      <vt:lpstr>Century Gothic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Serkan Elbasan</dc:creator>
  <cp:lastModifiedBy>a</cp:lastModifiedBy>
  <cp:revision>1176</cp:revision>
  <cp:lastPrinted>2021-04-22T08:42:24Z</cp:lastPrinted>
  <dcterms:created xsi:type="dcterms:W3CDTF">2016-03-24T21:47:09Z</dcterms:created>
  <dcterms:modified xsi:type="dcterms:W3CDTF">2021-04-23T05:35:55Z</dcterms:modified>
</cp:coreProperties>
</file>