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88C40-C363-4C09-A1BF-A22E74340E2C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826843-2B99-4069-9FE1-816C9E0A7849}">
      <dgm:prSet phldrT="[Texto]"/>
      <dgm:spPr/>
      <dgm:t>
        <a:bodyPr/>
        <a:lstStyle/>
        <a:p>
          <a:r>
            <a:rPr lang="pt-BR" dirty="0"/>
            <a:t>O resto da divisão desse número por 2 é 0?</a:t>
          </a:r>
        </a:p>
      </dgm:t>
    </dgm:pt>
    <dgm:pt modelId="{A2F9C052-7222-4DDE-98CE-8B1DEF3A9504}" type="parTrans" cxnId="{12DA9808-F8BF-47F0-BD61-C4A1314A86A7}">
      <dgm:prSet/>
      <dgm:spPr/>
      <dgm:t>
        <a:bodyPr/>
        <a:lstStyle/>
        <a:p>
          <a:endParaRPr lang="pt-BR"/>
        </a:p>
      </dgm:t>
    </dgm:pt>
    <dgm:pt modelId="{7A3602E4-E583-4776-8C96-90393DE6527E}" type="sibTrans" cxnId="{12DA9808-F8BF-47F0-BD61-C4A1314A86A7}">
      <dgm:prSet/>
      <dgm:spPr/>
      <dgm:t>
        <a:bodyPr/>
        <a:lstStyle/>
        <a:p>
          <a:endParaRPr lang="pt-BR"/>
        </a:p>
      </dgm:t>
    </dgm:pt>
    <dgm:pt modelId="{DF0B4088-B582-410D-A1E1-98940F8E9DE4}">
      <dgm:prSet phldrT="[Texto]"/>
      <dgm:spPr/>
      <dgm:t>
        <a:bodyPr/>
        <a:lstStyle/>
        <a:p>
          <a:r>
            <a:rPr lang="pt-BR" dirty="0"/>
            <a:t>Lê o número </a:t>
          </a:r>
        </a:p>
      </dgm:t>
    </dgm:pt>
    <dgm:pt modelId="{646EA364-3468-4E43-B71C-D244322E18C4}" type="parTrans" cxnId="{BF5AFDF6-0C00-4B7B-B1C1-C4D5AEC90691}">
      <dgm:prSet/>
      <dgm:spPr/>
      <dgm:t>
        <a:bodyPr/>
        <a:lstStyle/>
        <a:p>
          <a:endParaRPr lang="pt-BR"/>
        </a:p>
      </dgm:t>
    </dgm:pt>
    <dgm:pt modelId="{A0A36EF2-08CF-4CF8-9FAF-2A0F56528B73}" type="sibTrans" cxnId="{BF5AFDF6-0C00-4B7B-B1C1-C4D5AEC90691}">
      <dgm:prSet/>
      <dgm:spPr/>
      <dgm:t>
        <a:bodyPr/>
        <a:lstStyle/>
        <a:p>
          <a:endParaRPr lang="pt-BR"/>
        </a:p>
      </dgm:t>
    </dgm:pt>
    <dgm:pt modelId="{593051A7-B6E8-4996-B61F-54C1CCAA9A12}">
      <dgm:prSet phldrT="[Texto]"/>
      <dgm:spPr/>
      <dgm:t>
        <a:bodyPr/>
        <a:lstStyle/>
        <a:p>
          <a:r>
            <a:rPr lang="pt-BR" dirty="0"/>
            <a:t>Ímpar</a:t>
          </a:r>
        </a:p>
      </dgm:t>
    </dgm:pt>
    <dgm:pt modelId="{02B04EBD-EB78-43A1-872F-667F5C22820C}" type="parTrans" cxnId="{848D140B-74AE-481F-8E3B-6814984B859C}">
      <dgm:prSet/>
      <dgm:spPr/>
      <dgm:t>
        <a:bodyPr/>
        <a:lstStyle/>
        <a:p>
          <a:endParaRPr lang="pt-BR"/>
        </a:p>
      </dgm:t>
    </dgm:pt>
    <dgm:pt modelId="{4D8F8F22-FC4A-4221-9000-F50582E03846}" type="sibTrans" cxnId="{848D140B-74AE-481F-8E3B-6814984B859C}">
      <dgm:prSet/>
      <dgm:spPr/>
      <dgm:t>
        <a:bodyPr/>
        <a:lstStyle/>
        <a:p>
          <a:endParaRPr lang="pt-BR"/>
        </a:p>
      </dgm:t>
    </dgm:pt>
    <dgm:pt modelId="{F1BD4C86-4C27-4AAF-8D0C-D2A79F00B5A0}">
      <dgm:prSet phldrT="[Texto]"/>
      <dgm:spPr/>
      <dgm:t>
        <a:bodyPr/>
        <a:lstStyle/>
        <a:p>
          <a:r>
            <a:rPr lang="pt-BR" dirty="0"/>
            <a:t>Par</a:t>
          </a:r>
        </a:p>
      </dgm:t>
    </dgm:pt>
    <dgm:pt modelId="{41EEB22B-3A85-4FF2-B376-688FF68A9B67}" type="parTrans" cxnId="{7CE37AE2-DDB6-4D69-8178-6C7CF4CDABCD}">
      <dgm:prSet/>
      <dgm:spPr/>
      <dgm:t>
        <a:bodyPr/>
        <a:lstStyle/>
        <a:p>
          <a:endParaRPr lang="pt-BR"/>
        </a:p>
      </dgm:t>
    </dgm:pt>
    <dgm:pt modelId="{6F5C8A48-BDD2-463B-A95E-F5A3503830AF}" type="sibTrans" cxnId="{7CE37AE2-DDB6-4D69-8178-6C7CF4CDABCD}">
      <dgm:prSet/>
      <dgm:spPr/>
      <dgm:t>
        <a:bodyPr/>
        <a:lstStyle/>
        <a:p>
          <a:endParaRPr lang="pt-BR"/>
        </a:p>
      </dgm:t>
    </dgm:pt>
    <dgm:pt modelId="{3FB9D683-32B3-4382-990C-F7CD1FF8718B}">
      <dgm:prSet phldrT="[Texto]"/>
      <dgm:spPr/>
      <dgm:t>
        <a:bodyPr/>
        <a:lstStyle/>
        <a:p>
          <a:r>
            <a:rPr lang="pt-BR" dirty="0"/>
            <a:t>Informa que o número é par</a:t>
          </a:r>
        </a:p>
      </dgm:t>
    </dgm:pt>
    <dgm:pt modelId="{8DD84D05-EB80-42BA-BFF8-9C5B69C9251E}" type="parTrans" cxnId="{CF41728B-38FF-46E0-A080-6D0498969331}">
      <dgm:prSet/>
      <dgm:spPr/>
      <dgm:t>
        <a:bodyPr/>
        <a:lstStyle/>
        <a:p>
          <a:endParaRPr lang="pt-BR"/>
        </a:p>
      </dgm:t>
    </dgm:pt>
    <dgm:pt modelId="{F84367E3-0598-4649-BC6B-A4461C7FBE0D}" type="sibTrans" cxnId="{CF41728B-38FF-46E0-A080-6D0498969331}">
      <dgm:prSet/>
      <dgm:spPr/>
      <dgm:t>
        <a:bodyPr/>
        <a:lstStyle/>
        <a:p>
          <a:endParaRPr lang="pt-BR"/>
        </a:p>
      </dgm:t>
    </dgm:pt>
    <dgm:pt modelId="{F6138100-372B-4D4F-9E2A-D8AD369A4325}">
      <dgm:prSet phldrT="[Texto]"/>
      <dgm:spPr/>
      <dgm:t>
        <a:bodyPr/>
        <a:lstStyle/>
        <a:p>
          <a:r>
            <a:rPr lang="pt-BR" dirty="0"/>
            <a:t>Informa que o número é ímpar</a:t>
          </a:r>
        </a:p>
      </dgm:t>
    </dgm:pt>
    <dgm:pt modelId="{B19CEEC1-1418-4108-A89D-211826671819}" type="parTrans" cxnId="{DD59EABF-746C-4137-B2E2-C96281325732}">
      <dgm:prSet/>
      <dgm:spPr/>
      <dgm:t>
        <a:bodyPr/>
        <a:lstStyle/>
        <a:p>
          <a:endParaRPr lang="pt-BR"/>
        </a:p>
      </dgm:t>
    </dgm:pt>
    <dgm:pt modelId="{0C6EB0CB-77DC-4D90-B40B-7157252D925B}" type="sibTrans" cxnId="{DD59EABF-746C-4137-B2E2-C96281325732}">
      <dgm:prSet/>
      <dgm:spPr/>
      <dgm:t>
        <a:bodyPr/>
        <a:lstStyle/>
        <a:p>
          <a:endParaRPr lang="pt-BR"/>
        </a:p>
      </dgm:t>
    </dgm:pt>
    <dgm:pt modelId="{A181BD25-D1F2-4982-B6A9-48059AF7A5C8}" type="pres">
      <dgm:prSet presAssocID="{06788C40-C363-4C09-A1BF-A22E74340E2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2520863-8D20-4727-8CF2-B1D88D05A81A}" type="pres">
      <dgm:prSet presAssocID="{C1826843-2B99-4069-9FE1-816C9E0A7849}" presName="textCenter" presStyleLbl="node1" presStyleIdx="0" presStyleCnt="6" custLinFactNeighborX="0" custLinFactNeighborY="-55238"/>
      <dgm:spPr/>
    </dgm:pt>
    <dgm:pt modelId="{42723E70-F201-425A-A002-ABF0B9483FC6}" type="pres">
      <dgm:prSet presAssocID="{C1826843-2B99-4069-9FE1-816C9E0A7849}" presName="cycle_1" presStyleCnt="0"/>
      <dgm:spPr/>
    </dgm:pt>
    <dgm:pt modelId="{3E9CFD49-F501-46DB-AA0D-DECC39D145A7}" type="pres">
      <dgm:prSet presAssocID="{DF0B4088-B582-410D-A1E1-98940F8E9DE4}" presName="childCenter1" presStyleLbl="node1" presStyleIdx="1" presStyleCnt="6"/>
      <dgm:spPr/>
    </dgm:pt>
    <dgm:pt modelId="{39E580F1-9CD9-4EEA-B067-6F2B829D8356}" type="pres">
      <dgm:prSet presAssocID="{646EA364-3468-4E43-B71C-D244322E18C4}" presName="Name144" presStyleLbl="parChTrans1D2" presStyleIdx="0" presStyleCnt="3"/>
      <dgm:spPr/>
    </dgm:pt>
    <dgm:pt modelId="{CF8B2885-1AE5-4EB3-81D5-C53F63C3AA7A}" type="pres">
      <dgm:prSet presAssocID="{C1826843-2B99-4069-9FE1-816C9E0A7849}" presName="cycle_2" presStyleCnt="0"/>
      <dgm:spPr/>
    </dgm:pt>
    <dgm:pt modelId="{6F33EB27-D514-4AAC-BC95-71A0DC773B12}" type="pres">
      <dgm:prSet presAssocID="{593051A7-B6E8-4996-B61F-54C1CCAA9A12}" presName="childCenter2" presStyleLbl="node1" presStyleIdx="2" presStyleCnt="6" custLinFactNeighborX="14406" custLinFactNeighborY="-45930"/>
      <dgm:spPr/>
    </dgm:pt>
    <dgm:pt modelId="{4F034E37-B539-4CEB-9B95-82A9BDF24214}" type="pres">
      <dgm:prSet presAssocID="{B19CEEC1-1418-4108-A89D-211826671819}" presName="Name218" presStyleLbl="parChTrans1D3" presStyleIdx="0" presStyleCnt="2"/>
      <dgm:spPr/>
    </dgm:pt>
    <dgm:pt modelId="{42CF8C14-68F6-4D86-AF11-D510165DA4DD}" type="pres">
      <dgm:prSet presAssocID="{F6138100-372B-4D4F-9E2A-D8AD369A4325}" presName="text2" presStyleLbl="node1" presStyleIdx="3" presStyleCnt="6" custRadScaleRad="144586" custRadScaleInc="-38580">
        <dgm:presLayoutVars>
          <dgm:bulletEnabled val="1"/>
        </dgm:presLayoutVars>
      </dgm:prSet>
      <dgm:spPr/>
    </dgm:pt>
    <dgm:pt modelId="{7AB81944-FE75-4EFD-BD9E-C2290360FE79}" type="pres">
      <dgm:prSet presAssocID="{02B04EBD-EB78-43A1-872F-667F5C22820C}" presName="Name221" presStyleLbl="parChTrans1D2" presStyleIdx="1" presStyleCnt="3"/>
      <dgm:spPr/>
    </dgm:pt>
    <dgm:pt modelId="{0F97124A-62F4-4016-8AD7-E075FDED1EE2}" type="pres">
      <dgm:prSet presAssocID="{C1826843-2B99-4069-9FE1-816C9E0A7849}" presName="cycle_3" presStyleCnt="0"/>
      <dgm:spPr/>
    </dgm:pt>
    <dgm:pt modelId="{4FDEDA92-8BB8-4727-A266-3743C5289D10}" type="pres">
      <dgm:prSet presAssocID="{F1BD4C86-4C27-4AAF-8D0C-D2A79F00B5A0}" presName="childCenter3" presStyleLbl="node1" presStyleIdx="4" presStyleCnt="6" custLinFactNeighborX="-14503" custLinFactNeighborY="-45930"/>
      <dgm:spPr/>
    </dgm:pt>
    <dgm:pt modelId="{961A9DDB-A424-4383-8A7E-2BDC6F508A0C}" type="pres">
      <dgm:prSet presAssocID="{8DD84D05-EB80-42BA-BFF8-9C5B69C9251E}" presName="Name285" presStyleLbl="parChTrans1D3" presStyleIdx="1" presStyleCnt="2"/>
      <dgm:spPr/>
    </dgm:pt>
    <dgm:pt modelId="{58C4DD6E-594A-41C0-9EAE-53CF206FFCEC}" type="pres">
      <dgm:prSet presAssocID="{3FB9D683-32B3-4382-990C-F7CD1FF8718B}" presName="text3" presStyleLbl="node1" presStyleIdx="5" presStyleCnt="6" custRadScaleRad="144736" custRadScaleInc="38553">
        <dgm:presLayoutVars>
          <dgm:bulletEnabled val="1"/>
        </dgm:presLayoutVars>
      </dgm:prSet>
      <dgm:spPr/>
    </dgm:pt>
    <dgm:pt modelId="{C02BA33F-9060-4DA5-93CA-5029760D5F19}" type="pres">
      <dgm:prSet presAssocID="{41EEB22B-3A85-4FF2-B376-688FF68A9B67}" presName="Name288" presStyleLbl="parChTrans1D2" presStyleIdx="2" presStyleCnt="3"/>
      <dgm:spPr/>
    </dgm:pt>
  </dgm:ptLst>
  <dgm:cxnLst>
    <dgm:cxn modelId="{D5EFB901-DB37-48D2-B9CA-C778D857A297}" type="presOf" srcId="{8DD84D05-EB80-42BA-BFF8-9C5B69C9251E}" destId="{961A9DDB-A424-4383-8A7E-2BDC6F508A0C}" srcOrd="0" destOrd="0" presId="urn:microsoft.com/office/officeart/2008/layout/RadialCluster"/>
    <dgm:cxn modelId="{CBE68108-FF5E-4E27-B643-DD43F898241B}" type="presOf" srcId="{C1826843-2B99-4069-9FE1-816C9E0A7849}" destId="{32520863-8D20-4727-8CF2-B1D88D05A81A}" srcOrd="0" destOrd="0" presId="urn:microsoft.com/office/officeart/2008/layout/RadialCluster"/>
    <dgm:cxn modelId="{12DA9808-F8BF-47F0-BD61-C4A1314A86A7}" srcId="{06788C40-C363-4C09-A1BF-A22E74340E2C}" destId="{C1826843-2B99-4069-9FE1-816C9E0A7849}" srcOrd="0" destOrd="0" parTransId="{A2F9C052-7222-4DDE-98CE-8B1DEF3A9504}" sibTransId="{7A3602E4-E583-4776-8C96-90393DE6527E}"/>
    <dgm:cxn modelId="{A1B8C509-2A53-4388-B626-3B92F9B55AE5}" type="presOf" srcId="{F1BD4C86-4C27-4AAF-8D0C-D2A79F00B5A0}" destId="{4FDEDA92-8BB8-4727-A266-3743C5289D10}" srcOrd="0" destOrd="0" presId="urn:microsoft.com/office/officeart/2008/layout/RadialCluster"/>
    <dgm:cxn modelId="{848D140B-74AE-481F-8E3B-6814984B859C}" srcId="{C1826843-2B99-4069-9FE1-816C9E0A7849}" destId="{593051A7-B6E8-4996-B61F-54C1CCAA9A12}" srcOrd="1" destOrd="0" parTransId="{02B04EBD-EB78-43A1-872F-667F5C22820C}" sibTransId="{4D8F8F22-FC4A-4221-9000-F50582E03846}"/>
    <dgm:cxn modelId="{7AB59D17-ADA0-43DE-A015-12C67B8BB137}" type="presOf" srcId="{DF0B4088-B582-410D-A1E1-98940F8E9DE4}" destId="{3E9CFD49-F501-46DB-AA0D-DECC39D145A7}" srcOrd="0" destOrd="0" presId="urn:microsoft.com/office/officeart/2008/layout/RadialCluster"/>
    <dgm:cxn modelId="{C784A91D-D828-45A1-9AE0-7578ADBB210F}" type="presOf" srcId="{3FB9D683-32B3-4382-990C-F7CD1FF8718B}" destId="{58C4DD6E-594A-41C0-9EAE-53CF206FFCEC}" srcOrd="0" destOrd="0" presId="urn:microsoft.com/office/officeart/2008/layout/RadialCluster"/>
    <dgm:cxn modelId="{515DF43A-5D56-45B0-84F8-272B4C0A1335}" type="presOf" srcId="{F6138100-372B-4D4F-9E2A-D8AD369A4325}" destId="{42CF8C14-68F6-4D86-AF11-D510165DA4DD}" srcOrd="0" destOrd="0" presId="urn:microsoft.com/office/officeart/2008/layout/RadialCluster"/>
    <dgm:cxn modelId="{FE804F6B-137D-4AEE-B274-0F7EA3059F6F}" type="presOf" srcId="{593051A7-B6E8-4996-B61F-54C1CCAA9A12}" destId="{6F33EB27-D514-4AAC-BC95-71A0DC773B12}" srcOrd="0" destOrd="0" presId="urn:microsoft.com/office/officeart/2008/layout/RadialCluster"/>
    <dgm:cxn modelId="{6D1E6556-D41D-4154-A2E5-C621BE1373AC}" type="presOf" srcId="{02B04EBD-EB78-43A1-872F-667F5C22820C}" destId="{7AB81944-FE75-4EFD-BD9E-C2290360FE79}" srcOrd="0" destOrd="0" presId="urn:microsoft.com/office/officeart/2008/layout/RadialCluster"/>
    <dgm:cxn modelId="{CF41728B-38FF-46E0-A080-6D0498969331}" srcId="{F1BD4C86-4C27-4AAF-8D0C-D2A79F00B5A0}" destId="{3FB9D683-32B3-4382-990C-F7CD1FF8718B}" srcOrd="0" destOrd="0" parTransId="{8DD84D05-EB80-42BA-BFF8-9C5B69C9251E}" sibTransId="{F84367E3-0598-4649-BC6B-A4461C7FBE0D}"/>
    <dgm:cxn modelId="{5EF65D8F-2351-49B7-A38F-E0DD4236722E}" type="presOf" srcId="{B19CEEC1-1418-4108-A89D-211826671819}" destId="{4F034E37-B539-4CEB-9B95-82A9BDF24214}" srcOrd="0" destOrd="0" presId="urn:microsoft.com/office/officeart/2008/layout/RadialCluster"/>
    <dgm:cxn modelId="{0B6961BB-F3F8-492A-B78F-86A635585ABD}" type="presOf" srcId="{646EA364-3468-4E43-B71C-D244322E18C4}" destId="{39E580F1-9CD9-4EEA-B067-6F2B829D8356}" srcOrd="0" destOrd="0" presId="urn:microsoft.com/office/officeart/2008/layout/RadialCluster"/>
    <dgm:cxn modelId="{DD59EABF-746C-4137-B2E2-C96281325732}" srcId="{593051A7-B6E8-4996-B61F-54C1CCAA9A12}" destId="{F6138100-372B-4D4F-9E2A-D8AD369A4325}" srcOrd="0" destOrd="0" parTransId="{B19CEEC1-1418-4108-A89D-211826671819}" sibTransId="{0C6EB0CB-77DC-4D90-B40B-7157252D925B}"/>
    <dgm:cxn modelId="{E9F9A1D6-DC7E-4AA9-8BEC-3C69060365A7}" type="presOf" srcId="{06788C40-C363-4C09-A1BF-A22E74340E2C}" destId="{A181BD25-D1F2-4982-B6A9-48059AF7A5C8}" srcOrd="0" destOrd="0" presId="urn:microsoft.com/office/officeart/2008/layout/RadialCluster"/>
    <dgm:cxn modelId="{7CE37AE2-DDB6-4D69-8178-6C7CF4CDABCD}" srcId="{C1826843-2B99-4069-9FE1-816C9E0A7849}" destId="{F1BD4C86-4C27-4AAF-8D0C-D2A79F00B5A0}" srcOrd="2" destOrd="0" parTransId="{41EEB22B-3A85-4FF2-B376-688FF68A9B67}" sibTransId="{6F5C8A48-BDD2-463B-A95E-F5A3503830AF}"/>
    <dgm:cxn modelId="{91B1BEE5-BB17-4354-930A-D27B7C24C612}" type="presOf" srcId="{41EEB22B-3A85-4FF2-B376-688FF68A9B67}" destId="{C02BA33F-9060-4DA5-93CA-5029760D5F19}" srcOrd="0" destOrd="0" presId="urn:microsoft.com/office/officeart/2008/layout/RadialCluster"/>
    <dgm:cxn modelId="{BF5AFDF6-0C00-4B7B-B1C1-C4D5AEC90691}" srcId="{C1826843-2B99-4069-9FE1-816C9E0A7849}" destId="{DF0B4088-B582-410D-A1E1-98940F8E9DE4}" srcOrd="0" destOrd="0" parTransId="{646EA364-3468-4E43-B71C-D244322E18C4}" sibTransId="{A0A36EF2-08CF-4CF8-9FAF-2A0F56528B73}"/>
    <dgm:cxn modelId="{CC2C54B0-4D22-4670-9E55-13C35AE69B35}" type="presParOf" srcId="{A181BD25-D1F2-4982-B6A9-48059AF7A5C8}" destId="{32520863-8D20-4727-8CF2-B1D88D05A81A}" srcOrd="0" destOrd="0" presId="urn:microsoft.com/office/officeart/2008/layout/RadialCluster"/>
    <dgm:cxn modelId="{59DD35D0-BCF3-42B0-B880-DCEBDA16B29C}" type="presParOf" srcId="{A181BD25-D1F2-4982-B6A9-48059AF7A5C8}" destId="{42723E70-F201-425A-A002-ABF0B9483FC6}" srcOrd="1" destOrd="0" presId="urn:microsoft.com/office/officeart/2008/layout/RadialCluster"/>
    <dgm:cxn modelId="{2DAC856F-C950-4B0C-B00C-5BDAD380E71B}" type="presParOf" srcId="{42723E70-F201-425A-A002-ABF0B9483FC6}" destId="{3E9CFD49-F501-46DB-AA0D-DECC39D145A7}" srcOrd="0" destOrd="0" presId="urn:microsoft.com/office/officeart/2008/layout/RadialCluster"/>
    <dgm:cxn modelId="{8B8868FE-3E01-4DEF-B549-999CA57086DC}" type="presParOf" srcId="{A181BD25-D1F2-4982-B6A9-48059AF7A5C8}" destId="{39E580F1-9CD9-4EEA-B067-6F2B829D8356}" srcOrd="2" destOrd="0" presId="urn:microsoft.com/office/officeart/2008/layout/RadialCluster"/>
    <dgm:cxn modelId="{28A51E35-3853-44B4-971B-D8E61A8A779D}" type="presParOf" srcId="{A181BD25-D1F2-4982-B6A9-48059AF7A5C8}" destId="{CF8B2885-1AE5-4EB3-81D5-C53F63C3AA7A}" srcOrd="3" destOrd="0" presId="urn:microsoft.com/office/officeart/2008/layout/RadialCluster"/>
    <dgm:cxn modelId="{E3753196-3A4F-412A-A3A3-107005186E4A}" type="presParOf" srcId="{CF8B2885-1AE5-4EB3-81D5-C53F63C3AA7A}" destId="{6F33EB27-D514-4AAC-BC95-71A0DC773B12}" srcOrd="0" destOrd="0" presId="urn:microsoft.com/office/officeart/2008/layout/RadialCluster"/>
    <dgm:cxn modelId="{23E3E4DC-2E7B-4D7B-9737-1572990ADFC9}" type="presParOf" srcId="{CF8B2885-1AE5-4EB3-81D5-C53F63C3AA7A}" destId="{4F034E37-B539-4CEB-9B95-82A9BDF24214}" srcOrd="1" destOrd="0" presId="urn:microsoft.com/office/officeart/2008/layout/RadialCluster"/>
    <dgm:cxn modelId="{1D798088-CF60-4D3F-8A12-9B44B6944181}" type="presParOf" srcId="{CF8B2885-1AE5-4EB3-81D5-C53F63C3AA7A}" destId="{42CF8C14-68F6-4D86-AF11-D510165DA4DD}" srcOrd="2" destOrd="0" presId="urn:microsoft.com/office/officeart/2008/layout/RadialCluster"/>
    <dgm:cxn modelId="{7758366B-72DD-47B4-AB92-306D63E9667B}" type="presParOf" srcId="{A181BD25-D1F2-4982-B6A9-48059AF7A5C8}" destId="{7AB81944-FE75-4EFD-BD9E-C2290360FE79}" srcOrd="4" destOrd="0" presId="urn:microsoft.com/office/officeart/2008/layout/RadialCluster"/>
    <dgm:cxn modelId="{E5E0F786-621F-4EBA-A402-C213DB3A1D38}" type="presParOf" srcId="{A181BD25-D1F2-4982-B6A9-48059AF7A5C8}" destId="{0F97124A-62F4-4016-8AD7-E075FDED1EE2}" srcOrd="5" destOrd="0" presId="urn:microsoft.com/office/officeart/2008/layout/RadialCluster"/>
    <dgm:cxn modelId="{2BA755B1-B637-4B10-869B-088CF22EECA6}" type="presParOf" srcId="{0F97124A-62F4-4016-8AD7-E075FDED1EE2}" destId="{4FDEDA92-8BB8-4727-A266-3743C5289D10}" srcOrd="0" destOrd="0" presId="urn:microsoft.com/office/officeart/2008/layout/RadialCluster"/>
    <dgm:cxn modelId="{6AC4E025-1DCA-44F8-AF1A-819A89777A07}" type="presParOf" srcId="{0F97124A-62F4-4016-8AD7-E075FDED1EE2}" destId="{961A9DDB-A424-4383-8A7E-2BDC6F508A0C}" srcOrd="1" destOrd="0" presId="urn:microsoft.com/office/officeart/2008/layout/RadialCluster"/>
    <dgm:cxn modelId="{62094DAB-0C57-4CFB-B018-367CFCFA5FD5}" type="presParOf" srcId="{0F97124A-62F4-4016-8AD7-E075FDED1EE2}" destId="{58C4DD6E-594A-41C0-9EAE-53CF206FFCEC}" srcOrd="2" destOrd="0" presId="urn:microsoft.com/office/officeart/2008/layout/RadialCluster"/>
    <dgm:cxn modelId="{73D75E18-A085-43BE-A618-E78BBDF2F5D7}" type="presParOf" srcId="{A181BD25-D1F2-4982-B6A9-48059AF7A5C8}" destId="{C02BA33F-9060-4DA5-93CA-5029760D5F1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788C40-C363-4C09-A1BF-A22E74340E2C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826843-2B99-4069-9FE1-816C9E0A7849}">
      <dgm:prSet phldrT="[Texto]"/>
      <dgm:spPr/>
      <dgm:t>
        <a:bodyPr/>
        <a:lstStyle/>
        <a:p>
          <a:r>
            <a:rPr lang="pt-BR" dirty="0"/>
            <a:t>O sexo informado é :</a:t>
          </a:r>
        </a:p>
      </dgm:t>
    </dgm:pt>
    <dgm:pt modelId="{A2F9C052-7222-4DDE-98CE-8B1DEF3A9504}" type="parTrans" cxnId="{12DA9808-F8BF-47F0-BD61-C4A1314A86A7}">
      <dgm:prSet/>
      <dgm:spPr/>
      <dgm:t>
        <a:bodyPr/>
        <a:lstStyle/>
        <a:p>
          <a:endParaRPr lang="pt-BR"/>
        </a:p>
      </dgm:t>
    </dgm:pt>
    <dgm:pt modelId="{7A3602E4-E583-4776-8C96-90393DE6527E}" type="sibTrans" cxnId="{12DA9808-F8BF-47F0-BD61-C4A1314A86A7}">
      <dgm:prSet/>
      <dgm:spPr/>
      <dgm:t>
        <a:bodyPr/>
        <a:lstStyle/>
        <a:p>
          <a:endParaRPr lang="pt-BR"/>
        </a:p>
      </dgm:t>
    </dgm:pt>
    <dgm:pt modelId="{DF0B4088-B582-410D-A1E1-98940F8E9DE4}">
      <dgm:prSet phldrT="[Texto]"/>
      <dgm:spPr/>
      <dgm:t>
        <a:bodyPr/>
        <a:lstStyle/>
        <a:p>
          <a:r>
            <a:rPr lang="pt-BR" dirty="0"/>
            <a:t>Lê o nome </a:t>
          </a:r>
        </a:p>
      </dgm:t>
    </dgm:pt>
    <dgm:pt modelId="{646EA364-3468-4E43-B71C-D244322E18C4}" type="parTrans" cxnId="{BF5AFDF6-0C00-4B7B-B1C1-C4D5AEC90691}">
      <dgm:prSet/>
      <dgm:spPr/>
      <dgm:t>
        <a:bodyPr/>
        <a:lstStyle/>
        <a:p>
          <a:endParaRPr lang="pt-BR"/>
        </a:p>
      </dgm:t>
    </dgm:pt>
    <dgm:pt modelId="{A0A36EF2-08CF-4CF8-9FAF-2A0F56528B73}" type="sibTrans" cxnId="{BF5AFDF6-0C00-4B7B-B1C1-C4D5AEC90691}">
      <dgm:prSet/>
      <dgm:spPr/>
      <dgm:t>
        <a:bodyPr/>
        <a:lstStyle/>
        <a:p>
          <a:endParaRPr lang="pt-BR"/>
        </a:p>
      </dgm:t>
    </dgm:pt>
    <dgm:pt modelId="{593051A7-B6E8-4996-B61F-54C1CCAA9A12}">
      <dgm:prSet phldrT="[Texto]"/>
      <dgm:spPr/>
      <dgm:t>
        <a:bodyPr/>
        <a:lstStyle/>
        <a:p>
          <a:r>
            <a:rPr lang="pt-BR" dirty="0"/>
            <a:t>Ilmo. Sr.</a:t>
          </a:r>
        </a:p>
      </dgm:t>
    </dgm:pt>
    <dgm:pt modelId="{02B04EBD-EB78-43A1-872F-667F5C22820C}" type="parTrans" cxnId="{848D140B-74AE-481F-8E3B-6814984B859C}">
      <dgm:prSet/>
      <dgm:spPr/>
      <dgm:t>
        <a:bodyPr/>
        <a:lstStyle/>
        <a:p>
          <a:endParaRPr lang="pt-BR"/>
        </a:p>
      </dgm:t>
    </dgm:pt>
    <dgm:pt modelId="{4D8F8F22-FC4A-4221-9000-F50582E03846}" type="sibTrans" cxnId="{848D140B-74AE-481F-8E3B-6814984B859C}">
      <dgm:prSet/>
      <dgm:spPr/>
      <dgm:t>
        <a:bodyPr/>
        <a:lstStyle/>
        <a:p>
          <a:endParaRPr lang="pt-BR"/>
        </a:p>
      </dgm:t>
    </dgm:pt>
    <dgm:pt modelId="{F1BD4C86-4C27-4AAF-8D0C-D2A79F00B5A0}">
      <dgm:prSet phldrT="[Texto]"/>
      <dgm:spPr/>
      <dgm:t>
        <a:bodyPr/>
        <a:lstStyle/>
        <a:p>
          <a:r>
            <a:rPr lang="pt-BR" dirty="0"/>
            <a:t>Ilma. Sra.</a:t>
          </a:r>
        </a:p>
      </dgm:t>
    </dgm:pt>
    <dgm:pt modelId="{41EEB22B-3A85-4FF2-B376-688FF68A9B67}" type="parTrans" cxnId="{7CE37AE2-DDB6-4D69-8178-6C7CF4CDABCD}">
      <dgm:prSet/>
      <dgm:spPr/>
      <dgm:t>
        <a:bodyPr/>
        <a:lstStyle/>
        <a:p>
          <a:endParaRPr lang="pt-BR"/>
        </a:p>
      </dgm:t>
    </dgm:pt>
    <dgm:pt modelId="{6F5C8A48-BDD2-463B-A95E-F5A3503830AF}" type="sibTrans" cxnId="{7CE37AE2-DDB6-4D69-8178-6C7CF4CDABCD}">
      <dgm:prSet/>
      <dgm:spPr/>
      <dgm:t>
        <a:bodyPr/>
        <a:lstStyle/>
        <a:p>
          <a:endParaRPr lang="pt-BR"/>
        </a:p>
      </dgm:t>
    </dgm:pt>
    <dgm:pt modelId="{3FB9D683-32B3-4382-990C-F7CD1FF8718B}">
      <dgm:prSet phldrT="[Texto]"/>
      <dgm:spPr/>
      <dgm:t>
        <a:bodyPr/>
        <a:lstStyle/>
        <a:p>
          <a:r>
            <a:rPr lang="pt-BR" dirty="0"/>
            <a:t>Informa “Ilma. Sra. Nome”</a:t>
          </a:r>
        </a:p>
      </dgm:t>
    </dgm:pt>
    <dgm:pt modelId="{8DD84D05-EB80-42BA-BFF8-9C5B69C9251E}" type="parTrans" cxnId="{CF41728B-38FF-46E0-A080-6D0498969331}">
      <dgm:prSet/>
      <dgm:spPr/>
      <dgm:t>
        <a:bodyPr/>
        <a:lstStyle/>
        <a:p>
          <a:endParaRPr lang="pt-BR"/>
        </a:p>
      </dgm:t>
    </dgm:pt>
    <dgm:pt modelId="{F84367E3-0598-4649-BC6B-A4461C7FBE0D}" type="sibTrans" cxnId="{CF41728B-38FF-46E0-A080-6D0498969331}">
      <dgm:prSet/>
      <dgm:spPr/>
      <dgm:t>
        <a:bodyPr/>
        <a:lstStyle/>
        <a:p>
          <a:endParaRPr lang="pt-BR"/>
        </a:p>
      </dgm:t>
    </dgm:pt>
    <dgm:pt modelId="{F6138100-372B-4D4F-9E2A-D8AD369A4325}">
      <dgm:prSet phldrT="[Texto]"/>
      <dgm:spPr/>
      <dgm:t>
        <a:bodyPr/>
        <a:lstStyle/>
        <a:p>
          <a:r>
            <a:rPr lang="pt-BR" dirty="0"/>
            <a:t>Informa “Ilmo. Sr. Nome”</a:t>
          </a:r>
        </a:p>
      </dgm:t>
    </dgm:pt>
    <dgm:pt modelId="{B19CEEC1-1418-4108-A89D-211826671819}" type="parTrans" cxnId="{DD59EABF-746C-4137-B2E2-C96281325732}">
      <dgm:prSet/>
      <dgm:spPr/>
      <dgm:t>
        <a:bodyPr/>
        <a:lstStyle/>
        <a:p>
          <a:endParaRPr lang="pt-BR"/>
        </a:p>
      </dgm:t>
    </dgm:pt>
    <dgm:pt modelId="{0C6EB0CB-77DC-4D90-B40B-7157252D925B}" type="sibTrans" cxnId="{DD59EABF-746C-4137-B2E2-C96281325732}">
      <dgm:prSet/>
      <dgm:spPr/>
      <dgm:t>
        <a:bodyPr/>
        <a:lstStyle/>
        <a:p>
          <a:endParaRPr lang="pt-BR"/>
        </a:p>
      </dgm:t>
    </dgm:pt>
    <dgm:pt modelId="{E0B215A6-E21F-4B8F-AA93-0C287A7FD0E7}">
      <dgm:prSet phldrT="[Texto]"/>
      <dgm:spPr/>
      <dgm:t>
        <a:bodyPr/>
        <a:lstStyle/>
        <a:p>
          <a:r>
            <a:rPr lang="pt-BR" dirty="0"/>
            <a:t>Lê o sexo informado</a:t>
          </a:r>
        </a:p>
      </dgm:t>
    </dgm:pt>
    <dgm:pt modelId="{E56B850B-03CC-480E-BCFC-9F6C7CCF9483}" type="parTrans" cxnId="{A427A255-BB9B-4C8B-998D-BE80C2F923D3}">
      <dgm:prSet/>
      <dgm:spPr/>
      <dgm:t>
        <a:bodyPr/>
        <a:lstStyle/>
        <a:p>
          <a:endParaRPr lang="pt-BR"/>
        </a:p>
      </dgm:t>
    </dgm:pt>
    <dgm:pt modelId="{0223397F-35CC-43AD-96E4-D66A2C88ECCE}" type="sibTrans" cxnId="{A427A255-BB9B-4C8B-998D-BE80C2F923D3}">
      <dgm:prSet/>
      <dgm:spPr/>
      <dgm:t>
        <a:bodyPr/>
        <a:lstStyle/>
        <a:p>
          <a:endParaRPr lang="pt-BR"/>
        </a:p>
      </dgm:t>
    </dgm:pt>
    <dgm:pt modelId="{A181BD25-D1F2-4982-B6A9-48059AF7A5C8}" type="pres">
      <dgm:prSet presAssocID="{06788C40-C363-4C09-A1BF-A22E74340E2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2520863-8D20-4727-8CF2-B1D88D05A81A}" type="pres">
      <dgm:prSet presAssocID="{C1826843-2B99-4069-9FE1-816C9E0A7849}" presName="textCenter" presStyleLbl="node1" presStyleIdx="0" presStyleCnt="7" custLinFactNeighborX="-742" custLinFactNeighborY="56747"/>
      <dgm:spPr/>
    </dgm:pt>
    <dgm:pt modelId="{42723E70-F201-425A-A002-ABF0B9483FC6}" type="pres">
      <dgm:prSet presAssocID="{C1826843-2B99-4069-9FE1-816C9E0A7849}" presName="cycle_1" presStyleCnt="0"/>
      <dgm:spPr/>
    </dgm:pt>
    <dgm:pt modelId="{3E9CFD49-F501-46DB-AA0D-DECC39D145A7}" type="pres">
      <dgm:prSet presAssocID="{DF0B4088-B582-410D-A1E1-98940F8E9DE4}" presName="childCenter1" presStyleLbl="node1" presStyleIdx="1" presStyleCnt="7"/>
      <dgm:spPr/>
    </dgm:pt>
    <dgm:pt modelId="{39E580F1-9CD9-4EEA-B067-6F2B829D8356}" type="pres">
      <dgm:prSet presAssocID="{646EA364-3468-4E43-B71C-D244322E18C4}" presName="Name144" presStyleLbl="parChTrans1D2" presStyleIdx="0" presStyleCnt="4"/>
      <dgm:spPr/>
    </dgm:pt>
    <dgm:pt modelId="{CF8B2885-1AE5-4EB3-81D5-C53F63C3AA7A}" type="pres">
      <dgm:prSet presAssocID="{C1826843-2B99-4069-9FE1-816C9E0A7849}" presName="cycle_2" presStyleCnt="0"/>
      <dgm:spPr/>
    </dgm:pt>
    <dgm:pt modelId="{C16388C8-0134-4A66-9DDF-9D2A8F8F3DD1}" type="pres">
      <dgm:prSet presAssocID="{E0B215A6-E21F-4B8F-AA93-0C287A7FD0E7}" presName="childCenter2" presStyleLbl="node1" presStyleIdx="2" presStyleCnt="7" custLinFactNeighborX="-62005" custLinFactNeighborY="-23849"/>
      <dgm:spPr/>
    </dgm:pt>
    <dgm:pt modelId="{A0E23D40-61AF-4166-AC4A-86F5CDBB47A6}" type="pres">
      <dgm:prSet presAssocID="{E56B850B-03CC-480E-BCFC-9F6C7CCF9483}" presName="Name221" presStyleLbl="parChTrans1D2" presStyleIdx="1" presStyleCnt="4"/>
      <dgm:spPr/>
    </dgm:pt>
    <dgm:pt modelId="{0F97124A-62F4-4016-8AD7-E075FDED1EE2}" type="pres">
      <dgm:prSet presAssocID="{C1826843-2B99-4069-9FE1-816C9E0A7849}" presName="cycle_3" presStyleCnt="0"/>
      <dgm:spPr/>
    </dgm:pt>
    <dgm:pt modelId="{5A09301F-8D7A-42E2-838B-F70F51F593F0}" type="pres">
      <dgm:prSet presAssocID="{593051A7-B6E8-4996-B61F-54C1CCAA9A12}" presName="childCenter3" presStyleLbl="node1" presStyleIdx="3" presStyleCnt="7" custLinFactNeighborX="67631" custLinFactNeighborY="-32370"/>
      <dgm:spPr/>
    </dgm:pt>
    <dgm:pt modelId="{AB640703-78CF-4693-BE28-473BFBEA0092}" type="pres">
      <dgm:prSet presAssocID="{B19CEEC1-1418-4108-A89D-211826671819}" presName="Name285" presStyleLbl="parChTrans1D3" presStyleIdx="0" presStyleCnt="2"/>
      <dgm:spPr/>
    </dgm:pt>
    <dgm:pt modelId="{14F0D292-C540-4878-9075-568AF22F3EC1}" type="pres">
      <dgm:prSet presAssocID="{F6138100-372B-4D4F-9E2A-D8AD369A4325}" presName="text3" presStyleLbl="node1" presStyleIdx="4" presStyleCnt="7" custRadScaleRad="252584" custRadScaleInc="-58306">
        <dgm:presLayoutVars>
          <dgm:bulletEnabled val="1"/>
        </dgm:presLayoutVars>
      </dgm:prSet>
      <dgm:spPr/>
    </dgm:pt>
    <dgm:pt modelId="{9B3B37CB-14F1-405A-92A8-CF4D71B718EE}" type="pres">
      <dgm:prSet presAssocID="{02B04EBD-EB78-43A1-872F-667F5C22820C}" presName="Name288" presStyleLbl="parChTrans1D2" presStyleIdx="2" presStyleCnt="4"/>
      <dgm:spPr/>
    </dgm:pt>
    <dgm:pt modelId="{6BF17C63-BC27-493B-967A-06A927D0EC8C}" type="pres">
      <dgm:prSet presAssocID="{C1826843-2B99-4069-9FE1-816C9E0A7849}" presName="cycle_4" presStyleCnt="0"/>
      <dgm:spPr/>
    </dgm:pt>
    <dgm:pt modelId="{FF730435-0278-4D12-AED4-46140EA1AD62}" type="pres">
      <dgm:prSet presAssocID="{F1BD4C86-4C27-4AAF-8D0C-D2A79F00B5A0}" presName="childCenter4" presStyleLbl="node1" presStyleIdx="5" presStyleCnt="7" custLinFactNeighborX="-6010" custLinFactNeighborY="28165"/>
      <dgm:spPr/>
    </dgm:pt>
    <dgm:pt modelId="{B9FDEFDC-6214-4D3B-AB48-D172FBCFD707}" type="pres">
      <dgm:prSet presAssocID="{8DD84D05-EB80-42BA-BFF8-9C5B69C9251E}" presName="Name342" presStyleLbl="parChTrans1D3" presStyleIdx="1" presStyleCnt="2"/>
      <dgm:spPr/>
    </dgm:pt>
    <dgm:pt modelId="{2B64F58B-8601-4771-BBEB-35C0378CE8AD}" type="pres">
      <dgm:prSet presAssocID="{3FB9D683-32B3-4382-990C-F7CD1FF8718B}" presName="text4" presStyleLbl="node1" presStyleIdx="6" presStyleCnt="7" custRadScaleRad="136276" custRadScaleInc="-13564">
        <dgm:presLayoutVars>
          <dgm:bulletEnabled val="1"/>
        </dgm:presLayoutVars>
      </dgm:prSet>
      <dgm:spPr/>
    </dgm:pt>
    <dgm:pt modelId="{D1447935-7FBA-49CD-9449-970A11568FE5}" type="pres">
      <dgm:prSet presAssocID="{41EEB22B-3A85-4FF2-B376-688FF68A9B67}" presName="Name345" presStyleLbl="parChTrans1D2" presStyleIdx="3" presStyleCnt="4"/>
      <dgm:spPr/>
    </dgm:pt>
  </dgm:ptLst>
  <dgm:cxnLst>
    <dgm:cxn modelId="{A646BA00-D331-4640-895A-C0206124CF91}" type="presOf" srcId="{F6138100-372B-4D4F-9E2A-D8AD369A4325}" destId="{14F0D292-C540-4878-9075-568AF22F3EC1}" srcOrd="0" destOrd="0" presId="urn:microsoft.com/office/officeart/2008/layout/RadialCluster"/>
    <dgm:cxn modelId="{CBE68108-FF5E-4E27-B643-DD43F898241B}" type="presOf" srcId="{C1826843-2B99-4069-9FE1-816C9E0A7849}" destId="{32520863-8D20-4727-8CF2-B1D88D05A81A}" srcOrd="0" destOrd="0" presId="urn:microsoft.com/office/officeart/2008/layout/RadialCluster"/>
    <dgm:cxn modelId="{12DA9808-F8BF-47F0-BD61-C4A1314A86A7}" srcId="{06788C40-C363-4C09-A1BF-A22E74340E2C}" destId="{C1826843-2B99-4069-9FE1-816C9E0A7849}" srcOrd="0" destOrd="0" parTransId="{A2F9C052-7222-4DDE-98CE-8B1DEF3A9504}" sibTransId="{7A3602E4-E583-4776-8C96-90393DE6527E}"/>
    <dgm:cxn modelId="{848D140B-74AE-481F-8E3B-6814984B859C}" srcId="{C1826843-2B99-4069-9FE1-816C9E0A7849}" destId="{593051A7-B6E8-4996-B61F-54C1CCAA9A12}" srcOrd="2" destOrd="0" parTransId="{02B04EBD-EB78-43A1-872F-667F5C22820C}" sibTransId="{4D8F8F22-FC4A-4221-9000-F50582E03846}"/>
    <dgm:cxn modelId="{2A3ABB0E-EFBD-4865-B845-7C243F28F3FF}" type="presOf" srcId="{593051A7-B6E8-4996-B61F-54C1CCAA9A12}" destId="{5A09301F-8D7A-42E2-838B-F70F51F593F0}" srcOrd="0" destOrd="0" presId="urn:microsoft.com/office/officeart/2008/layout/RadialCluster"/>
    <dgm:cxn modelId="{7AB59D17-ADA0-43DE-A015-12C67B8BB137}" type="presOf" srcId="{DF0B4088-B582-410D-A1E1-98940F8E9DE4}" destId="{3E9CFD49-F501-46DB-AA0D-DECC39D145A7}" srcOrd="0" destOrd="0" presId="urn:microsoft.com/office/officeart/2008/layout/RadialCluster"/>
    <dgm:cxn modelId="{CB44463C-657C-4586-AD87-C9F6EC71EDA0}" type="presOf" srcId="{E0B215A6-E21F-4B8F-AA93-0C287A7FD0E7}" destId="{C16388C8-0134-4A66-9DDF-9D2A8F8F3DD1}" srcOrd="0" destOrd="0" presId="urn:microsoft.com/office/officeart/2008/layout/RadialCluster"/>
    <dgm:cxn modelId="{A783E15B-C0B8-4708-906E-96C7F985CF3C}" type="presOf" srcId="{E56B850B-03CC-480E-BCFC-9F6C7CCF9483}" destId="{A0E23D40-61AF-4166-AC4A-86F5CDBB47A6}" srcOrd="0" destOrd="0" presId="urn:microsoft.com/office/officeart/2008/layout/RadialCluster"/>
    <dgm:cxn modelId="{53B5FA5F-9FB7-445B-8ADD-96FDB828AF65}" type="presOf" srcId="{02B04EBD-EB78-43A1-872F-667F5C22820C}" destId="{9B3B37CB-14F1-405A-92A8-CF4D71B718EE}" srcOrd="0" destOrd="0" presId="urn:microsoft.com/office/officeart/2008/layout/RadialCluster"/>
    <dgm:cxn modelId="{16D84F73-9DDB-48C4-B150-D33AE7FEA578}" type="presOf" srcId="{F1BD4C86-4C27-4AAF-8D0C-D2A79F00B5A0}" destId="{FF730435-0278-4D12-AED4-46140EA1AD62}" srcOrd="0" destOrd="0" presId="urn:microsoft.com/office/officeart/2008/layout/RadialCluster"/>
    <dgm:cxn modelId="{A427A255-BB9B-4C8B-998D-BE80C2F923D3}" srcId="{C1826843-2B99-4069-9FE1-816C9E0A7849}" destId="{E0B215A6-E21F-4B8F-AA93-0C287A7FD0E7}" srcOrd="1" destOrd="0" parTransId="{E56B850B-03CC-480E-BCFC-9F6C7CCF9483}" sibTransId="{0223397F-35CC-43AD-96E4-D66A2C88ECCE}"/>
    <dgm:cxn modelId="{85112D77-FA4C-44DD-A42D-648C7F9ED5BE}" type="presOf" srcId="{B19CEEC1-1418-4108-A89D-211826671819}" destId="{AB640703-78CF-4693-BE28-473BFBEA0092}" srcOrd="0" destOrd="0" presId="urn:microsoft.com/office/officeart/2008/layout/RadialCluster"/>
    <dgm:cxn modelId="{E4FD417B-131B-4C75-BFD4-5DB435299558}" type="presOf" srcId="{41EEB22B-3A85-4FF2-B376-688FF68A9B67}" destId="{D1447935-7FBA-49CD-9449-970A11568FE5}" srcOrd="0" destOrd="0" presId="urn:microsoft.com/office/officeart/2008/layout/RadialCluster"/>
    <dgm:cxn modelId="{35495B86-4F55-4563-8F32-161498054A7C}" type="presOf" srcId="{3FB9D683-32B3-4382-990C-F7CD1FF8718B}" destId="{2B64F58B-8601-4771-BBEB-35C0378CE8AD}" srcOrd="0" destOrd="0" presId="urn:microsoft.com/office/officeart/2008/layout/RadialCluster"/>
    <dgm:cxn modelId="{CF41728B-38FF-46E0-A080-6D0498969331}" srcId="{F1BD4C86-4C27-4AAF-8D0C-D2A79F00B5A0}" destId="{3FB9D683-32B3-4382-990C-F7CD1FF8718B}" srcOrd="0" destOrd="0" parTransId="{8DD84D05-EB80-42BA-BFF8-9C5B69C9251E}" sibTransId="{F84367E3-0598-4649-BC6B-A4461C7FBE0D}"/>
    <dgm:cxn modelId="{8741E898-61F0-4E34-8B52-0C948DE89B0C}" type="presOf" srcId="{8DD84D05-EB80-42BA-BFF8-9C5B69C9251E}" destId="{B9FDEFDC-6214-4D3B-AB48-D172FBCFD707}" srcOrd="0" destOrd="0" presId="urn:microsoft.com/office/officeart/2008/layout/RadialCluster"/>
    <dgm:cxn modelId="{0B6961BB-F3F8-492A-B78F-86A635585ABD}" type="presOf" srcId="{646EA364-3468-4E43-B71C-D244322E18C4}" destId="{39E580F1-9CD9-4EEA-B067-6F2B829D8356}" srcOrd="0" destOrd="0" presId="urn:microsoft.com/office/officeart/2008/layout/RadialCluster"/>
    <dgm:cxn modelId="{DD59EABF-746C-4137-B2E2-C96281325732}" srcId="{593051A7-B6E8-4996-B61F-54C1CCAA9A12}" destId="{F6138100-372B-4D4F-9E2A-D8AD369A4325}" srcOrd="0" destOrd="0" parTransId="{B19CEEC1-1418-4108-A89D-211826671819}" sibTransId="{0C6EB0CB-77DC-4D90-B40B-7157252D925B}"/>
    <dgm:cxn modelId="{E9F9A1D6-DC7E-4AA9-8BEC-3C69060365A7}" type="presOf" srcId="{06788C40-C363-4C09-A1BF-A22E74340E2C}" destId="{A181BD25-D1F2-4982-B6A9-48059AF7A5C8}" srcOrd="0" destOrd="0" presId="urn:microsoft.com/office/officeart/2008/layout/RadialCluster"/>
    <dgm:cxn modelId="{7CE37AE2-DDB6-4D69-8178-6C7CF4CDABCD}" srcId="{C1826843-2B99-4069-9FE1-816C9E0A7849}" destId="{F1BD4C86-4C27-4AAF-8D0C-D2A79F00B5A0}" srcOrd="3" destOrd="0" parTransId="{41EEB22B-3A85-4FF2-B376-688FF68A9B67}" sibTransId="{6F5C8A48-BDD2-463B-A95E-F5A3503830AF}"/>
    <dgm:cxn modelId="{BF5AFDF6-0C00-4B7B-B1C1-C4D5AEC90691}" srcId="{C1826843-2B99-4069-9FE1-816C9E0A7849}" destId="{DF0B4088-B582-410D-A1E1-98940F8E9DE4}" srcOrd="0" destOrd="0" parTransId="{646EA364-3468-4E43-B71C-D244322E18C4}" sibTransId="{A0A36EF2-08CF-4CF8-9FAF-2A0F56528B73}"/>
    <dgm:cxn modelId="{CC2C54B0-4D22-4670-9E55-13C35AE69B35}" type="presParOf" srcId="{A181BD25-D1F2-4982-B6A9-48059AF7A5C8}" destId="{32520863-8D20-4727-8CF2-B1D88D05A81A}" srcOrd="0" destOrd="0" presId="urn:microsoft.com/office/officeart/2008/layout/RadialCluster"/>
    <dgm:cxn modelId="{59DD35D0-BCF3-42B0-B880-DCEBDA16B29C}" type="presParOf" srcId="{A181BD25-D1F2-4982-B6A9-48059AF7A5C8}" destId="{42723E70-F201-425A-A002-ABF0B9483FC6}" srcOrd="1" destOrd="0" presId="urn:microsoft.com/office/officeart/2008/layout/RadialCluster"/>
    <dgm:cxn modelId="{2DAC856F-C950-4B0C-B00C-5BDAD380E71B}" type="presParOf" srcId="{42723E70-F201-425A-A002-ABF0B9483FC6}" destId="{3E9CFD49-F501-46DB-AA0D-DECC39D145A7}" srcOrd="0" destOrd="0" presId="urn:microsoft.com/office/officeart/2008/layout/RadialCluster"/>
    <dgm:cxn modelId="{8B8868FE-3E01-4DEF-B549-999CA57086DC}" type="presParOf" srcId="{A181BD25-D1F2-4982-B6A9-48059AF7A5C8}" destId="{39E580F1-9CD9-4EEA-B067-6F2B829D8356}" srcOrd="2" destOrd="0" presId="urn:microsoft.com/office/officeart/2008/layout/RadialCluster"/>
    <dgm:cxn modelId="{28A51E35-3853-44B4-971B-D8E61A8A779D}" type="presParOf" srcId="{A181BD25-D1F2-4982-B6A9-48059AF7A5C8}" destId="{CF8B2885-1AE5-4EB3-81D5-C53F63C3AA7A}" srcOrd="3" destOrd="0" presId="urn:microsoft.com/office/officeart/2008/layout/RadialCluster"/>
    <dgm:cxn modelId="{A69AB6FD-1515-4005-BB35-34A9CF64F759}" type="presParOf" srcId="{CF8B2885-1AE5-4EB3-81D5-C53F63C3AA7A}" destId="{C16388C8-0134-4A66-9DDF-9D2A8F8F3DD1}" srcOrd="0" destOrd="0" presId="urn:microsoft.com/office/officeart/2008/layout/RadialCluster"/>
    <dgm:cxn modelId="{408C625A-081C-4883-A9B0-A80FB1DE6B05}" type="presParOf" srcId="{A181BD25-D1F2-4982-B6A9-48059AF7A5C8}" destId="{A0E23D40-61AF-4166-AC4A-86F5CDBB47A6}" srcOrd="4" destOrd="0" presId="urn:microsoft.com/office/officeart/2008/layout/RadialCluster"/>
    <dgm:cxn modelId="{E5E0F786-621F-4EBA-A402-C213DB3A1D38}" type="presParOf" srcId="{A181BD25-D1F2-4982-B6A9-48059AF7A5C8}" destId="{0F97124A-62F4-4016-8AD7-E075FDED1EE2}" srcOrd="5" destOrd="0" presId="urn:microsoft.com/office/officeart/2008/layout/RadialCluster"/>
    <dgm:cxn modelId="{EDA006CB-5958-4CC2-B772-F921CF3D9C4C}" type="presParOf" srcId="{0F97124A-62F4-4016-8AD7-E075FDED1EE2}" destId="{5A09301F-8D7A-42E2-838B-F70F51F593F0}" srcOrd="0" destOrd="0" presId="urn:microsoft.com/office/officeart/2008/layout/RadialCluster"/>
    <dgm:cxn modelId="{51520834-ED5D-4229-9C1A-C7473CD49157}" type="presParOf" srcId="{0F97124A-62F4-4016-8AD7-E075FDED1EE2}" destId="{AB640703-78CF-4693-BE28-473BFBEA0092}" srcOrd="1" destOrd="0" presId="urn:microsoft.com/office/officeart/2008/layout/RadialCluster"/>
    <dgm:cxn modelId="{780F207D-08A0-4161-BE37-637CB98D2694}" type="presParOf" srcId="{0F97124A-62F4-4016-8AD7-E075FDED1EE2}" destId="{14F0D292-C540-4878-9075-568AF22F3EC1}" srcOrd="2" destOrd="0" presId="urn:microsoft.com/office/officeart/2008/layout/RadialCluster"/>
    <dgm:cxn modelId="{113DD9AA-0ADF-4A7D-A3C5-4A6CF8A65DAA}" type="presParOf" srcId="{A181BD25-D1F2-4982-B6A9-48059AF7A5C8}" destId="{9B3B37CB-14F1-405A-92A8-CF4D71B718EE}" srcOrd="6" destOrd="0" presId="urn:microsoft.com/office/officeart/2008/layout/RadialCluster"/>
    <dgm:cxn modelId="{4DD1AB6D-1173-4F8C-BCFB-4BBD82624BF3}" type="presParOf" srcId="{A181BD25-D1F2-4982-B6A9-48059AF7A5C8}" destId="{6BF17C63-BC27-493B-967A-06A927D0EC8C}" srcOrd="7" destOrd="0" presId="urn:microsoft.com/office/officeart/2008/layout/RadialCluster"/>
    <dgm:cxn modelId="{6D113B37-C0EF-4710-AE41-6705A9166359}" type="presParOf" srcId="{6BF17C63-BC27-493B-967A-06A927D0EC8C}" destId="{FF730435-0278-4D12-AED4-46140EA1AD62}" srcOrd="0" destOrd="0" presId="urn:microsoft.com/office/officeart/2008/layout/RadialCluster"/>
    <dgm:cxn modelId="{97829702-2983-48B9-B0A4-9A003B833B04}" type="presParOf" srcId="{6BF17C63-BC27-493B-967A-06A927D0EC8C}" destId="{B9FDEFDC-6214-4D3B-AB48-D172FBCFD707}" srcOrd="1" destOrd="0" presId="urn:microsoft.com/office/officeart/2008/layout/RadialCluster"/>
    <dgm:cxn modelId="{837370C8-AEBA-4D1D-A051-2B02E41B9390}" type="presParOf" srcId="{6BF17C63-BC27-493B-967A-06A927D0EC8C}" destId="{2B64F58B-8601-4771-BBEB-35C0378CE8AD}" srcOrd="2" destOrd="0" presId="urn:microsoft.com/office/officeart/2008/layout/RadialCluster"/>
    <dgm:cxn modelId="{211692CE-46AB-46DF-8AD6-5BDD7CCC9865}" type="presParOf" srcId="{A181BD25-D1F2-4982-B6A9-48059AF7A5C8}" destId="{D1447935-7FBA-49CD-9449-970A11568FE5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BA33F-9060-4DA5-93CA-5029760D5F19}">
      <dsp:nvSpPr>
        <dsp:cNvPr id="0" name=""/>
        <dsp:cNvSpPr/>
      </dsp:nvSpPr>
      <dsp:spPr>
        <a:xfrm rot="10800002">
          <a:off x="3093674" y="2253337"/>
          <a:ext cx="4971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712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1944-FE75-4EFD-BD9E-C2290360FE79}">
      <dsp:nvSpPr>
        <dsp:cNvPr id="0" name=""/>
        <dsp:cNvSpPr/>
      </dsp:nvSpPr>
      <dsp:spPr>
        <a:xfrm rot="21599998">
          <a:off x="4537200" y="2253337"/>
          <a:ext cx="4949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493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580F1-9CD9-4EEA-B067-6F2B829D8356}">
      <dsp:nvSpPr>
        <dsp:cNvPr id="0" name=""/>
        <dsp:cNvSpPr/>
      </dsp:nvSpPr>
      <dsp:spPr>
        <a:xfrm rot="16200000">
          <a:off x="3907054" y="1623191"/>
          <a:ext cx="3138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8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20863-8D20-4727-8CF2-B1D88D05A81A}">
      <dsp:nvSpPr>
        <dsp:cNvPr id="0" name=""/>
        <dsp:cNvSpPr/>
      </dsp:nvSpPr>
      <dsp:spPr>
        <a:xfrm>
          <a:off x="3590799" y="1780137"/>
          <a:ext cx="946401" cy="946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O resto da divisão desse número por 2 é 0?</a:t>
          </a:r>
        </a:p>
      </dsp:txBody>
      <dsp:txXfrm>
        <a:off x="3636998" y="1826336"/>
        <a:ext cx="854003" cy="854003"/>
      </dsp:txXfrm>
    </dsp:sp>
    <dsp:sp modelId="{3E9CFD49-F501-46DB-AA0D-DECC39D145A7}">
      <dsp:nvSpPr>
        <dsp:cNvPr id="0" name=""/>
        <dsp:cNvSpPr/>
      </dsp:nvSpPr>
      <dsp:spPr>
        <a:xfrm>
          <a:off x="3746955" y="832157"/>
          <a:ext cx="634089" cy="634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Lê o número </a:t>
          </a:r>
        </a:p>
      </dsp:txBody>
      <dsp:txXfrm>
        <a:off x="3777909" y="863111"/>
        <a:ext cx="572181" cy="572181"/>
      </dsp:txXfrm>
    </dsp:sp>
    <dsp:sp modelId="{6F33EB27-D514-4AAC-BC95-71A0DC773B12}">
      <dsp:nvSpPr>
        <dsp:cNvPr id="0" name=""/>
        <dsp:cNvSpPr/>
      </dsp:nvSpPr>
      <dsp:spPr>
        <a:xfrm>
          <a:off x="5032140" y="1936292"/>
          <a:ext cx="634089" cy="634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Ímpar</a:t>
          </a:r>
        </a:p>
      </dsp:txBody>
      <dsp:txXfrm>
        <a:off x="5063094" y="1967246"/>
        <a:ext cx="572181" cy="572181"/>
      </dsp:txXfrm>
    </dsp:sp>
    <dsp:sp modelId="{4F034E37-B539-4CEB-9B95-82A9BDF24214}">
      <dsp:nvSpPr>
        <dsp:cNvPr id="0" name=""/>
        <dsp:cNvSpPr/>
      </dsp:nvSpPr>
      <dsp:spPr>
        <a:xfrm rot="45">
          <a:off x="5666229" y="2253343"/>
          <a:ext cx="2992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2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F8C14-68F6-4D86-AF11-D510165DA4DD}">
      <dsp:nvSpPr>
        <dsp:cNvPr id="0" name=""/>
        <dsp:cNvSpPr/>
      </dsp:nvSpPr>
      <dsp:spPr>
        <a:xfrm>
          <a:off x="5965516" y="1936304"/>
          <a:ext cx="634089" cy="634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Informa que o número é ímpar</a:t>
          </a:r>
        </a:p>
      </dsp:txBody>
      <dsp:txXfrm>
        <a:off x="5996470" y="1967258"/>
        <a:ext cx="572181" cy="572181"/>
      </dsp:txXfrm>
    </dsp:sp>
    <dsp:sp modelId="{4FDEDA92-8BB8-4727-A266-3743C5289D10}">
      <dsp:nvSpPr>
        <dsp:cNvPr id="0" name=""/>
        <dsp:cNvSpPr/>
      </dsp:nvSpPr>
      <dsp:spPr>
        <a:xfrm>
          <a:off x="2459585" y="1936292"/>
          <a:ext cx="634089" cy="634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Par</a:t>
          </a:r>
        </a:p>
      </dsp:txBody>
      <dsp:txXfrm>
        <a:off x="2490539" y="1967246"/>
        <a:ext cx="572181" cy="572181"/>
      </dsp:txXfrm>
    </dsp:sp>
    <dsp:sp modelId="{961A9DDB-A424-4383-8A7E-2BDC6F508A0C}">
      <dsp:nvSpPr>
        <dsp:cNvPr id="0" name=""/>
        <dsp:cNvSpPr/>
      </dsp:nvSpPr>
      <dsp:spPr>
        <a:xfrm rot="10799974">
          <a:off x="2160299" y="2253340"/>
          <a:ext cx="2992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28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4DD6E-594A-41C0-9EAE-53CF206FFCEC}">
      <dsp:nvSpPr>
        <dsp:cNvPr id="0" name=""/>
        <dsp:cNvSpPr/>
      </dsp:nvSpPr>
      <dsp:spPr>
        <a:xfrm>
          <a:off x="1526210" y="1936299"/>
          <a:ext cx="634089" cy="634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Informa que o número é par</a:t>
          </a:r>
        </a:p>
      </dsp:txBody>
      <dsp:txXfrm>
        <a:off x="1557164" y="1967253"/>
        <a:ext cx="572181" cy="572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47935-7FBA-49CD-9449-970A11568FE5}">
      <dsp:nvSpPr>
        <dsp:cNvPr id="0" name=""/>
        <dsp:cNvSpPr/>
      </dsp:nvSpPr>
      <dsp:spPr>
        <a:xfrm rot="10845838">
          <a:off x="3190546" y="2756775"/>
          <a:ext cx="4161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61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37CB-14F1-405A-92A8-CF4D71B718EE}">
      <dsp:nvSpPr>
        <dsp:cNvPr id="0" name=""/>
        <dsp:cNvSpPr/>
      </dsp:nvSpPr>
      <dsp:spPr>
        <a:xfrm rot="21565985">
          <a:off x="4507968" y="2758898"/>
          <a:ext cx="4448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486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23D40-61AF-4166-AC4A-86F5CDBB47A6}">
      <dsp:nvSpPr>
        <dsp:cNvPr id="0" name=""/>
        <dsp:cNvSpPr/>
      </dsp:nvSpPr>
      <dsp:spPr>
        <a:xfrm rot="16217626">
          <a:off x="3890505" y="2144904"/>
          <a:ext cx="3399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97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580F1-9CD9-4EEA-B067-6F2B829D8356}">
      <dsp:nvSpPr>
        <dsp:cNvPr id="0" name=""/>
        <dsp:cNvSpPr/>
      </dsp:nvSpPr>
      <dsp:spPr>
        <a:xfrm rot="16211375">
          <a:off x="3426597" y="1680590"/>
          <a:ext cx="12686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860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20863-8D20-4727-8CF2-B1D88D05A81A}">
      <dsp:nvSpPr>
        <dsp:cNvPr id="0" name=""/>
        <dsp:cNvSpPr/>
      </dsp:nvSpPr>
      <dsp:spPr>
        <a:xfrm>
          <a:off x="3606644" y="2314891"/>
          <a:ext cx="901334" cy="9013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O sexo informado é :</a:t>
          </a:r>
        </a:p>
      </dsp:txBody>
      <dsp:txXfrm>
        <a:off x="3650643" y="2358890"/>
        <a:ext cx="813336" cy="813336"/>
      </dsp:txXfrm>
    </dsp:sp>
    <dsp:sp modelId="{3E9CFD49-F501-46DB-AA0D-DECC39D145A7}">
      <dsp:nvSpPr>
        <dsp:cNvPr id="0" name=""/>
        <dsp:cNvSpPr/>
      </dsp:nvSpPr>
      <dsp:spPr>
        <a:xfrm>
          <a:off x="3762052" y="442395"/>
          <a:ext cx="603894" cy="6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Lê o nome </a:t>
          </a:r>
        </a:p>
      </dsp:txBody>
      <dsp:txXfrm>
        <a:off x="3791532" y="471875"/>
        <a:ext cx="544934" cy="544934"/>
      </dsp:txXfrm>
    </dsp:sp>
    <dsp:sp modelId="{C16388C8-0134-4A66-9DDF-9D2A8F8F3DD1}">
      <dsp:nvSpPr>
        <dsp:cNvPr id="0" name=""/>
        <dsp:cNvSpPr/>
      </dsp:nvSpPr>
      <dsp:spPr>
        <a:xfrm>
          <a:off x="3760967" y="1371023"/>
          <a:ext cx="603894" cy="6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Lê o sexo informado</a:t>
          </a:r>
        </a:p>
      </dsp:txBody>
      <dsp:txXfrm>
        <a:off x="3790447" y="1400503"/>
        <a:ext cx="544934" cy="544934"/>
      </dsp:txXfrm>
    </dsp:sp>
    <dsp:sp modelId="{5A09301F-8D7A-42E2-838B-F70F51F593F0}">
      <dsp:nvSpPr>
        <dsp:cNvPr id="0" name=""/>
        <dsp:cNvSpPr/>
      </dsp:nvSpPr>
      <dsp:spPr>
        <a:xfrm>
          <a:off x="4952820" y="2451763"/>
          <a:ext cx="603894" cy="6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Ilmo. Sr.</a:t>
          </a:r>
        </a:p>
      </dsp:txBody>
      <dsp:txXfrm>
        <a:off x="4982300" y="2481243"/>
        <a:ext cx="544934" cy="544934"/>
      </dsp:txXfrm>
    </dsp:sp>
    <dsp:sp modelId="{AB640703-78CF-4693-BE28-473BFBEA0092}">
      <dsp:nvSpPr>
        <dsp:cNvPr id="0" name=""/>
        <dsp:cNvSpPr/>
      </dsp:nvSpPr>
      <dsp:spPr>
        <a:xfrm rot="21586599">
          <a:off x="5556713" y="2751843"/>
          <a:ext cx="3536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366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0D292-C540-4878-9075-568AF22F3EC1}">
      <dsp:nvSpPr>
        <dsp:cNvPr id="0" name=""/>
        <dsp:cNvSpPr/>
      </dsp:nvSpPr>
      <dsp:spPr>
        <a:xfrm>
          <a:off x="5910381" y="2448030"/>
          <a:ext cx="603894" cy="6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Informa “Ilmo. Sr. Nome”</a:t>
          </a:r>
        </a:p>
      </dsp:txBody>
      <dsp:txXfrm>
        <a:off x="5939861" y="2477510"/>
        <a:ext cx="544934" cy="544934"/>
      </dsp:txXfrm>
    </dsp:sp>
    <dsp:sp modelId="{FF730435-0278-4D12-AED4-46140EA1AD62}">
      <dsp:nvSpPr>
        <dsp:cNvPr id="0" name=""/>
        <dsp:cNvSpPr/>
      </dsp:nvSpPr>
      <dsp:spPr>
        <a:xfrm>
          <a:off x="2586670" y="2448027"/>
          <a:ext cx="603894" cy="6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Ilma. Sra.</a:t>
          </a:r>
        </a:p>
      </dsp:txBody>
      <dsp:txXfrm>
        <a:off x="2616150" y="2477507"/>
        <a:ext cx="544934" cy="544934"/>
      </dsp:txXfrm>
    </dsp:sp>
    <dsp:sp modelId="{B9FDEFDC-6214-4D3B-AB48-D172FBCFD707}">
      <dsp:nvSpPr>
        <dsp:cNvPr id="0" name=""/>
        <dsp:cNvSpPr/>
      </dsp:nvSpPr>
      <dsp:spPr>
        <a:xfrm rot="10800026">
          <a:off x="2203971" y="2749971"/>
          <a:ext cx="3826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269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4F58B-8601-4771-BBEB-35C0378CE8AD}">
      <dsp:nvSpPr>
        <dsp:cNvPr id="0" name=""/>
        <dsp:cNvSpPr/>
      </dsp:nvSpPr>
      <dsp:spPr>
        <a:xfrm>
          <a:off x="1600077" y="2448020"/>
          <a:ext cx="603894" cy="6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Informa “Ilma. Sra. Nome”</a:t>
          </a:r>
        </a:p>
      </dsp:txBody>
      <dsp:txXfrm>
        <a:off x="1629557" y="2477500"/>
        <a:ext cx="544934" cy="544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D7EDE-5001-441D-AAFE-2E6B3D947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B4CBB5-B48E-478C-A5DF-011957966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F152F-EC6F-4734-ACC7-9A114AD1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B04BB-92AD-46AE-9EE6-4908624E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6AD602-8B3B-465E-9E43-056E0832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6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5C219-E1A1-4422-94CE-DD63E47D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96583A-5479-440E-B900-31FFA7503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56D21-DFD0-47AA-95F4-3E356BA1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79E4F-5A5C-4F1C-9FD2-5C1244C7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4C9E6B-22D5-4E97-B1C3-11E16C4D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6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29AE40-E643-4325-A396-1CC96E5FE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F619D9-44BB-4F36-BB10-DB414551D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C71F3-616A-4D75-93BF-6D0A86B0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10B3BF-A914-4BF1-9290-67A22A0F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C7E45-3DBE-427A-B06A-FD8D3965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41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FD635-D1C6-46D9-A965-D35D7F68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5361E-4308-4EC8-9967-D9005E96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3A7DA4-AFDD-44D2-8AC0-F075316D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B5195-9A24-48E0-B048-755B0CA1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6CEEF-AE95-46C8-9600-A6DF5FEB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64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9157D-A18C-45B8-8F49-C486B28E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6F39EC-BB45-430E-97C2-66B779AA1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673A37-F0F5-4F3D-9366-2C4CF1D6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CA4EB8-FF9B-4E8A-83BC-9CE6197F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88AD41-916B-4D50-AB8F-1BFE4404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61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93FDF-4FA2-4036-A0A2-50386242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20D57B-F3FF-4D4F-8EB6-DD2E41201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A85766-DC66-4296-87ED-0D35A9FAD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3B8688-4D08-457D-98A6-87F2011A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5C5263-2611-4C79-9DFE-BA8B83E6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BD7C8C-DDC3-4DE2-A6A7-075FF265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3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5C764-8936-433E-B0F2-813494F8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819446-00DF-4F64-840C-818FFFFFD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0CB59F-8579-4B34-8575-676F3537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E965AD-FE66-4DC6-9CA0-8EC67973E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9365A4-F91C-44A0-A13D-76C4EB23B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166A36-E788-45EC-B787-AA4967C5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3A1DE3-05EE-46D4-BDE4-485093A9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65BA28-14AE-4E3D-B61D-70C265EB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22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7D798-0CF3-43A8-981D-D065CB7B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E7EC13-2E07-429C-B19A-959E758F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7C061E-A463-47E0-A318-478163DF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6B6ABC-6F3F-48E5-BC83-28384787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64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D9BDA4-F14E-4EB5-B8B2-960166B2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68B1E7-06DA-4BA4-B8DF-093C2113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26362-BC47-4508-AD28-A8183CFA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72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B80D7-DE2A-4D27-A574-03917C9D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5B7C7-A88B-43F4-A18B-55491DD7D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94B811-4E1F-4E26-8397-43387FB0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B278FB-4DF9-482A-95E6-D2A40F4E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F3242B-64E6-46B3-8C69-512FC7F6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5DF744-5B77-439E-8152-7839A914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24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8CC7F-5F8C-4781-82BA-25F9F1E3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0ED415-EA35-4674-A252-4201C7190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A0F6A2-C4A0-4A1D-B29C-E1AC8D807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EDD944-61CE-4711-9741-94323459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678-63FE-457E-9488-23F8B79725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947343-28E5-4812-87F9-6D71DD0A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A07BB3-DDD8-4E81-97D3-411488A3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76568D-2E93-4FB8-8FB1-5198B3B4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0F5361-5BF8-4952-8AF0-BE11E63C4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7EDECF-9FA8-4DAC-9F5E-6E682089D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9E678-63FE-457E-9488-23F8B7972529}" type="datetimeFigureOut">
              <a:rPr lang="pt-BR" smtClean="0"/>
              <a:t>06/04/2021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3F1F5A-9CCA-4EF8-8ED9-EB11B5E02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710A3-4A81-41E0-B3D1-E28B307AD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D5A3-567E-4FC2-B873-FFCB65BC9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0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BFE99B0C-BD6B-4B61-8FA5-A34E0D4C9670}"/>
              </a:ext>
            </a:extLst>
          </p:cNvPr>
          <p:cNvGrpSpPr/>
          <p:nvPr/>
        </p:nvGrpSpPr>
        <p:grpSpPr>
          <a:xfrm>
            <a:off x="-408178" y="182615"/>
            <a:ext cx="8128000" cy="4506674"/>
            <a:chOff x="-560199" y="946170"/>
            <a:chExt cx="8128000" cy="4506674"/>
          </a:xfrm>
        </p:grpSpPr>
        <p:graphicFrame>
          <p:nvGraphicFramePr>
            <p:cNvPr id="4" name="Diagrama 3">
              <a:extLst>
                <a:ext uri="{FF2B5EF4-FFF2-40B4-BE49-F238E27FC236}">
                  <a16:creationId xmlns:a16="http://schemas.microsoft.com/office/drawing/2014/main" id="{B6FEB4E1-8ADF-4210-99AC-3E18711057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8804085"/>
                </p:ext>
              </p:extLst>
            </p:nvPr>
          </p:nvGraphicFramePr>
          <p:xfrm>
            <a:off x="-560199" y="946170"/>
            <a:ext cx="8128000" cy="45066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7324204-BBEB-4C71-8699-0C71D4A6DB4B}"/>
                </a:ext>
              </a:extLst>
            </p:cNvPr>
            <p:cNvSpPr txBox="1"/>
            <p:nvPr/>
          </p:nvSpPr>
          <p:spPr>
            <a:xfrm>
              <a:off x="2516697" y="2830175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Sim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201BB01-0D4D-4F57-A426-D8A83600CBC9}"/>
                </a:ext>
              </a:extLst>
            </p:cNvPr>
            <p:cNvSpPr txBox="1"/>
            <p:nvPr/>
          </p:nvSpPr>
          <p:spPr>
            <a:xfrm>
              <a:off x="3961001" y="2830175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Não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C72319D-F229-4A54-BBDF-1D3D4FAB2E04}"/>
              </a:ext>
            </a:extLst>
          </p:cNvPr>
          <p:cNvGrpSpPr/>
          <p:nvPr/>
        </p:nvGrpSpPr>
        <p:grpSpPr>
          <a:xfrm>
            <a:off x="4960372" y="2989566"/>
            <a:ext cx="8128000" cy="4506674"/>
            <a:chOff x="-560199" y="946170"/>
            <a:chExt cx="8128000" cy="4506674"/>
          </a:xfrm>
        </p:grpSpPr>
        <p:graphicFrame>
          <p:nvGraphicFramePr>
            <p:cNvPr id="9" name="Diagrama 8">
              <a:extLst>
                <a:ext uri="{FF2B5EF4-FFF2-40B4-BE49-F238E27FC236}">
                  <a16:creationId xmlns:a16="http://schemas.microsoft.com/office/drawing/2014/main" id="{A5C38252-C4FC-4FE2-B2AC-BC2AC8EF61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3615516"/>
                </p:ext>
              </p:extLst>
            </p:nvPr>
          </p:nvGraphicFramePr>
          <p:xfrm>
            <a:off x="-560199" y="946170"/>
            <a:ext cx="8128000" cy="45066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6B33491-0EDC-44C3-90C7-E418A50E1F58}"/>
                </a:ext>
              </a:extLst>
            </p:cNvPr>
            <p:cNvSpPr txBox="1"/>
            <p:nvPr/>
          </p:nvSpPr>
          <p:spPr>
            <a:xfrm>
              <a:off x="2704704" y="339419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EC855D9-9F3E-4D09-954A-97371998D68E}"/>
                </a:ext>
              </a:extLst>
            </p:cNvPr>
            <p:cNvSpPr txBox="1"/>
            <p:nvPr/>
          </p:nvSpPr>
          <p:spPr>
            <a:xfrm>
              <a:off x="3981758" y="339419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839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Kassya Rosa</dc:creator>
  <cp:lastModifiedBy>Kassya Rosa</cp:lastModifiedBy>
  <cp:revision>3</cp:revision>
  <dcterms:created xsi:type="dcterms:W3CDTF">2021-04-06T19:17:34Z</dcterms:created>
  <dcterms:modified xsi:type="dcterms:W3CDTF">2021-04-06T19:36:14Z</dcterms:modified>
</cp:coreProperties>
</file>