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36" d="100"/>
          <a:sy n="36" d="100"/>
        </p:scale>
        <p:origin x="56" y="8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ペソペソ ぽらる" userId="316e3863a5d4d673" providerId="LiveId" clId="{45DE1DD8-06B3-4C2B-A58D-21F76AA0ABFE}"/>
    <pc:docChg chg="undo custSel addSld modSld">
      <pc:chgData name="ペソペソ ぽらる" userId="316e3863a5d4d673" providerId="LiveId" clId="{45DE1DD8-06B3-4C2B-A58D-21F76AA0ABFE}" dt="2018-07-29T15:05:36.340" v="1701"/>
      <pc:docMkLst>
        <pc:docMk/>
      </pc:docMkLst>
      <pc:sldChg chg="modSp">
        <pc:chgData name="ペソペソ ぽらる" userId="316e3863a5d4d673" providerId="LiveId" clId="{45DE1DD8-06B3-4C2B-A58D-21F76AA0ABFE}" dt="2018-07-29T11:54:31.147" v="257" actId="20577"/>
        <pc:sldMkLst>
          <pc:docMk/>
          <pc:sldMk cId="1036265648" sldId="257"/>
        </pc:sldMkLst>
        <pc:spChg chg="mod">
          <ac:chgData name="ペソペソ ぽらる" userId="316e3863a5d4d673" providerId="LiveId" clId="{45DE1DD8-06B3-4C2B-A58D-21F76AA0ABFE}" dt="2018-07-29T11:54:31.147" v="257" actId="20577"/>
          <ac:spMkLst>
            <pc:docMk/>
            <pc:sldMk cId="1036265648" sldId="257"/>
            <ac:spMk id="3" creationId="{3FF19EB9-D8CC-4F94-BC3C-A6EF001D39D0}"/>
          </ac:spMkLst>
        </pc:spChg>
      </pc:sldChg>
      <pc:sldChg chg="modSp">
        <pc:chgData name="ペソペソ ぽらる" userId="316e3863a5d4d673" providerId="LiveId" clId="{45DE1DD8-06B3-4C2B-A58D-21F76AA0ABFE}" dt="2018-07-29T14:39:10.399" v="1475"/>
        <pc:sldMkLst>
          <pc:docMk/>
          <pc:sldMk cId="1301168235" sldId="258"/>
        </pc:sldMkLst>
        <pc:spChg chg="mod">
          <ac:chgData name="ペソペソ ぽらる" userId="316e3863a5d4d673" providerId="LiveId" clId="{45DE1DD8-06B3-4C2B-A58D-21F76AA0ABFE}" dt="2018-07-29T14:39:10.399" v="1475"/>
          <ac:spMkLst>
            <pc:docMk/>
            <pc:sldMk cId="1301168235" sldId="258"/>
            <ac:spMk id="3" creationId="{2812F963-BCE1-4FC0-BEDD-4BB0B53B8B23}"/>
          </ac:spMkLst>
        </pc:spChg>
      </pc:sldChg>
      <pc:sldChg chg="modSp">
        <pc:chgData name="ペソペソ ぽらる" userId="316e3863a5d4d673" providerId="LiveId" clId="{45DE1DD8-06B3-4C2B-A58D-21F76AA0ABFE}" dt="2018-07-29T14:38:37.490" v="1393" actId="20577"/>
        <pc:sldMkLst>
          <pc:docMk/>
          <pc:sldMk cId="2463967994" sldId="259"/>
        </pc:sldMkLst>
        <pc:spChg chg="mod">
          <ac:chgData name="ペソペソ ぽらる" userId="316e3863a5d4d673" providerId="LiveId" clId="{45DE1DD8-06B3-4C2B-A58D-21F76AA0ABFE}" dt="2018-07-29T12:17:54.056" v="571"/>
          <ac:spMkLst>
            <pc:docMk/>
            <pc:sldMk cId="2463967994" sldId="259"/>
            <ac:spMk id="2" creationId="{7B7DE163-C56E-4DD8-8B57-6A70BECE44F3}"/>
          </ac:spMkLst>
        </pc:spChg>
        <pc:spChg chg="mod">
          <ac:chgData name="ペソペソ ぽらる" userId="316e3863a5d4d673" providerId="LiveId" clId="{45DE1DD8-06B3-4C2B-A58D-21F76AA0ABFE}" dt="2018-07-29T14:38:37.490" v="1393" actId="20577"/>
          <ac:spMkLst>
            <pc:docMk/>
            <pc:sldMk cId="2463967994" sldId="259"/>
            <ac:spMk id="3" creationId="{E1C34DCC-5953-480B-9964-B95E536AE0EC}"/>
          </ac:spMkLst>
        </pc:spChg>
      </pc:sldChg>
      <pc:sldChg chg="addSp delSp modSp">
        <pc:chgData name="ペソペソ ぽらる" userId="316e3863a5d4d673" providerId="LiveId" clId="{45DE1DD8-06B3-4C2B-A58D-21F76AA0ABFE}" dt="2018-07-29T14:26:25.364" v="794" actId="14100"/>
        <pc:sldMkLst>
          <pc:docMk/>
          <pc:sldMk cId="280174606" sldId="260"/>
        </pc:sldMkLst>
        <pc:spChg chg="mod">
          <ac:chgData name="ペソペソ ぽらる" userId="316e3863a5d4d673" providerId="LiveId" clId="{45DE1DD8-06B3-4C2B-A58D-21F76AA0ABFE}" dt="2018-07-29T14:26:02.488" v="790" actId="20577"/>
          <ac:spMkLst>
            <pc:docMk/>
            <pc:sldMk cId="280174606" sldId="260"/>
            <ac:spMk id="2" creationId="{AF99F0CA-833D-47FB-8E0B-5CB49BB4C1DC}"/>
          </ac:spMkLst>
        </pc:spChg>
        <pc:spChg chg="del">
          <ac:chgData name="ペソペソ ぽらる" userId="316e3863a5d4d673" providerId="LiveId" clId="{45DE1DD8-06B3-4C2B-A58D-21F76AA0ABFE}" dt="2018-07-29T14:26:17.888" v="792" actId="931"/>
          <ac:spMkLst>
            <pc:docMk/>
            <pc:sldMk cId="280174606" sldId="260"/>
            <ac:spMk id="3" creationId="{1D9F973D-3513-481B-8468-05589224DBC7}"/>
          </ac:spMkLst>
        </pc:spChg>
        <pc:picChg chg="add mod">
          <ac:chgData name="ペソペソ ぽらる" userId="316e3863a5d4d673" providerId="LiveId" clId="{45DE1DD8-06B3-4C2B-A58D-21F76AA0ABFE}" dt="2018-07-29T14:26:25.364" v="794" actId="14100"/>
          <ac:picMkLst>
            <pc:docMk/>
            <pc:sldMk cId="280174606" sldId="260"/>
            <ac:picMk id="5" creationId="{A7F69BF6-51C6-4FA8-9D3F-EE795F291A1B}"/>
          </ac:picMkLst>
        </pc:picChg>
      </pc:sldChg>
      <pc:sldChg chg="modSp">
        <pc:chgData name="ペソペソ ぽらる" userId="316e3863a5d4d673" providerId="LiveId" clId="{45DE1DD8-06B3-4C2B-A58D-21F76AA0ABFE}" dt="2018-07-29T15:05:36.340" v="1701"/>
        <pc:sldMkLst>
          <pc:docMk/>
          <pc:sldMk cId="41863408" sldId="261"/>
        </pc:sldMkLst>
        <pc:spChg chg="mod">
          <ac:chgData name="ペソペソ ぽらる" userId="316e3863a5d4d673" providerId="LiveId" clId="{45DE1DD8-06B3-4C2B-A58D-21F76AA0ABFE}" dt="2018-07-29T15:05:36.340" v="1701"/>
          <ac:spMkLst>
            <pc:docMk/>
            <pc:sldMk cId="41863408" sldId="261"/>
            <ac:spMk id="3" creationId="{982670C8-E6E5-4B75-B207-894406BEB3AD}"/>
          </ac:spMkLst>
        </pc:spChg>
      </pc:sldChg>
      <pc:sldChg chg="addSp delSp modSp add">
        <pc:chgData name="ペソペソ ぽらる" userId="316e3863a5d4d673" providerId="LiveId" clId="{45DE1DD8-06B3-4C2B-A58D-21F76AA0ABFE}" dt="2018-07-29T14:26:36.027" v="797" actId="14100"/>
        <pc:sldMkLst>
          <pc:docMk/>
          <pc:sldMk cId="2259659964" sldId="262"/>
        </pc:sldMkLst>
        <pc:spChg chg="mod">
          <ac:chgData name="ペソペソ ぽらる" userId="316e3863a5d4d673" providerId="LiveId" clId="{45DE1DD8-06B3-4C2B-A58D-21F76AA0ABFE}" dt="2018-07-29T14:26:04.956" v="791" actId="20577"/>
          <ac:spMkLst>
            <pc:docMk/>
            <pc:sldMk cId="2259659964" sldId="262"/>
            <ac:spMk id="2" creationId="{AF99F0CA-833D-47FB-8E0B-5CB49BB4C1DC}"/>
          </ac:spMkLst>
        </pc:spChg>
        <pc:spChg chg="del">
          <ac:chgData name="ペソペソ ぽらる" userId="316e3863a5d4d673" providerId="LiveId" clId="{45DE1DD8-06B3-4C2B-A58D-21F76AA0ABFE}" dt="2018-07-29T14:26:30.801" v="795" actId="931"/>
          <ac:spMkLst>
            <pc:docMk/>
            <pc:sldMk cId="2259659964" sldId="262"/>
            <ac:spMk id="3" creationId="{1D9F973D-3513-481B-8468-05589224DBC7}"/>
          </ac:spMkLst>
        </pc:spChg>
        <pc:picChg chg="add mod">
          <ac:chgData name="ペソペソ ぽらる" userId="316e3863a5d4d673" providerId="LiveId" clId="{45DE1DD8-06B3-4C2B-A58D-21F76AA0ABFE}" dt="2018-07-29T14:26:36.027" v="797" actId="14100"/>
          <ac:picMkLst>
            <pc:docMk/>
            <pc:sldMk cId="2259659964" sldId="262"/>
            <ac:picMk id="5" creationId="{96AA0242-1745-43C0-B78B-FDF3949BCB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88351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60265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49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248664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438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559400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804093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410580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2835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401546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8745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205407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31179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2446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12693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4FB09CE-50C0-4165-930F-F128EAFB5A0C}"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39138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B09CE-50C0-4165-930F-F128EAFB5A0C}" type="datetimeFigureOut">
              <a:rPr kumimoji="1" lang="ja-JP" altLang="en-US" smtClean="0"/>
              <a:t>2018/7/30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B2B70A-EEA1-4052-83FF-9C9537A9FB6C}" type="slidenum">
              <a:rPr kumimoji="1" lang="ja-JP" altLang="en-US" smtClean="0"/>
              <a:t>‹#›</a:t>
            </a:fld>
            <a:endParaRPr kumimoji="1" lang="ja-JP" altLang="en-US"/>
          </a:p>
        </p:txBody>
      </p:sp>
    </p:spTree>
    <p:extLst>
      <p:ext uri="{BB962C8B-B14F-4D97-AF65-F5344CB8AC3E}">
        <p14:creationId xmlns:p14="http://schemas.microsoft.com/office/powerpoint/2010/main" val="462986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99FC9-6438-4CD8-8302-718B78AA81BE}"/>
              </a:ext>
            </a:extLst>
          </p:cNvPr>
          <p:cNvSpPr>
            <a:spLocks noGrp="1"/>
          </p:cNvSpPr>
          <p:nvPr>
            <p:ph type="ctrTitle"/>
          </p:nvPr>
        </p:nvSpPr>
        <p:spPr/>
        <p:txBody>
          <a:bodyPr/>
          <a:lstStyle/>
          <a:p>
            <a:r>
              <a:rPr kumimoji="1" lang="ja-JP" altLang="en-US" dirty="0"/>
              <a:t>家計簿アプリ</a:t>
            </a:r>
          </a:p>
        </p:txBody>
      </p:sp>
      <p:sp>
        <p:nvSpPr>
          <p:cNvPr id="3" name="字幕 2">
            <a:extLst>
              <a:ext uri="{FF2B5EF4-FFF2-40B4-BE49-F238E27FC236}">
                <a16:creationId xmlns:a16="http://schemas.microsoft.com/office/drawing/2014/main" id="{4AF44588-A43B-429C-AABB-5BABEF4DFEF1}"/>
              </a:ext>
            </a:extLst>
          </p:cNvPr>
          <p:cNvSpPr>
            <a:spLocks noGrp="1"/>
          </p:cNvSpPr>
          <p:nvPr>
            <p:ph type="subTitle" idx="1"/>
          </p:nvPr>
        </p:nvSpPr>
        <p:spPr/>
        <p:txBody>
          <a:bodyPr>
            <a:normAutofit lnSpcReduction="10000"/>
          </a:bodyPr>
          <a:lstStyle/>
          <a:p>
            <a:r>
              <a:rPr kumimoji="1" lang="en-US" altLang="ja-JP" dirty="0"/>
              <a:t>15816062</a:t>
            </a:r>
            <a:r>
              <a:rPr kumimoji="1" lang="ja-JP" altLang="en-US" dirty="0"/>
              <a:t>　土井尚哉</a:t>
            </a:r>
            <a:endParaRPr kumimoji="1" lang="en-US" altLang="ja-JP" dirty="0"/>
          </a:p>
          <a:p>
            <a:r>
              <a:rPr lang="en-US" altLang="ja-JP" dirty="0"/>
              <a:t>15816063</a:t>
            </a:r>
            <a:r>
              <a:rPr lang="ja-JP" altLang="en-US" dirty="0"/>
              <a:t>　鳥羽彩衣</a:t>
            </a:r>
            <a:endParaRPr lang="en-US" altLang="ja-JP" dirty="0"/>
          </a:p>
          <a:p>
            <a:r>
              <a:rPr kumimoji="1" lang="en-US" altLang="ja-JP" dirty="0"/>
              <a:t>15816080</a:t>
            </a:r>
            <a:r>
              <a:rPr kumimoji="1" lang="ja-JP" altLang="en-US" dirty="0"/>
              <a:t>　平本和駿</a:t>
            </a:r>
          </a:p>
        </p:txBody>
      </p:sp>
    </p:spTree>
    <p:extLst>
      <p:ext uri="{BB962C8B-B14F-4D97-AF65-F5344CB8AC3E}">
        <p14:creationId xmlns:p14="http://schemas.microsoft.com/office/powerpoint/2010/main" val="186416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47369-7DED-4072-A744-70F75234BBFA}"/>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FF19EB9-D8CC-4F94-BC3C-A6EF001D39D0}"/>
              </a:ext>
            </a:extLst>
          </p:cNvPr>
          <p:cNvSpPr>
            <a:spLocks noGrp="1"/>
          </p:cNvSpPr>
          <p:nvPr>
            <p:ph idx="1"/>
          </p:nvPr>
        </p:nvSpPr>
        <p:spPr/>
        <p:txBody>
          <a:bodyPr/>
          <a:lstStyle/>
          <a:p>
            <a:r>
              <a:rPr lang="ja-JP" altLang="en-US" dirty="0"/>
              <a:t>家計簿のような</a:t>
            </a:r>
            <a:r>
              <a:rPr lang="en-US" altLang="ja-JP" dirty="0"/>
              <a:t>web</a:t>
            </a:r>
            <a:r>
              <a:rPr lang="ja-JP" altLang="en-US" dirty="0"/>
              <a:t>アプリケーションを作る。</a:t>
            </a:r>
            <a:endParaRPr lang="en-US" altLang="ja-JP" dirty="0"/>
          </a:p>
          <a:p>
            <a:r>
              <a:rPr lang="ja-JP" altLang="en-US" dirty="0"/>
              <a:t>支出を</a:t>
            </a:r>
            <a:r>
              <a:rPr lang="en-US" altLang="ja-JP" dirty="0"/>
              <a:t>grocery bills(</a:t>
            </a:r>
            <a:r>
              <a:rPr lang="ja-JP" altLang="en-US" dirty="0"/>
              <a:t>食費</a:t>
            </a:r>
            <a:r>
              <a:rPr lang="en-US" altLang="ja-JP" dirty="0"/>
              <a:t>)</a:t>
            </a:r>
            <a:r>
              <a:rPr lang="ja-JP" altLang="en-US" dirty="0" err="1"/>
              <a:t>、</a:t>
            </a:r>
            <a:r>
              <a:rPr lang="en-US" altLang="ja-JP" dirty="0"/>
              <a:t>hydro(</a:t>
            </a:r>
            <a:r>
              <a:rPr lang="ja-JP" altLang="en-US" dirty="0"/>
              <a:t>水道代</a:t>
            </a:r>
            <a:r>
              <a:rPr lang="en-US" altLang="ja-JP" dirty="0"/>
              <a:t>)</a:t>
            </a:r>
            <a:r>
              <a:rPr lang="ja-JP" altLang="en-US" dirty="0" err="1"/>
              <a:t>、</a:t>
            </a:r>
            <a:r>
              <a:rPr lang="en-US" altLang="ja-JP" dirty="0"/>
              <a:t>electric bill(</a:t>
            </a:r>
            <a:r>
              <a:rPr lang="ja-JP" altLang="en-US" dirty="0"/>
              <a:t>電気代</a:t>
            </a:r>
            <a:r>
              <a:rPr lang="en-US" altLang="ja-JP" dirty="0"/>
              <a:t>)</a:t>
            </a:r>
            <a:r>
              <a:rPr lang="ja-JP" altLang="en-US" dirty="0" err="1"/>
              <a:t>、</a:t>
            </a:r>
            <a:r>
              <a:rPr lang="en-US" altLang="ja-JP" dirty="0"/>
              <a:t>Gas bill(</a:t>
            </a:r>
            <a:r>
              <a:rPr lang="ja-JP" altLang="en-US" dirty="0"/>
              <a:t>ガス代</a:t>
            </a:r>
            <a:r>
              <a:rPr lang="en-US" altLang="ja-JP" dirty="0"/>
              <a:t>)</a:t>
            </a:r>
            <a:r>
              <a:rPr lang="ja-JP" altLang="en-US" dirty="0" err="1"/>
              <a:t>、</a:t>
            </a:r>
            <a:r>
              <a:rPr lang="en-US" altLang="ja-JP" dirty="0"/>
              <a:t>telephone bill(</a:t>
            </a:r>
            <a:r>
              <a:rPr lang="ja-JP" altLang="en-US" dirty="0"/>
              <a:t>携帯代</a:t>
            </a:r>
            <a:r>
              <a:rPr lang="en-US" altLang="ja-JP" dirty="0"/>
              <a:t>)</a:t>
            </a:r>
            <a:r>
              <a:rPr lang="ja-JP" altLang="en-US" dirty="0"/>
              <a:t>の５</a:t>
            </a:r>
            <a:r>
              <a:rPr kumimoji="1" lang="ja-JP" altLang="en-US" dirty="0"/>
              <a:t>項目に分類してそれぞれの支出額を入力すると、今までの支出が円グラフの割合で表示する。</a:t>
            </a:r>
            <a:endParaRPr kumimoji="1" lang="en-US" altLang="ja-JP" dirty="0"/>
          </a:p>
          <a:p>
            <a:endParaRPr kumimoji="1" lang="ja-JP" altLang="en-US" dirty="0"/>
          </a:p>
        </p:txBody>
      </p:sp>
    </p:spTree>
    <p:extLst>
      <p:ext uri="{BB962C8B-B14F-4D97-AF65-F5344CB8AC3E}">
        <p14:creationId xmlns:p14="http://schemas.microsoft.com/office/powerpoint/2010/main" val="103626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806E6-A87C-4D26-99B8-08EFF7EEFA41}"/>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2812F963-BCE1-4FC0-BEDD-4BB0B53B8B23}"/>
              </a:ext>
            </a:extLst>
          </p:cNvPr>
          <p:cNvSpPr>
            <a:spLocks noGrp="1"/>
          </p:cNvSpPr>
          <p:nvPr>
            <p:ph idx="1"/>
          </p:nvPr>
        </p:nvSpPr>
        <p:spPr/>
        <p:txBody>
          <a:bodyPr/>
          <a:lstStyle/>
          <a:p>
            <a:r>
              <a:rPr kumimoji="1" lang="ja-JP" altLang="en-US" dirty="0"/>
              <a:t>実用性のあるアプリケーションを作ることを起点として家計簿のアプリを作成するに至った。</a:t>
            </a:r>
            <a:endParaRPr kumimoji="1" lang="en-US" altLang="ja-JP" dirty="0"/>
          </a:p>
          <a:p>
            <a:r>
              <a:rPr kumimoji="1" lang="ja-JP" altLang="en-US" dirty="0"/>
              <a:t>外部にデータサーバを持った家計簿アプリを作成することで、いつでもどこでも家計簿を見たり記入したりできる。</a:t>
            </a:r>
          </a:p>
        </p:txBody>
      </p:sp>
    </p:spTree>
    <p:extLst>
      <p:ext uri="{BB962C8B-B14F-4D97-AF65-F5344CB8AC3E}">
        <p14:creationId xmlns:p14="http://schemas.microsoft.com/office/powerpoint/2010/main" val="130116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DE163-C56E-4DD8-8B57-6A70BECE44F3}"/>
              </a:ext>
            </a:extLst>
          </p:cNvPr>
          <p:cNvSpPr>
            <a:spLocks noGrp="1"/>
          </p:cNvSpPr>
          <p:nvPr>
            <p:ph type="title"/>
          </p:nvPr>
        </p:nvSpPr>
        <p:spPr/>
        <p:txBody>
          <a:bodyPr/>
          <a:lstStyle/>
          <a:p>
            <a:r>
              <a:rPr kumimoji="1" lang="ja-JP" altLang="en-US" dirty="0"/>
              <a:t>参考にした資料</a:t>
            </a:r>
            <a:r>
              <a:rPr lang="ja-JP" altLang="en-US" dirty="0"/>
              <a:t>・独自に工夫した点</a:t>
            </a:r>
            <a:endParaRPr kumimoji="1" lang="ja-JP" altLang="en-US" dirty="0"/>
          </a:p>
        </p:txBody>
      </p:sp>
      <p:sp>
        <p:nvSpPr>
          <p:cNvPr id="3" name="コンテンツ プレースホルダー 2">
            <a:extLst>
              <a:ext uri="{FF2B5EF4-FFF2-40B4-BE49-F238E27FC236}">
                <a16:creationId xmlns:a16="http://schemas.microsoft.com/office/drawing/2014/main" id="{E1C34DCC-5953-480B-9964-B95E536AE0EC}"/>
              </a:ext>
            </a:extLst>
          </p:cNvPr>
          <p:cNvSpPr>
            <a:spLocks noGrp="1"/>
          </p:cNvSpPr>
          <p:nvPr>
            <p:ph idx="1"/>
          </p:nvPr>
        </p:nvSpPr>
        <p:spPr>
          <a:xfrm>
            <a:off x="677334" y="1631577"/>
            <a:ext cx="8596668" cy="4409786"/>
          </a:xfrm>
        </p:spPr>
        <p:txBody>
          <a:bodyPr/>
          <a:lstStyle/>
          <a:p>
            <a:r>
              <a:rPr kumimoji="1" lang="en-US" altLang="ja-JP" dirty="0"/>
              <a:t>Matplotlib</a:t>
            </a:r>
            <a:r>
              <a:rPr kumimoji="1" lang="ja-JP" altLang="en-US" dirty="0"/>
              <a:t>を用いて円グラフを作成した。</a:t>
            </a:r>
            <a:endParaRPr kumimoji="1" lang="en-US" altLang="ja-JP" dirty="0"/>
          </a:p>
          <a:p>
            <a:r>
              <a:rPr kumimoji="1" lang="en-US" altLang="ja-JP" dirty="0"/>
              <a:t>Html</a:t>
            </a:r>
            <a:r>
              <a:rPr lang="ja-JP" altLang="en-US" dirty="0"/>
              <a:t>で</a:t>
            </a:r>
            <a:r>
              <a:rPr kumimoji="1" lang="ja-JP" altLang="en-US" dirty="0"/>
              <a:t>入力を行い、その入力を</a:t>
            </a:r>
            <a:r>
              <a:rPr kumimoji="1" lang="en-US" altLang="ja-JP" dirty="0"/>
              <a:t>python </a:t>
            </a:r>
            <a:r>
              <a:rPr kumimoji="1" lang="ja-JP" altLang="en-US" dirty="0"/>
              <a:t>を用いて</a:t>
            </a:r>
            <a:r>
              <a:rPr kumimoji="1" lang="en-US" altLang="ja-JP" dirty="0"/>
              <a:t>csv</a:t>
            </a:r>
            <a:r>
              <a:rPr kumimoji="1" lang="ja-JP" altLang="en-US" dirty="0"/>
              <a:t>ファイルに記憶させている。</a:t>
            </a:r>
            <a:endParaRPr kumimoji="1" lang="en-US" altLang="ja-JP" dirty="0"/>
          </a:p>
          <a:p>
            <a:r>
              <a:rPr lang="en-US" altLang="ja-JP" dirty="0"/>
              <a:t>Script</a:t>
            </a:r>
            <a:r>
              <a:rPr lang="ja-JP" altLang="en-US" dirty="0"/>
              <a:t>タブを用いて、ページをスクロールするとページトップに戻るボタンが右下に表示されるようにした。</a:t>
            </a:r>
            <a:endParaRPr lang="en-US" altLang="ja-JP" dirty="0"/>
          </a:p>
          <a:p>
            <a:r>
              <a:rPr lang="ja-JP" altLang="en-US" dirty="0"/>
              <a:t>左上のメニューボタンからメニューバーが開く。</a:t>
            </a:r>
            <a:endParaRPr lang="en-US" altLang="ja-JP" dirty="0"/>
          </a:p>
          <a:p>
            <a:r>
              <a:rPr kumimoji="1" lang="ja-JP" altLang="en-US" dirty="0"/>
              <a:t>支出一覧と項目別支出一覧を</a:t>
            </a:r>
            <a:r>
              <a:rPr kumimoji="1" lang="en-US" altLang="ja-JP" dirty="0"/>
              <a:t>bootstrap</a:t>
            </a:r>
            <a:r>
              <a:rPr kumimoji="1" lang="ja-JP" altLang="en-US" dirty="0"/>
              <a:t>のグリッドシステムを使用して並べて表示し、さらにページの大きさに合わせて幅を変える</a:t>
            </a:r>
            <a:r>
              <a:rPr kumimoji="1" lang="en-US" altLang="ja-JP" dirty="0"/>
              <a:t>(</a:t>
            </a:r>
            <a:r>
              <a:rPr kumimoji="1" lang="ja-JP" altLang="en-US" dirty="0"/>
              <a:t>最小の幅を指定しているので際限なく小さくなることはない</a:t>
            </a:r>
            <a:r>
              <a:rPr kumimoji="1" lang="en-US" altLang="ja-JP" dirty="0"/>
              <a:t>)</a:t>
            </a:r>
            <a:r>
              <a:rPr kumimoji="1" lang="ja-JP" altLang="en-US" dirty="0" err="1"/>
              <a:t>。</a:t>
            </a:r>
            <a:endParaRPr kumimoji="1" lang="en-US" altLang="ja-JP" dirty="0"/>
          </a:p>
          <a:p>
            <a:r>
              <a:rPr lang="en-US" altLang="ja-JP" dirty="0"/>
              <a:t>http://o-ands.net/css_hover_howto/</a:t>
            </a:r>
            <a:endParaRPr kumimoji="1" lang="ja-JP" altLang="en-US" dirty="0"/>
          </a:p>
        </p:txBody>
      </p:sp>
    </p:spTree>
    <p:extLst>
      <p:ext uri="{BB962C8B-B14F-4D97-AF65-F5344CB8AC3E}">
        <p14:creationId xmlns:p14="http://schemas.microsoft.com/office/powerpoint/2010/main" val="246396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9F0CA-833D-47FB-8E0B-5CB49BB4C1DC}"/>
              </a:ext>
            </a:extLst>
          </p:cNvPr>
          <p:cNvSpPr>
            <a:spLocks noGrp="1"/>
          </p:cNvSpPr>
          <p:nvPr>
            <p:ph type="title"/>
          </p:nvPr>
        </p:nvSpPr>
        <p:spPr/>
        <p:txBody>
          <a:bodyPr/>
          <a:lstStyle/>
          <a:p>
            <a:r>
              <a:rPr kumimoji="1" lang="ja-JP" altLang="en-US" dirty="0"/>
              <a:t>画面キャプチャ</a:t>
            </a:r>
            <a:r>
              <a:rPr kumimoji="1" lang="en-US" altLang="ja-JP" dirty="0"/>
              <a:t>1</a:t>
            </a:r>
            <a:endParaRPr kumimoji="1" lang="ja-JP" altLang="en-US" dirty="0"/>
          </a:p>
        </p:txBody>
      </p:sp>
      <p:pic>
        <p:nvPicPr>
          <p:cNvPr id="5" name="コンテンツ プレースホルダー 4">
            <a:extLst>
              <a:ext uri="{FF2B5EF4-FFF2-40B4-BE49-F238E27FC236}">
                <a16:creationId xmlns:a16="http://schemas.microsoft.com/office/drawing/2014/main" id="{A7F69BF6-51C6-4FA8-9D3F-EE795F291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54" y="1242940"/>
            <a:ext cx="7945581" cy="5407261"/>
          </a:xfrm>
        </p:spPr>
      </p:pic>
    </p:spTree>
    <p:extLst>
      <p:ext uri="{BB962C8B-B14F-4D97-AF65-F5344CB8AC3E}">
        <p14:creationId xmlns:p14="http://schemas.microsoft.com/office/powerpoint/2010/main" val="2801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9F0CA-833D-47FB-8E0B-5CB49BB4C1DC}"/>
              </a:ext>
            </a:extLst>
          </p:cNvPr>
          <p:cNvSpPr>
            <a:spLocks noGrp="1"/>
          </p:cNvSpPr>
          <p:nvPr>
            <p:ph type="title"/>
          </p:nvPr>
        </p:nvSpPr>
        <p:spPr/>
        <p:txBody>
          <a:bodyPr/>
          <a:lstStyle/>
          <a:p>
            <a:r>
              <a:rPr kumimoji="1" lang="ja-JP" altLang="en-US" dirty="0"/>
              <a:t>画面キャプチャ</a:t>
            </a:r>
            <a:r>
              <a:rPr kumimoji="1" lang="en-US" altLang="ja-JP" dirty="0"/>
              <a:t>2</a:t>
            </a:r>
            <a:endParaRPr kumimoji="1" lang="ja-JP" altLang="en-US" dirty="0"/>
          </a:p>
        </p:txBody>
      </p:sp>
      <p:pic>
        <p:nvPicPr>
          <p:cNvPr id="5" name="コンテンツ プレースホルダー 4">
            <a:extLst>
              <a:ext uri="{FF2B5EF4-FFF2-40B4-BE49-F238E27FC236}">
                <a16:creationId xmlns:a16="http://schemas.microsoft.com/office/drawing/2014/main" id="{96AA0242-1745-43C0-B78B-FDF3949BC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85" y="1219200"/>
            <a:ext cx="7966468" cy="5424055"/>
          </a:xfrm>
        </p:spPr>
      </p:pic>
    </p:spTree>
    <p:extLst>
      <p:ext uri="{BB962C8B-B14F-4D97-AF65-F5344CB8AC3E}">
        <p14:creationId xmlns:p14="http://schemas.microsoft.com/office/powerpoint/2010/main" val="225965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63781-439C-43A0-A816-69CFD248E6D2}"/>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982670C8-E6E5-4B75-B207-894406BEB3AD}"/>
              </a:ext>
            </a:extLst>
          </p:cNvPr>
          <p:cNvSpPr>
            <a:spLocks noGrp="1"/>
          </p:cNvSpPr>
          <p:nvPr>
            <p:ph idx="1"/>
          </p:nvPr>
        </p:nvSpPr>
        <p:spPr/>
        <p:txBody>
          <a:bodyPr/>
          <a:lstStyle/>
          <a:p>
            <a:r>
              <a:rPr kumimoji="1" lang="en-US" altLang="ja-JP" dirty="0"/>
              <a:t>WEB</a:t>
            </a:r>
            <a:r>
              <a:rPr kumimoji="1" lang="ja-JP" altLang="en-US" dirty="0"/>
              <a:t>アプリケーション開発の知識が深まった。</a:t>
            </a:r>
            <a:endParaRPr kumimoji="1" lang="en-US" altLang="ja-JP" dirty="0"/>
          </a:p>
          <a:p>
            <a:r>
              <a:rPr lang="en-US" altLang="ja-JP" dirty="0"/>
              <a:t>python</a:t>
            </a:r>
            <a:r>
              <a:rPr lang="ja-JP" altLang="en-US" dirty="0"/>
              <a:t>を用いた</a:t>
            </a:r>
            <a:r>
              <a:rPr lang="en-US" altLang="ja-JP" dirty="0"/>
              <a:t>SQLite3</a:t>
            </a:r>
            <a:r>
              <a:rPr lang="ja-JP" altLang="en-US" dirty="0"/>
              <a:t>の使い方を教えて欲しかった。</a:t>
            </a:r>
            <a:endParaRPr lang="en-US" altLang="ja-JP" dirty="0"/>
          </a:p>
          <a:p>
            <a:r>
              <a:rPr kumimoji="1" lang="ja-JP" altLang="en-US" dirty="0"/>
              <a:t>簡単な</a:t>
            </a:r>
            <a:r>
              <a:rPr kumimoji="1" lang="en-US" altLang="ja-JP" dirty="0"/>
              <a:t>Web</a:t>
            </a:r>
            <a:r>
              <a:rPr kumimoji="1" lang="ja-JP" altLang="en-US" dirty="0"/>
              <a:t>アプリの開発ていどであれば、</a:t>
            </a:r>
            <a:r>
              <a:rPr kumimoji="1" lang="en-US" altLang="ja-JP" dirty="0"/>
              <a:t>Django</a:t>
            </a:r>
            <a:r>
              <a:rPr kumimoji="1" lang="ja-JP" altLang="en-US" dirty="0"/>
              <a:t>より</a:t>
            </a:r>
            <a:r>
              <a:rPr kumimoji="1" lang="en-US" altLang="ja-JP" dirty="0"/>
              <a:t>Bottle</a:t>
            </a:r>
            <a:r>
              <a:rPr kumimoji="1" lang="ja-JP" altLang="en-US" dirty="0"/>
              <a:t>の方がいいと思った。</a:t>
            </a:r>
            <a:endParaRPr kumimoji="1" lang="en-US" altLang="ja-JP" dirty="0"/>
          </a:p>
          <a:p>
            <a:r>
              <a:rPr lang="en-US" altLang="ja-JP" dirty="0"/>
              <a:t>Django</a:t>
            </a:r>
            <a:r>
              <a:rPr lang="ja-JP" altLang="en-US" dirty="0"/>
              <a:t>特有の癖のようなもので引っかかった。（</a:t>
            </a:r>
            <a:r>
              <a:rPr lang="en-US" altLang="ja-JP" dirty="0"/>
              <a:t>matplotlib</a:t>
            </a:r>
            <a:r>
              <a:rPr lang="ja-JP" altLang="en-US" dirty="0"/>
              <a:t>でグラフを描画する際にバックグラウンドの変更が必要な点など）</a:t>
            </a:r>
            <a:endParaRPr kumimoji="1" lang="ja-JP" altLang="en-US" dirty="0"/>
          </a:p>
        </p:txBody>
      </p:sp>
    </p:spTree>
    <p:extLst>
      <p:ext uri="{BB962C8B-B14F-4D97-AF65-F5344CB8AC3E}">
        <p14:creationId xmlns:p14="http://schemas.microsoft.com/office/powerpoint/2010/main" val="4186340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315</Words>
  <Application>Microsoft Office PowerPoint</Application>
  <PresentationFormat>ワイド画面</PresentationFormat>
  <Paragraphs>24</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Arial</vt:lpstr>
      <vt:lpstr>Trebuchet MS</vt:lpstr>
      <vt:lpstr>Wingdings 3</vt:lpstr>
      <vt:lpstr>ファセット</vt:lpstr>
      <vt:lpstr>家計簿アプリ</vt:lpstr>
      <vt:lpstr>概要</vt:lpstr>
      <vt:lpstr>目的</vt:lpstr>
      <vt:lpstr>参考にした資料・独自に工夫した点</vt:lpstr>
      <vt:lpstr>画面キャプチャ1</vt:lpstr>
      <vt:lpstr>画面キャプチャ2</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家計簿アプリ</dc:title>
  <dc:creator>ペソペソ ぽらる</dc:creator>
  <cp:lastModifiedBy>平本 和駿</cp:lastModifiedBy>
  <cp:revision>10</cp:revision>
  <dcterms:created xsi:type="dcterms:W3CDTF">2018-07-29T10:48:17Z</dcterms:created>
  <dcterms:modified xsi:type="dcterms:W3CDTF">2018-07-29T15:15:36Z</dcterms:modified>
</cp:coreProperties>
</file>