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3" r:id="rId4"/>
    <p:sldId id="266" r:id="rId5"/>
    <p:sldId id="267" r:id="rId6"/>
    <p:sldId id="268" r:id="rId7"/>
    <p:sldId id="273" r:id="rId8"/>
    <p:sldId id="274" r:id="rId9"/>
    <p:sldId id="259" r:id="rId10"/>
    <p:sldId id="260" r:id="rId11"/>
    <p:sldId id="261" r:id="rId12"/>
    <p:sldId id="262" r:id="rId13"/>
    <p:sldId id="271" r:id="rId14"/>
    <p:sldId id="272" r:id="rId15"/>
    <p:sldId id="26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97AB7-969D-4033-A0A8-45BBACA51A29}" type="datetimeFigureOut">
              <a:rPr lang="de-DE" smtClean="0"/>
              <a:t>08.12.2018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6413E-F0CD-4037-8F08-7028195471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29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00F93-98E2-43A7-883B-9175AB0D9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53E6BF-136A-4311-8217-AC153EEB7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7DB3B9-AB6B-4C08-9D6B-D4C0225A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26E1-B758-4544-A930-BA1AE641F7CF}" type="datetime1">
              <a:rPr lang="de-DE" smtClean="0"/>
              <a:t>08.12.2018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B2D422-7C59-4C84-AB0B-A0AB529F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3C6B33-2CC9-43EE-B867-CD9E46E4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57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5A19D-8D6F-4AAA-9134-F92C7AD9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F73E22-1806-4A9E-AAD4-624C9F14E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3803F4-5406-453F-9886-751639DA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513F-57F3-404D-B984-9F6C1313D326}" type="datetime1">
              <a:rPr lang="de-DE" smtClean="0"/>
              <a:t>08.12.2018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5001F9-F2F8-4ECD-9F69-76497A74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DF1D4C-096C-41C2-B3D3-0F324C35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65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F7112F-B6FE-468F-B882-F1FBD768C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AAC246-BF81-4452-9BD7-5D4D024AD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651A58-47A2-4252-B442-95331F8F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3C0C-1083-4096-B8DE-15CA16027086}" type="datetime1">
              <a:rPr lang="de-DE" smtClean="0"/>
              <a:t>08.12.2018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B90C32-0468-4C73-8CF3-E0245037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C79740-8420-4F74-8828-F58462F8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12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61EFC-4035-450C-B87F-B377D3DE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08AA9-2941-47C0-B2FA-D1B0023C4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05B8DE-AE2F-4DD7-89C3-0C6AE646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A208-1910-481C-A0EF-F34E42D00268}" type="datetime1">
              <a:rPr lang="de-DE" smtClean="0"/>
              <a:t>08.12.2018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0535AF-391E-4505-8FD4-4496633B3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9FAF62-0E47-4377-9CD7-4153F44A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82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97A01-01EA-4618-A08B-3E510BC5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BC5114-4E95-49ED-A4A9-5C1AACDB8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96009A-D21B-46F3-B27E-C2FD9C0E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A416-D6B9-4C8E-8284-BB9D2E55CDF7}" type="datetime1">
              <a:rPr lang="de-DE" smtClean="0"/>
              <a:t>08.12.2018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34B200-C2E4-4AFE-96B9-DAE0EC38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897293-0B05-4425-B1EC-2DC64676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03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F97807-7D54-47EF-8D61-8C00E24D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2F1104-DCDD-4250-B6B2-9D7DD98D4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469C00-A599-46C1-99AA-41748245A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7C2EC8-C2C9-4A96-85A9-059D833E5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3026-597F-45FA-84C7-6F2B34FD9E1E}" type="datetime1">
              <a:rPr lang="de-DE" smtClean="0"/>
              <a:t>08.12.2018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4329C4-6BF2-48F4-9E67-548F796B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7174A8-2107-4FA4-925F-33C84ED8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89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C8DBF-8282-42D2-9C0B-E9C625E5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F354D4-63C5-40A3-ACEE-94A3B4EE8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4A5CAC-58F3-4B4B-90C5-81C9D1CE6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9569B1-0F6F-4AE7-AB29-EACC7D07E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CAF8B5-AAED-429B-8C37-617ACC9D1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6C14BBF-7718-49FA-A132-7348FD33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83-6C46-4BE6-8773-302A179F7CB7}" type="datetime1">
              <a:rPr lang="de-DE" smtClean="0"/>
              <a:t>08.12.2018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1DF3722-51ED-4F49-BEE9-C95EAD1AA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7376EBF-5B21-434B-B7C6-07E366BB4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51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F7C6D-5ACC-4494-811A-9B823598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707103-79DA-4E43-8D84-4EAD1B20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1B1B-9692-4126-8BE1-578C704F6A2F}" type="datetime1">
              <a:rPr lang="de-DE" smtClean="0"/>
              <a:t>08.12.2018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2A95DE-6287-4F61-B817-B1A97013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738A95-6E27-4B70-B60F-3C90F1FA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09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EE97724-2A9A-4875-9E31-49AE4CED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545E2-B7E0-4925-89E5-D07A7B7A663E}" type="datetime1">
              <a:rPr lang="de-DE" smtClean="0"/>
              <a:t>08.12.2018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39BF1F-6972-4DA4-8CC7-029C77B4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CCB096-E129-4AA3-B431-843F59C9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66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EA050-EA00-4AB9-9D46-0CC8EE47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1F946A-4C9F-4D2F-9A48-2E4B2069E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C2F085-2CC8-49A0-B01B-BA38B6155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102746-08D9-4DB9-A181-27A1985D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3042-0A83-4F9C-9A17-F9995D857659}" type="datetime1">
              <a:rPr lang="de-DE" smtClean="0"/>
              <a:t>08.12.2018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F2B2CB-FF81-41F3-B4E7-CA50CBC3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312484-CF0E-42BF-B60F-12FB4BDE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58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1AEF85-BD1C-453C-BBDD-8490C3EEC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C75D38-D9E2-499C-A0BE-F34F52EBA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F409CC-5DFE-4478-B3B2-A5CFF5E2F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DD0740-1607-48C8-B211-BEFB5C0E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E9DE-0A6B-48E7-8BE1-4D85C485520A}" type="datetime1">
              <a:rPr lang="de-DE" smtClean="0"/>
              <a:t>08.12.2018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097AE7-5218-4B05-88F9-730F3F88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8B4ED2-F9FF-4DA1-890D-E7EFA817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16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01891E-9BBE-43F7-A98B-1589CBFA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5D6DAB-86F1-4C6D-B8D5-7C17767F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BEB268-1C45-4BC9-B3D3-CAFB411E5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B62EF-FBBE-497E-8ECB-76624E3D8A7C}" type="datetime1">
              <a:rPr lang="de-DE" smtClean="0"/>
              <a:t>08.12.2018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7713CE-A399-4B41-A84A-C76302DA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488538-9CC5-479C-8EFB-A1FF16E08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90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6F8D60-2E79-43D7-917F-55362ABE41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SemestervErwaltungsPlan</a:t>
            </a:r>
            <a:br>
              <a:rPr lang="de-DE" dirty="0"/>
            </a:br>
            <a:r>
              <a:rPr lang="de-DE" dirty="0"/>
              <a:t>II. Iteration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83ED01-C044-4F90-8584-C27ABDD99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1280"/>
            <a:ext cx="9144000" cy="1655762"/>
          </a:xfrm>
        </p:spPr>
        <p:txBody>
          <a:bodyPr/>
          <a:lstStyle/>
          <a:p>
            <a:r>
              <a:rPr lang="de-DE" dirty="0"/>
              <a:t>Gruppe E:</a:t>
            </a:r>
          </a:p>
          <a:p>
            <a:r>
              <a:rPr lang="de-DE" dirty="0"/>
              <a:t>Kaan Erdogan, Alisan </a:t>
            </a:r>
            <a:r>
              <a:rPr lang="de-DE" dirty="0" err="1"/>
              <a:t>Gündogan</a:t>
            </a:r>
            <a:r>
              <a:rPr lang="de-DE" dirty="0"/>
              <a:t>, Andreas Häusler, Dave </a:t>
            </a:r>
            <a:r>
              <a:rPr lang="de-DE" dirty="0" err="1"/>
              <a:t>Makila</a:t>
            </a:r>
            <a:r>
              <a:rPr lang="de-DE" dirty="0"/>
              <a:t>, Johannes Morzeck, Tobias Sieber, Merlin von Rössing </a:t>
            </a:r>
          </a:p>
        </p:txBody>
      </p:sp>
    </p:spTree>
    <p:extLst>
      <p:ext uri="{BB962C8B-B14F-4D97-AF65-F5344CB8AC3E}">
        <p14:creationId xmlns:p14="http://schemas.microsoft.com/office/powerpoint/2010/main" val="1679395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bMSCs</a:t>
            </a:r>
            <a:r>
              <a:rPr lang="de-DE" dirty="0"/>
              <a:t> (2/6)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Chat :</a:t>
            </a:r>
            <a:br>
              <a:rPr lang="de-DE" dirty="0"/>
            </a:br>
            <a:r>
              <a:rPr lang="de-DE" dirty="0"/>
              <a:t>Nachricht senden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0DF501-D5A8-42AA-916C-1E463FE1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10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DCFEDC9-1E36-4866-B1B5-077F5024A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Johannes </a:t>
            </a:r>
            <a:r>
              <a:rPr lang="de-DE" dirty="0" err="1"/>
              <a:t>Morzeck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F924100-F3CD-41E4-8625-2D5EE7372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800" y="1452809"/>
            <a:ext cx="7600000" cy="3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80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bMSCs</a:t>
            </a:r>
            <a:r>
              <a:rPr lang="de-DE" dirty="0"/>
              <a:t> (3/6)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Notiz hinzufügen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11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15B4733-31CC-4C54-80AD-AA0AE2E1F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Kaan Erdogan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109EF05-4D61-4E25-BECC-9EFA1CD58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909" y="299726"/>
            <a:ext cx="5365820" cy="587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93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bMSCs</a:t>
            </a:r>
            <a:r>
              <a:rPr lang="de-DE" dirty="0"/>
              <a:t> (4/6)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Edit </a:t>
            </a:r>
            <a:r>
              <a:rPr lang="de-DE" dirty="0" err="1"/>
              <a:t>Termtable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12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D4C51CF-18A4-4A2A-A336-45BB7686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Dave </a:t>
            </a:r>
            <a:r>
              <a:rPr lang="de-DE" dirty="0" err="1"/>
              <a:t>Makila</a:t>
            </a:r>
            <a:r>
              <a:rPr lang="de-DE" dirty="0"/>
              <a:t>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5580376-72A1-4E54-8530-8BEEFE029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1212128"/>
            <a:ext cx="71247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22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bMSCs</a:t>
            </a:r>
            <a:r>
              <a:rPr lang="de-DE" dirty="0"/>
              <a:t> (5/6)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Session abspeichern </a:t>
            </a:r>
            <a:br>
              <a:rPr lang="de-DE" dirty="0"/>
            </a:br>
            <a:r>
              <a:rPr lang="de-DE" dirty="0"/>
              <a:t>und wiederherstellen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13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D4C51CF-18A4-4A2A-A336-45BB7686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Andreas Häusler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7007B25-EC31-4189-B40F-93B52FBE1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208" y="1027906"/>
            <a:ext cx="5676190" cy="244761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0EE9725-8CBD-4938-8FC1-26F48B4F9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588" y="3857132"/>
            <a:ext cx="6171429" cy="2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50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bMSCs</a:t>
            </a:r>
            <a:r>
              <a:rPr lang="de-DE" dirty="0"/>
              <a:t> (6/6)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LogIn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14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D4C51CF-18A4-4A2A-A336-45BB7686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Merlin von Rössing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66DE179-9E3C-4639-A0AF-79B51F47E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125" y="0"/>
            <a:ext cx="50137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29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CDCB1-6F66-4E70-AA84-6AC4150AC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hMSC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B98F94-C8BC-4971-A003-B025AD3C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15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EDE392C-B45D-4752-B51B-39FD98E0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Andreas Häusler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D71D5FD-F89E-4FB9-B2A9-A8B04260B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109" y="1365415"/>
            <a:ext cx="6626023" cy="481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1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User Stories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bMSCs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hMSC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5C9416-CE5D-43DA-9571-A883D64C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2</a:t>
            </a:fld>
            <a:endParaRPr lang="de-DE"/>
          </a:p>
        </p:txBody>
      </p:sp>
      <p:sp>
        <p:nvSpPr>
          <p:cNvPr id="5" name="Fußzeilenplatzhalter 6">
            <a:extLst>
              <a:ext uri="{FF2B5EF4-FFF2-40B4-BE49-F238E27FC236}">
                <a16:creationId xmlns:a16="http://schemas.microsoft.com/office/drawing/2014/main" id="{C8F2B10E-4018-4F89-ABEB-850DCE1C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Tobias Sieber</a:t>
            </a:r>
          </a:p>
        </p:txBody>
      </p:sp>
    </p:spTree>
    <p:extLst>
      <p:ext uri="{BB962C8B-B14F-4D97-AF65-F5344CB8AC3E}">
        <p14:creationId xmlns:p14="http://schemas.microsoft.com/office/powerpoint/2010/main" val="141080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User Stories(1/4)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Registrieren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3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C40F40-76ED-4405-87D8-E43C67C08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Tobias Sieber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3F55F38-75BE-4BFE-ADF3-81962D985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2624931"/>
            <a:ext cx="88201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29" y="270618"/>
            <a:ext cx="10515600" cy="1325563"/>
          </a:xfrm>
        </p:spPr>
        <p:txBody>
          <a:bodyPr/>
          <a:lstStyle/>
          <a:p>
            <a:r>
              <a:rPr lang="de-DE" dirty="0"/>
              <a:t>User Stories(2/4)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Chatnachricht senden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4</a:t>
            </a:fld>
            <a:endParaRPr lang="de-DE"/>
          </a:p>
        </p:txBody>
      </p:sp>
      <p:sp>
        <p:nvSpPr>
          <p:cNvPr id="6" name="Fußzeilenplatzhalter 6">
            <a:extLst>
              <a:ext uri="{FF2B5EF4-FFF2-40B4-BE49-F238E27FC236}">
                <a16:creationId xmlns:a16="http://schemas.microsoft.com/office/drawing/2014/main" id="{21471B65-4490-457E-854C-B7078C75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Johannes </a:t>
            </a:r>
            <a:r>
              <a:rPr lang="de-DE" dirty="0" err="1"/>
              <a:t>Morzeck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4D6DAC3-FF3C-49CB-9138-7A29AF238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558256"/>
            <a:ext cx="88392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2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Stories(3/6)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Notiz erstellen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5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68E1159-18FC-404D-8757-04D08C5E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Kaan Erdogan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895FB29-ECE5-40C0-84A0-D8A84BCFF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428080"/>
            <a:ext cx="87249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40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Stories(4/6)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Sitzung wiederherstellen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6</a:t>
            </a:fld>
            <a:endParaRPr lang="de-DE"/>
          </a:p>
        </p:txBody>
      </p:sp>
      <p:sp>
        <p:nvSpPr>
          <p:cNvPr id="6" name="Fußzeilenplatzhalter 6">
            <a:extLst>
              <a:ext uri="{FF2B5EF4-FFF2-40B4-BE49-F238E27FC236}">
                <a16:creationId xmlns:a16="http://schemas.microsoft.com/office/drawing/2014/main" id="{46BDD938-039C-48E1-A01C-8496D259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Dave </a:t>
            </a:r>
            <a:r>
              <a:rPr lang="de-DE" dirty="0" err="1"/>
              <a:t>Makila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04ADF41-4588-41FA-A733-D1C72B1F1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563019"/>
            <a:ext cx="89535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7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Stories(5/6)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Wochenplan erstellen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7</a:t>
            </a:fld>
            <a:endParaRPr lang="de-DE"/>
          </a:p>
        </p:txBody>
      </p:sp>
      <p:sp>
        <p:nvSpPr>
          <p:cNvPr id="6" name="Fußzeilenplatzhalter 6">
            <a:extLst>
              <a:ext uri="{FF2B5EF4-FFF2-40B4-BE49-F238E27FC236}">
                <a16:creationId xmlns:a16="http://schemas.microsoft.com/office/drawing/2014/main" id="{46BDD938-039C-48E1-A01C-8496D259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Alisan </a:t>
            </a:r>
            <a:r>
              <a:rPr lang="de-DE" dirty="0" err="1"/>
              <a:t>Gündogan</a:t>
            </a:r>
            <a:r>
              <a:rPr lang="de-DE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3B3CACB-0FF2-4A60-808F-DC7DC5E8D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2563019"/>
            <a:ext cx="89058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33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Stories(6/6)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Semesterplan erstellen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8</a:t>
            </a:fld>
            <a:endParaRPr lang="de-DE"/>
          </a:p>
        </p:txBody>
      </p:sp>
      <p:sp>
        <p:nvSpPr>
          <p:cNvPr id="6" name="Fußzeilenplatzhalter 6">
            <a:extLst>
              <a:ext uri="{FF2B5EF4-FFF2-40B4-BE49-F238E27FC236}">
                <a16:creationId xmlns:a16="http://schemas.microsoft.com/office/drawing/2014/main" id="{46BDD938-039C-48E1-A01C-8496D259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Dave </a:t>
            </a:r>
            <a:r>
              <a:rPr lang="de-DE" dirty="0" err="1"/>
              <a:t>Makila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64A1B7A-E8F7-4255-8B7D-8482341AD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2596356"/>
            <a:ext cx="88011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47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bMSCs</a:t>
            </a:r>
            <a:r>
              <a:rPr lang="de-DE" dirty="0"/>
              <a:t> (1/6)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Registrieren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FA1B3A-EF20-4949-AFED-A74DC82A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E805572-8E5C-4FE5-A106-39EEE8227A5E}" type="slidenum">
              <a:rPr lang="de-DE" smtClean="0"/>
              <a:t>9</a:t>
            </a:fld>
            <a:endParaRPr lang="de-DE"/>
          </a:p>
        </p:txBody>
      </p:sp>
      <p:sp>
        <p:nvSpPr>
          <p:cNvPr id="9" name="Fußzeilenplatzhalter 6">
            <a:extLst>
              <a:ext uri="{FF2B5EF4-FFF2-40B4-BE49-F238E27FC236}">
                <a16:creationId xmlns:a16="http://schemas.microsoft.com/office/drawing/2014/main" id="{DF560FDE-54AD-4544-8B62-83304D79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Tobias Sieber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D44DF95-6A2A-49CA-BB30-55C6CAC08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399" y="988291"/>
            <a:ext cx="4628674" cy="486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29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Breitbild</PresentationFormat>
  <Paragraphs>60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SemestervErwaltungsPlan II. Iteration</vt:lpstr>
      <vt:lpstr>Agenda</vt:lpstr>
      <vt:lpstr>User Stories(1/4)</vt:lpstr>
      <vt:lpstr>User Stories(2/4)</vt:lpstr>
      <vt:lpstr>User Stories(3/6)</vt:lpstr>
      <vt:lpstr>User Stories(4/6)</vt:lpstr>
      <vt:lpstr>User Stories(5/6)</vt:lpstr>
      <vt:lpstr>User Stories(6/6)</vt:lpstr>
      <vt:lpstr>bMSCs (1/6)</vt:lpstr>
      <vt:lpstr>bMSCs (2/6)</vt:lpstr>
      <vt:lpstr>bMSCs (3/6)</vt:lpstr>
      <vt:lpstr>bMSCs (4/6)</vt:lpstr>
      <vt:lpstr>bMSCs (5/6)</vt:lpstr>
      <vt:lpstr>bMSCs (6/6)</vt:lpstr>
      <vt:lpstr>hMSC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SemestervErwaltungsPlan I. Iteration</dc:title>
  <dc:creator>Johannes Morzeck</dc:creator>
  <cp:lastModifiedBy>Tobias Sieber</cp:lastModifiedBy>
  <cp:revision>15</cp:revision>
  <dcterms:created xsi:type="dcterms:W3CDTF">2018-11-03T18:18:01Z</dcterms:created>
  <dcterms:modified xsi:type="dcterms:W3CDTF">2018-12-08T16:23:41Z</dcterms:modified>
</cp:coreProperties>
</file>