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6" r:id="rId5"/>
    <p:sldId id="267" r:id="rId6"/>
    <p:sldId id="268" r:id="rId7"/>
    <p:sldId id="274" r:id="rId8"/>
    <p:sldId id="276" r:id="rId9"/>
    <p:sldId id="259" r:id="rId10"/>
    <p:sldId id="260" r:id="rId11"/>
    <p:sldId id="261" r:id="rId12"/>
    <p:sldId id="271" r:id="rId13"/>
    <p:sldId id="262" r:id="rId14"/>
    <p:sldId id="272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7AB7-969D-4033-A0A8-45BBACA51A29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413E-F0CD-4037-8F08-702819547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F93-98E2-43A7-883B-9175AB0D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3E6BF-136A-4311-8217-AC153EEB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B3B9-AB6B-4C08-9D6B-D4C0225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6E1-B758-4544-A930-BA1AE641F7CF}" type="datetime1">
              <a:rPr lang="de-DE" smtClean="0"/>
              <a:t>25.01.2019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2D422-7C59-4C84-AB0B-A0AB529F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B33-2CC9-43EE-B867-CD9E46E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A19D-8D6F-4AAA-9134-F92C7AD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3E22-1806-4A9E-AAD4-624C9F14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03F4-5406-453F-9886-751639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513F-57F3-404D-B984-9F6C1313D326}" type="datetime1">
              <a:rPr lang="de-DE" smtClean="0"/>
              <a:t>25.01.2019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01F9-F2F8-4ECD-9F69-76497A74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F1D4C-096C-41C2-B3D3-0F324C3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7112F-B6FE-468F-B882-F1FBD768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C246-BF81-4452-9BD7-5D4D024A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51A58-47A2-4252-B442-95331F8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C0C-1083-4096-B8DE-15CA16027086}" type="datetime1">
              <a:rPr lang="de-DE" smtClean="0"/>
              <a:t>25.01.2019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0C32-0468-4C73-8CF3-E024503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9740-8420-4F74-8828-F58462F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1EFC-4035-450C-B87F-B377D3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08AA9-2941-47C0-B2FA-D1B0023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5B8DE-AE2F-4DD7-89C3-0C6AE64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A208-1910-481C-A0EF-F34E42D00268}" type="datetime1">
              <a:rPr lang="de-DE" smtClean="0"/>
              <a:t>25.01.2019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535AF-391E-4505-8FD4-4496633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FAF62-0E47-4377-9CD7-4153F44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7A01-01EA-4618-A08B-3E510BC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BC5114-4E95-49ED-A4A9-5C1AACDB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009A-D21B-46F3-B27E-C2FD9C0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416-D6B9-4C8E-8284-BB9D2E55CDF7}" type="datetime1">
              <a:rPr lang="de-DE" smtClean="0"/>
              <a:t>25.01.2019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4B200-C2E4-4AFE-96B9-DAE0EC3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7293-0B05-4425-B1EC-2DC646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7807-7D54-47EF-8D61-8C00E24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F1104-DCDD-4250-B6B2-9D7DD98D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69C00-A599-46C1-99AA-4174824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C2EC8-C2C9-4A96-85A9-059D83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026-597F-45FA-84C7-6F2B34FD9E1E}" type="datetime1">
              <a:rPr lang="de-DE" smtClean="0"/>
              <a:t>25.01.2019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329C4-6BF2-48F4-9E67-548F796B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174A8-2107-4FA4-925F-33C84ED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C8DBF-8282-42D2-9C0B-E9C625E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354D4-63C5-40A3-ACEE-94A3B4E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5CAC-58F3-4B4B-90C5-81C9D1CE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9569B1-0F6F-4AE7-AB29-EACC7D07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CAF8B5-AAED-429B-8C37-617ACC9D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14BBF-7718-49FA-A132-7348FD3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83-6C46-4BE6-8773-302A179F7CB7}" type="datetime1">
              <a:rPr lang="de-DE" smtClean="0"/>
              <a:t>25.01.2019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F3722-51ED-4F49-BEE9-C95EAD1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376EBF-5B21-434B-B7C6-07E366B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7C6D-5ACC-4494-811A-9B823598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07103-79DA-4E43-8D84-4EAD1B2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B1B-9692-4126-8BE1-578C704F6A2F}" type="datetime1">
              <a:rPr lang="de-DE" smtClean="0"/>
              <a:t>25.01.2019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95DE-6287-4F61-B817-B1A9701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8A95-6E27-4B70-B60F-3C90F1F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97724-2A9A-4875-9E31-49AE4CE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5E2-B7E0-4925-89E5-D07A7B7A663E}" type="datetime1">
              <a:rPr lang="de-DE" smtClean="0"/>
              <a:t>25.01.2019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39BF1F-6972-4DA4-8CC7-029C77B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CB096-E129-4AA3-B431-843F59C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A050-EA00-4AB9-9D46-0CC8EE4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F946A-4C9F-4D2F-9A48-2E4B206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2F085-2CC8-49A0-B01B-BA38B61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02746-08D9-4DB9-A181-27A1985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042-0A83-4F9C-9A17-F9995D857659}" type="datetime1">
              <a:rPr lang="de-DE" smtClean="0"/>
              <a:t>25.01.2019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B2CB-FF81-41F3-B4E7-CA50CBC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484-CF0E-42BF-B60F-12FB4BD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F85-BD1C-453C-BBDD-8490C3EE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75D38-D9E2-499C-A0BE-F34F52EB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09CC-5DFE-4478-B3B2-A5CFF5E2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D0740-1607-48C8-B211-BEFB5C0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E9DE-0A6B-48E7-8BE1-4D85C485520A}" type="datetime1">
              <a:rPr lang="de-DE" smtClean="0"/>
              <a:t>25.01.2019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97AE7-5218-4B05-88F9-730F3F8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4ED2-F9FF-4DA1-890D-E7EFA81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1891E-9BBE-43F7-A98B-1589CBFA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D6DAB-86F1-4C6D-B8D5-7C17767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EB268-1C45-4BC9-B3D3-CAFB411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2EF-FBBE-497E-8ECB-76624E3D8A7C}" type="datetime1">
              <a:rPr lang="de-DE" smtClean="0"/>
              <a:t>25.01.2019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713CE-A399-4B41-A84A-C76302DA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88538-9CC5-479C-8EFB-A1FF16E0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F8D60-2E79-43D7-917F-55362ABE4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SemestervErwaltungsPlan</a:t>
            </a:r>
            <a:br>
              <a:rPr lang="de-DE" dirty="0"/>
            </a:br>
            <a:r>
              <a:rPr lang="de-DE" dirty="0"/>
              <a:t>III.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3ED01-C044-4F90-8584-C27ABDD9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280"/>
            <a:ext cx="9144000" cy="1655762"/>
          </a:xfrm>
        </p:spPr>
        <p:txBody>
          <a:bodyPr/>
          <a:lstStyle/>
          <a:p>
            <a:r>
              <a:rPr lang="de-DE" dirty="0"/>
              <a:t>Gruppe E:</a:t>
            </a:r>
          </a:p>
          <a:p>
            <a:r>
              <a:rPr lang="de-DE" dirty="0"/>
              <a:t>Kaan Erdogan, Andreas Häusler, Dave </a:t>
            </a:r>
            <a:r>
              <a:rPr lang="de-DE" dirty="0" err="1"/>
              <a:t>Makila</a:t>
            </a:r>
            <a:r>
              <a:rPr lang="de-DE" dirty="0"/>
              <a:t>, Johannes Morzeck, Tobias Sieber, Merlin von Rössing </a:t>
            </a:r>
          </a:p>
        </p:txBody>
      </p:sp>
    </p:spTree>
    <p:extLst>
      <p:ext uri="{BB962C8B-B14F-4D97-AF65-F5344CB8AC3E}">
        <p14:creationId xmlns:p14="http://schemas.microsoft.com/office/powerpoint/2010/main" val="167939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(2/6)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Email:</a:t>
            </a:r>
            <a:br>
              <a:rPr lang="de-DE" dirty="0"/>
            </a:br>
            <a:r>
              <a:rPr lang="de-DE" dirty="0"/>
              <a:t>Anhänge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F501-D5A8-42AA-916C-1E463FE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CFEDC9-1E36-4866-B1B5-077F502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0F484C-E1FB-4352-B96C-C119C1AF6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95" y="1176639"/>
            <a:ext cx="5323809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(3/6)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Notizhistorie anzeigen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15B4733-31CC-4C54-80AD-AA0AE2E1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C338FD-3137-4CB4-ADB8-C6749A3FF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80" y="366108"/>
            <a:ext cx="4785360" cy="61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(4/6)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GitLab</a:t>
            </a:r>
            <a:r>
              <a:rPr lang="de-DE" dirty="0"/>
              <a:t>: Draw Chart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47D88-39C8-4A13-A0FE-2597750A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06" y="1381320"/>
            <a:ext cx="5127393" cy="43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(5/6)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Gruppenbewertungs-</a:t>
            </a:r>
          </a:p>
          <a:p>
            <a:pPr marL="0" indent="0">
              <a:buNone/>
            </a:pPr>
            <a:r>
              <a:rPr lang="de-DE" dirty="0" err="1"/>
              <a:t>formular</a:t>
            </a:r>
            <a:r>
              <a:rPr lang="de-DE" dirty="0"/>
              <a:t> 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F5CFCE-2940-4D4A-820A-0121A1D5B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1" y="1179212"/>
            <a:ext cx="6804027" cy="48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37D235-1375-4BE1-8438-6A0AE070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72" y="1372188"/>
            <a:ext cx="6145727" cy="45398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(6/6)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Datenbank zurücksetzen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</p:spTree>
    <p:extLst>
      <p:ext uri="{BB962C8B-B14F-4D97-AF65-F5344CB8AC3E}">
        <p14:creationId xmlns:p14="http://schemas.microsoft.com/office/powerpoint/2010/main" val="148922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DCB1-6F66-4E70-AA84-6AC4150A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98F94-C8BC-4971-A003-B025AD3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E392C-B45D-4752-B51B-39FD98E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71D5FD-F89E-4FB9-B2A9-A8B04260B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09" y="1365415"/>
            <a:ext cx="6626023" cy="48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bMSCs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C9416-CE5D-43DA-9571-A883D64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8F2B10E-4018-4F89-ABEB-850DCE1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14108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 (1/6)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Email: Senden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C40F40-76ED-4405-87D8-E43C67C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EC189B-F341-488B-A2B3-AD6ED5A2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33405"/>
            <a:ext cx="7657011" cy="24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 (2/6)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Email: Anhang hinzufügen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1471B65-4490-457E-854C-B7078C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06C33A-8BEF-4180-9BD9-F3689A62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892108"/>
            <a:ext cx="7848600" cy="24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64"/>
            <a:ext cx="10515600" cy="1325563"/>
          </a:xfrm>
        </p:spPr>
        <p:txBody>
          <a:bodyPr/>
          <a:lstStyle/>
          <a:p>
            <a:r>
              <a:rPr lang="de-DE" dirty="0"/>
              <a:t>User Stories (3/6)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Notizhistorie anzeigen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8E1159-18FC-404D-8757-04D08C5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04114F-CC2C-4E31-8B89-EA07D5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51" y="2664823"/>
            <a:ext cx="7468698" cy="23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 (4/6)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erhalten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AB8F37-9AD9-4164-BE80-4B8C6A19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581275"/>
            <a:ext cx="7896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 (5/6)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Gruppenbewertungsformular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E8018A-C094-4E49-9C46-32AE92B1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663965"/>
            <a:ext cx="7410450" cy="25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 (6/6)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Datenbank zurücksetzen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FE7804-950F-4DC6-9DE9-9AFED0C5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43" y="2784345"/>
            <a:ext cx="8266113" cy="26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(1/6)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Email: Senden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A1B3A-EF20-4949-AFED-A74DC82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805572-8E5C-4FE5-A106-39EEE8227A5E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DF560FDE-54AD-4544-8B62-83304D7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74AC57-7F23-4FC5-B715-807FFE89A6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27" y="454025"/>
            <a:ext cx="5762625" cy="603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92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SemestervErwaltungsPlan III. Iteration</vt:lpstr>
      <vt:lpstr>Agenda</vt:lpstr>
      <vt:lpstr>User Stories (1/6)</vt:lpstr>
      <vt:lpstr>User Stories (2/6)</vt:lpstr>
      <vt:lpstr>User Stories (3/6)</vt:lpstr>
      <vt:lpstr>User Stories (4/6)</vt:lpstr>
      <vt:lpstr>User Stories (5/6)</vt:lpstr>
      <vt:lpstr>User Stories (6/6)</vt:lpstr>
      <vt:lpstr>bMSCs (1/6)</vt:lpstr>
      <vt:lpstr>bMSCs (2/6)</vt:lpstr>
      <vt:lpstr>bMSCs (3/6)</vt:lpstr>
      <vt:lpstr>bMSCs (4/6)</vt:lpstr>
      <vt:lpstr>bMSCs (5/6)</vt:lpstr>
      <vt:lpstr>bMSCs (6/6)</vt:lpstr>
      <vt:lpstr>hMSC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SemestervErwaltungsPlan I. Iteration</dc:title>
  <dc:creator>Johannes Morzeck</dc:creator>
  <cp:lastModifiedBy>Johannes Morzeck</cp:lastModifiedBy>
  <cp:revision>36</cp:revision>
  <dcterms:created xsi:type="dcterms:W3CDTF">2018-11-03T18:18:01Z</dcterms:created>
  <dcterms:modified xsi:type="dcterms:W3CDTF">2019-01-25T12:26:15Z</dcterms:modified>
</cp:coreProperties>
</file>