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9296400" cy="7010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DLKAx9eahoLzTQkz5x98pX8Hh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28440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65809" y="0"/>
            <a:ext cx="4028440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6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2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p23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4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7" name="Google Shape;71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70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70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71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1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p72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72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73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73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p74:notes"/>
          <p:cNvSpPr txBox="1">
            <a:spLocks noGrp="1"/>
          </p:cNvSpPr>
          <p:nvPr>
            <p:ph type="body" idx="1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4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ight">
  <p:cSld name="Title Slide light">
    <p:bg>
      <p:bgPr>
        <a:gradFill>
          <a:gsLst>
            <a:gs pos="0">
              <a:srgbClr val="1B4473"/>
            </a:gs>
            <a:gs pos="76000">
              <a:srgbClr val="173753"/>
            </a:gs>
            <a:gs pos="100000">
              <a:srgbClr val="173753"/>
            </a:gs>
          </a:gsLst>
          <a:lin ang="1890000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56"/>
          <p:cNvGrpSpPr/>
          <p:nvPr/>
        </p:nvGrpSpPr>
        <p:grpSpPr>
          <a:xfrm>
            <a:off x="14557360" y="623698"/>
            <a:ext cx="2968639" cy="938560"/>
            <a:chOff x="2809874" y="2046922"/>
            <a:chExt cx="3530917" cy="1116330"/>
          </a:xfrm>
        </p:grpSpPr>
        <p:grpSp>
          <p:nvGrpSpPr>
            <p:cNvPr id="12" name="Google Shape;12;p56"/>
            <p:cNvGrpSpPr/>
            <p:nvPr/>
          </p:nvGrpSpPr>
          <p:grpSpPr>
            <a:xfrm>
              <a:off x="2809874" y="2046922"/>
              <a:ext cx="3530917" cy="826769"/>
              <a:chOff x="2809874" y="2046922"/>
              <a:chExt cx="3530917" cy="826769"/>
            </a:xfrm>
          </p:grpSpPr>
          <p:grpSp>
            <p:nvGrpSpPr>
              <p:cNvPr id="13" name="Google Shape;13;p56"/>
              <p:cNvGrpSpPr/>
              <p:nvPr/>
            </p:nvGrpSpPr>
            <p:grpSpPr>
              <a:xfrm>
                <a:off x="2809874" y="2046922"/>
                <a:ext cx="1110615" cy="826769"/>
                <a:chOff x="2809874" y="2046922"/>
                <a:chExt cx="1110615" cy="826769"/>
              </a:xfrm>
            </p:grpSpPr>
            <p:sp>
              <p:nvSpPr>
                <p:cNvPr id="14" name="Google Shape;14;p56"/>
                <p:cNvSpPr/>
                <p:nvPr/>
              </p:nvSpPr>
              <p:spPr>
                <a:xfrm>
                  <a:off x="2809874" y="2046922"/>
                  <a:ext cx="171450" cy="824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" h="824864" extrusionOk="0">
                      <a:moveTo>
                        <a:pt x="122873" y="824865"/>
                      </a:moveTo>
                      <a:lnTo>
                        <a:pt x="48578" y="824865"/>
                      </a:lnTo>
                      <a:cubicBezTo>
                        <a:pt x="21908" y="824865"/>
                        <a:pt x="0" y="802958"/>
                        <a:pt x="0" y="776288"/>
                      </a:cubicBezTo>
                      <a:lnTo>
                        <a:pt x="0" y="48578"/>
                      </a:lnTo>
                      <a:cubicBezTo>
                        <a:pt x="0" y="21907"/>
                        <a:pt x="20955" y="0"/>
                        <a:pt x="48578" y="0"/>
                      </a:cubicBezTo>
                      <a:lnTo>
                        <a:pt x="122873" y="0"/>
                      </a:lnTo>
                      <a:cubicBezTo>
                        <a:pt x="149543" y="0"/>
                        <a:pt x="171450" y="20955"/>
                        <a:pt x="171450" y="48578"/>
                      </a:cubicBezTo>
                      <a:lnTo>
                        <a:pt x="171450" y="776288"/>
                      </a:lnTo>
                      <a:cubicBezTo>
                        <a:pt x="170498" y="802958"/>
                        <a:pt x="149543" y="824865"/>
                        <a:pt x="122873" y="82486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" name="Google Shape;15;p56"/>
                <p:cNvGrpSpPr/>
                <p:nvPr/>
              </p:nvGrpSpPr>
              <p:grpSpPr>
                <a:xfrm>
                  <a:off x="2995373" y="2051685"/>
                  <a:ext cx="925116" cy="822006"/>
                  <a:chOff x="2995373" y="2051685"/>
                  <a:chExt cx="925116" cy="822006"/>
                </a:xfrm>
              </p:grpSpPr>
              <p:sp>
                <p:nvSpPr>
                  <p:cNvPr id="16" name="Google Shape;16;p56"/>
                  <p:cNvSpPr/>
                  <p:nvPr/>
                </p:nvSpPr>
                <p:spPr>
                  <a:xfrm>
                    <a:off x="3234689" y="2051685"/>
                    <a:ext cx="685800" cy="4038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5800" h="403859" extrusionOk="0">
                        <a:moveTo>
                          <a:pt x="362903" y="169545"/>
                        </a:moveTo>
                        <a:lnTo>
                          <a:pt x="497205" y="403860"/>
                        </a:lnTo>
                        <a:lnTo>
                          <a:pt x="685800" y="403860"/>
                        </a:lnTo>
                        <a:cubicBezTo>
                          <a:pt x="684848" y="392430"/>
                          <a:pt x="681038" y="381000"/>
                          <a:pt x="675323" y="370523"/>
                        </a:cubicBezTo>
                        <a:lnTo>
                          <a:pt x="484823" y="39053"/>
                        </a:lnTo>
                        <a:cubicBezTo>
                          <a:pt x="470535" y="14288"/>
                          <a:pt x="444818" y="0"/>
                          <a:pt x="416243" y="0"/>
                        </a:cubicBezTo>
                        <a:lnTo>
                          <a:pt x="34290" y="0"/>
                        </a:lnTo>
                        <a:cubicBezTo>
                          <a:pt x="22860" y="0"/>
                          <a:pt x="10478" y="3810"/>
                          <a:pt x="0" y="8573"/>
                        </a:cubicBezTo>
                        <a:lnTo>
                          <a:pt x="91440" y="170497"/>
                        </a:lnTo>
                        <a:lnTo>
                          <a:pt x="363855" y="170497"/>
                        </a:lnTo>
                        <a:lnTo>
                          <a:pt x="363855" y="169545"/>
                        </a:lnTo>
                        <a:lnTo>
                          <a:pt x="362903" y="1695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" name="Google Shape;17;p56"/>
                  <p:cNvSpPr/>
                  <p:nvPr/>
                </p:nvSpPr>
                <p:spPr>
                  <a:xfrm>
                    <a:off x="3232784" y="2467927"/>
                    <a:ext cx="687704" cy="40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704" h="405764" extrusionOk="0">
                        <a:moveTo>
                          <a:pt x="364807" y="235268"/>
                        </a:moveTo>
                        <a:lnTo>
                          <a:pt x="93345" y="235268"/>
                        </a:lnTo>
                        <a:lnTo>
                          <a:pt x="0" y="397193"/>
                        </a:lnTo>
                        <a:cubicBezTo>
                          <a:pt x="10477" y="401955"/>
                          <a:pt x="22860" y="405765"/>
                          <a:pt x="34290" y="405765"/>
                        </a:cubicBezTo>
                        <a:lnTo>
                          <a:pt x="417195" y="405765"/>
                        </a:lnTo>
                        <a:cubicBezTo>
                          <a:pt x="445770" y="405765"/>
                          <a:pt x="472440" y="390525"/>
                          <a:pt x="485775" y="366713"/>
                        </a:cubicBezTo>
                        <a:lnTo>
                          <a:pt x="677228" y="34290"/>
                        </a:lnTo>
                        <a:cubicBezTo>
                          <a:pt x="682943" y="23813"/>
                          <a:pt x="686753" y="11430"/>
                          <a:pt x="687705" y="0"/>
                        </a:cubicBezTo>
                        <a:lnTo>
                          <a:pt x="501015" y="0"/>
                        </a:lnTo>
                        <a:lnTo>
                          <a:pt x="364807" y="23526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" name="Google Shape;18;p56"/>
                  <p:cNvSpPr/>
                  <p:nvPr/>
                </p:nvSpPr>
                <p:spPr>
                  <a:xfrm>
                    <a:off x="2995373" y="2065972"/>
                    <a:ext cx="319325" cy="796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325" h="796289" extrusionOk="0">
                        <a:moveTo>
                          <a:pt x="185023" y="397193"/>
                        </a:moveTo>
                        <a:lnTo>
                          <a:pt x="319326" y="163830"/>
                        </a:lnTo>
                        <a:lnTo>
                          <a:pt x="225981" y="0"/>
                        </a:lnTo>
                        <a:cubicBezTo>
                          <a:pt x="216456" y="7620"/>
                          <a:pt x="207883" y="15240"/>
                          <a:pt x="202168" y="26670"/>
                        </a:cubicBezTo>
                        <a:lnTo>
                          <a:pt x="10716" y="358140"/>
                        </a:lnTo>
                        <a:cubicBezTo>
                          <a:pt x="-3572" y="382905"/>
                          <a:pt x="-3572" y="412433"/>
                          <a:pt x="10716" y="438150"/>
                        </a:cubicBezTo>
                        <a:lnTo>
                          <a:pt x="202168" y="770573"/>
                        </a:lnTo>
                        <a:cubicBezTo>
                          <a:pt x="207883" y="781050"/>
                          <a:pt x="216456" y="789623"/>
                          <a:pt x="225981" y="796290"/>
                        </a:cubicBezTo>
                        <a:lnTo>
                          <a:pt x="319326" y="633413"/>
                        </a:lnTo>
                        <a:lnTo>
                          <a:pt x="185023" y="3971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9" name="Google Shape;19;p56"/>
              <p:cNvGrpSpPr/>
              <p:nvPr/>
            </p:nvGrpSpPr>
            <p:grpSpPr>
              <a:xfrm>
                <a:off x="4108132" y="2212657"/>
                <a:ext cx="2232659" cy="499109"/>
                <a:chOff x="4108132" y="2212657"/>
                <a:chExt cx="2232659" cy="499109"/>
              </a:xfrm>
            </p:grpSpPr>
            <p:sp>
              <p:nvSpPr>
                <p:cNvPr id="20" name="Google Shape;20;p56"/>
                <p:cNvSpPr/>
                <p:nvPr/>
              </p:nvSpPr>
              <p:spPr>
                <a:xfrm>
                  <a:off x="4108132" y="2212657"/>
                  <a:ext cx="280850" cy="491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850" h="491490" extrusionOk="0">
                      <a:moveTo>
                        <a:pt x="277177" y="481013"/>
                      </a:moveTo>
                      <a:cubicBezTo>
                        <a:pt x="284797" y="489585"/>
                        <a:pt x="279083" y="491490"/>
                        <a:pt x="273367" y="491490"/>
                      </a:cubicBezTo>
                      <a:lnTo>
                        <a:pt x="230505" y="491490"/>
                      </a:lnTo>
                      <a:cubicBezTo>
                        <a:pt x="222885" y="491490"/>
                        <a:pt x="220027" y="489585"/>
                        <a:pt x="212408" y="481013"/>
                      </a:cubicBezTo>
                      <a:lnTo>
                        <a:pt x="49530" y="324803"/>
                      </a:lnTo>
                      <a:lnTo>
                        <a:pt x="49530" y="481013"/>
                      </a:lnTo>
                      <a:cubicBezTo>
                        <a:pt x="49530" y="489585"/>
                        <a:pt x="47625" y="491490"/>
                        <a:pt x="39052" y="491490"/>
                      </a:cubicBezTo>
                      <a:lnTo>
                        <a:pt x="10477" y="491490"/>
                      </a:lnTo>
                      <a:cubicBezTo>
                        <a:pt x="1905" y="491490"/>
                        <a:pt x="0" y="489585"/>
                        <a:pt x="0" y="481013"/>
                      </a:cubicBezTo>
                      <a:lnTo>
                        <a:pt x="0" y="10478"/>
                      </a:lnTo>
                      <a:cubicBezTo>
                        <a:pt x="0" y="1905"/>
                        <a:pt x="1905" y="0"/>
                        <a:pt x="10477" y="0"/>
                      </a:cubicBezTo>
                      <a:lnTo>
                        <a:pt x="39052" y="0"/>
                      </a:lnTo>
                      <a:cubicBezTo>
                        <a:pt x="47625" y="0"/>
                        <a:pt x="49530" y="1905"/>
                        <a:pt x="49530" y="10478"/>
                      </a:cubicBezTo>
                      <a:lnTo>
                        <a:pt x="49530" y="300990"/>
                      </a:lnTo>
                      <a:lnTo>
                        <a:pt x="203835" y="162878"/>
                      </a:lnTo>
                      <a:cubicBezTo>
                        <a:pt x="211455" y="154305"/>
                        <a:pt x="213360" y="152400"/>
                        <a:pt x="221933" y="152400"/>
                      </a:cubicBezTo>
                      <a:lnTo>
                        <a:pt x="263842" y="152400"/>
                      </a:lnTo>
                      <a:cubicBezTo>
                        <a:pt x="271463" y="152400"/>
                        <a:pt x="272415" y="157163"/>
                        <a:pt x="267652" y="162878"/>
                      </a:cubicBezTo>
                      <a:lnTo>
                        <a:pt x="100965" y="311468"/>
                      </a:lnTo>
                      <a:lnTo>
                        <a:pt x="277177" y="48101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56"/>
                <p:cNvSpPr/>
                <p:nvPr/>
              </p:nvSpPr>
              <p:spPr>
                <a:xfrm>
                  <a:off x="4487227" y="2358389"/>
                  <a:ext cx="291464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464" h="352425" extrusionOk="0">
                      <a:moveTo>
                        <a:pt x="30480" y="44768"/>
                      </a:moveTo>
                      <a:lnTo>
                        <a:pt x="25717" y="24765"/>
                      </a:lnTo>
                      <a:cubicBezTo>
                        <a:pt x="23813" y="17145"/>
                        <a:pt x="25717" y="14288"/>
                        <a:pt x="34290" y="11430"/>
                      </a:cubicBezTo>
                      <a:cubicBezTo>
                        <a:pt x="42863" y="9525"/>
                        <a:pt x="97155" y="0"/>
                        <a:pt x="148590" y="0"/>
                      </a:cubicBezTo>
                      <a:cubicBezTo>
                        <a:pt x="260985" y="0"/>
                        <a:pt x="291465" y="49530"/>
                        <a:pt x="291465" y="160020"/>
                      </a:cubicBezTo>
                      <a:lnTo>
                        <a:pt x="291465" y="335280"/>
                      </a:lnTo>
                      <a:cubicBezTo>
                        <a:pt x="291465" y="343853"/>
                        <a:pt x="289560" y="345758"/>
                        <a:pt x="281940" y="345758"/>
                      </a:cubicBezTo>
                      <a:lnTo>
                        <a:pt x="262890" y="345758"/>
                      </a:lnTo>
                      <a:cubicBezTo>
                        <a:pt x="258127" y="345758"/>
                        <a:pt x="254317" y="343853"/>
                        <a:pt x="253365" y="335280"/>
                      </a:cubicBezTo>
                      <a:lnTo>
                        <a:pt x="251460" y="289560"/>
                      </a:lnTo>
                      <a:cubicBezTo>
                        <a:pt x="233363" y="314325"/>
                        <a:pt x="189547" y="352425"/>
                        <a:pt x="118110" y="352425"/>
                      </a:cubicBezTo>
                      <a:cubicBezTo>
                        <a:pt x="53340" y="352425"/>
                        <a:pt x="0" y="313373"/>
                        <a:pt x="0" y="241935"/>
                      </a:cubicBezTo>
                      <a:cubicBezTo>
                        <a:pt x="0" y="169545"/>
                        <a:pt x="55245" y="135255"/>
                        <a:pt x="137160" y="135255"/>
                      </a:cubicBezTo>
                      <a:cubicBezTo>
                        <a:pt x="173355" y="135255"/>
                        <a:pt x="211455" y="144780"/>
                        <a:pt x="243840" y="159068"/>
                      </a:cubicBezTo>
                      <a:cubicBezTo>
                        <a:pt x="243840" y="75248"/>
                        <a:pt x="219075" y="44768"/>
                        <a:pt x="149542" y="44768"/>
                      </a:cubicBezTo>
                      <a:cubicBezTo>
                        <a:pt x="106680" y="44768"/>
                        <a:pt x="72390" y="50483"/>
                        <a:pt x="46672" y="55245"/>
                      </a:cubicBezTo>
                      <a:cubicBezTo>
                        <a:pt x="34290" y="57150"/>
                        <a:pt x="32385" y="53340"/>
                        <a:pt x="30480" y="44768"/>
                      </a:cubicBezTo>
                      <a:close/>
                      <a:moveTo>
                        <a:pt x="45720" y="242888"/>
                      </a:moveTo>
                      <a:cubicBezTo>
                        <a:pt x="45720" y="284798"/>
                        <a:pt x="75247" y="314325"/>
                        <a:pt x="129540" y="314325"/>
                      </a:cubicBezTo>
                      <a:cubicBezTo>
                        <a:pt x="176213" y="314325"/>
                        <a:pt x="219075" y="283845"/>
                        <a:pt x="240030" y="251460"/>
                      </a:cubicBezTo>
                      <a:lnTo>
                        <a:pt x="240030" y="196215"/>
                      </a:lnTo>
                      <a:cubicBezTo>
                        <a:pt x="206692" y="181928"/>
                        <a:pt x="180975" y="172403"/>
                        <a:pt x="142875" y="172403"/>
                      </a:cubicBezTo>
                      <a:cubicBezTo>
                        <a:pt x="79057" y="172403"/>
                        <a:pt x="45720" y="197168"/>
                        <a:pt x="45720" y="2428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56"/>
                <p:cNvSpPr/>
                <p:nvPr/>
              </p:nvSpPr>
              <p:spPr>
                <a:xfrm>
                  <a:off x="4887479" y="2358389"/>
                  <a:ext cx="278880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0" h="352425" extrusionOk="0">
                      <a:moveTo>
                        <a:pt x="230303" y="251460"/>
                      </a:moveTo>
                      <a:cubicBezTo>
                        <a:pt x="230303" y="221933"/>
                        <a:pt x="196965" y="207645"/>
                        <a:pt x="136005" y="198120"/>
                      </a:cubicBezTo>
                      <a:cubicBezTo>
                        <a:pt x="70283" y="189548"/>
                        <a:pt x="7418" y="174308"/>
                        <a:pt x="7418" y="103823"/>
                      </a:cubicBezTo>
                      <a:cubicBezTo>
                        <a:pt x="7418" y="40958"/>
                        <a:pt x="55995" y="0"/>
                        <a:pt x="135053" y="0"/>
                      </a:cubicBezTo>
                      <a:cubicBezTo>
                        <a:pt x="169343" y="0"/>
                        <a:pt x="216015" y="8573"/>
                        <a:pt x="262688" y="37148"/>
                      </a:cubicBezTo>
                      <a:cubicBezTo>
                        <a:pt x="271260" y="41910"/>
                        <a:pt x="270308" y="45720"/>
                        <a:pt x="266498" y="51435"/>
                      </a:cubicBezTo>
                      <a:lnTo>
                        <a:pt x="257925" y="66675"/>
                      </a:lnTo>
                      <a:cubicBezTo>
                        <a:pt x="254115" y="74295"/>
                        <a:pt x="250305" y="76200"/>
                        <a:pt x="243638" y="71438"/>
                      </a:cubicBezTo>
                      <a:cubicBezTo>
                        <a:pt x="207443" y="50483"/>
                        <a:pt x="182678" y="39053"/>
                        <a:pt x="138863" y="39053"/>
                      </a:cubicBezTo>
                      <a:cubicBezTo>
                        <a:pt x="82665" y="39053"/>
                        <a:pt x="55043" y="62865"/>
                        <a:pt x="55043" y="100013"/>
                      </a:cubicBezTo>
                      <a:cubicBezTo>
                        <a:pt x="55043" y="137160"/>
                        <a:pt x="88380" y="142875"/>
                        <a:pt x="149340" y="152400"/>
                      </a:cubicBezTo>
                      <a:cubicBezTo>
                        <a:pt x="215063" y="161925"/>
                        <a:pt x="278880" y="182880"/>
                        <a:pt x="278880" y="247650"/>
                      </a:cubicBezTo>
                      <a:cubicBezTo>
                        <a:pt x="278880" y="308610"/>
                        <a:pt x="229350" y="352425"/>
                        <a:pt x="141720" y="352425"/>
                      </a:cubicBezTo>
                      <a:cubicBezTo>
                        <a:pt x="105525" y="352425"/>
                        <a:pt x="54090" y="342900"/>
                        <a:pt x="4560" y="309563"/>
                      </a:cubicBezTo>
                      <a:cubicBezTo>
                        <a:pt x="-1155" y="305753"/>
                        <a:pt x="-1155" y="301943"/>
                        <a:pt x="2655" y="295275"/>
                      </a:cubicBezTo>
                      <a:lnTo>
                        <a:pt x="12180" y="278130"/>
                      </a:lnTo>
                      <a:cubicBezTo>
                        <a:pt x="15990" y="270510"/>
                        <a:pt x="19800" y="268605"/>
                        <a:pt x="26468" y="274320"/>
                      </a:cubicBezTo>
                      <a:cubicBezTo>
                        <a:pt x="55995" y="294323"/>
                        <a:pt x="95048" y="311468"/>
                        <a:pt x="138863" y="311468"/>
                      </a:cubicBezTo>
                      <a:cubicBezTo>
                        <a:pt x="203633" y="313373"/>
                        <a:pt x="230303" y="284798"/>
                        <a:pt x="230303" y="25146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56"/>
                <p:cNvSpPr/>
                <p:nvPr/>
              </p:nvSpPr>
              <p:spPr>
                <a:xfrm>
                  <a:off x="5259704" y="2286952"/>
                  <a:ext cx="232349" cy="4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49" h="424814" extrusionOk="0">
                      <a:moveTo>
                        <a:pt x="162877" y="424815"/>
                      </a:moveTo>
                      <a:cubicBezTo>
                        <a:pt x="75247" y="424815"/>
                        <a:pt x="42863" y="370523"/>
                        <a:pt x="42863" y="277178"/>
                      </a:cubicBezTo>
                      <a:lnTo>
                        <a:pt x="42863" y="120015"/>
                      </a:lnTo>
                      <a:lnTo>
                        <a:pt x="10477" y="120015"/>
                      </a:lnTo>
                      <a:cubicBezTo>
                        <a:pt x="1905" y="120015"/>
                        <a:pt x="0" y="118110"/>
                        <a:pt x="0" y="109537"/>
                      </a:cubicBezTo>
                      <a:lnTo>
                        <a:pt x="0" y="89535"/>
                      </a:lnTo>
                      <a:cubicBezTo>
                        <a:pt x="0" y="80962"/>
                        <a:pt x="1905" y="79058"/>
                        <a:pt x="10477" y="79058"/>
                      </a:cubicBezTo>
                      <a:lnTo>
                        <a:pt x="42863" y="79058"/>
                      </a:lnTo>
                      <a:lnTo>
                        <a:pt x="42863" y="10478"/>
                      </a:lnTo>
                      <a:cubicBezTo>
                        <a:pt x="42863" y="1905"/>
                        <a:pt x="44767" y="0"/>
                        <a:pt x="52388" y="0"/>
                      </a:cubicBezTo>
                      <a:lnTo>
                        <a:pt x="81915" y="0"/>
                      </a:lnTo>
                      <a:cubicBezTo>
                        <a:pt x="90488" y="0"/>
                        <a:pt x="91440" y="1905"/>
                        <a:pt x="91440" y="10478"/>
                      </a:cubicBezTo>
                      <a:lnTo>
                        <a:pt x="91440" y="80010"/>
                      </a:lnTo>
                      <a:lnTo>
                        <a:pt x="211455" y="80010"/>
                      </a:lnTo>
                      <a:cubicBezTo>
                        <a:pt x="219075" y="80010"/>
                        <a:pt x="220980" y="81915"/>
                        <a:pt x="220980" y="90487"/>
                      </a:cubicBezTo>
                      <a:lnTo>
                        <a:pt x="220980" y="110490"/>
                      </a:lnTo>
                      <a:cubicBezTo>
                        <a:pt x="220980" y="119062"/>
                        <a:pt x="219075" y="120967"/>
                        <a:pt x="211455" y="120967"/>
                      </a:cubicBezTo>
                      <a:lnTo>
                        <a:pt x="91440" y="120967"/>
                      </a:lnTo>
                      <a:lnTo>
                        <a:pt x="91440" y="273368"/>
                      </a:lnTo>
                      <a:cubicBezTo>
                        <a:pt x="91440" y="350520"/>
                        <a:pt x="115252" y="379095"/>
                        <a:pt x="167640" y="379095"/>
                      </a:cubicBezTo>
                      <a:cubicBezTo>
                        <a:pt x="186690" y="379095"/>
                        <a:pt x="197167" y="378143"/>
                        <a:pt x="214313" y="369570"/>
                      </a:cubicBezTo>
                      <a:cubicBezTo>
                        <a:pt x="222885" y="364808"/>
                        <a:pt x="224790" y="365760"/>
                        <a:pt x="227647" y="374333"/>
                      </a:cubicBezTo>
                      <a:lnTo>
                        <a:pt x="231457" y="395287"/>
                      </a:lnTo>
                      <a:cubicBezTo>
                        <a:pt x="233363" y="402908"/>
                        <a:pt x="232410" y="404812"/>
                        <a:pt x="226695" y="408623"/>
                      </a:cubicBezTo>
                      <a:cubicBezTo>
                        <a:pt x="200025" y="424815"/>
                        <a:pt x="171450" y="424815"/>
                        <a:pt x="162877" y="424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56"/>
                <p:cNvSpPr/>
                <p:nvPr/>
              </p:nvSpPr>
              <p:spPr>
                <a:xfrm>
                  <a:off x="5584506" y="2358389"/>
                  <a:ext cx="337185" cy="3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85" h="353377" extrusionOk="0">
                      <a:moveTo>
                        <a:pt x="311468" y="292418"/>
                      </a:moveTo>
                      <a:cubicBezTo>
                        <a:pt x="316230" y="298133"/>
                        <a:pt x="316230" y="301943"/>
                        <a:pt x="311468" y="306705"/>
                      </a:cubicBezTo>
                      <a:cubicBezTo>
                        <a:pt x="280988" y="337185"/>
                        <a:pt x="225743" y="353378"/>
                        <a:pt x="177165" y="353378"/>
                      </a:cubicBezTo>
                      <a:cubicBezTo>
                        <a:pt x="77153" y="353378"/>
                        <a:pt x="0" y="275273"/>
                        <a:pt x="0" y="177165"/>
                      </a:cubicBezTo>
                      <a:cubicBezTo>
                        <a:pt x="0" y="80010"/>
                        <a:pt x="77153" y="0"/>
                        <a:pt x="173355" y="0"/>
                      </a:cubicBezTo>
                      <a:cubicBezTo>
                        <a:pt x="277178" y="0"/>
                        <a:pt x="337185" y="83820"/>
                        <a:pt x="337185" y="182880"/>
                      </a:cubicBezTo>
                      <a:cubicBezTo>
                        <a:pt x="337185" y="191453"/>
                        <a:pt x="336233" y="193358"/>
                        <a:pt x="327660" y="193358"/>
                      </a:cubicBezTo>
                      <a:lnTo>
                        <a:pt x="50483" y="193358"/>
                      </a:lnTo>
                      <a:cubicBezTo>
                        <a:pt x="55245" y="255270"/>
                        <a:pt x="111443" y="308610"/>
                        <a:pt x="179070" y="308610"/>
                      </a:cubicBezTo>
                      <a:cubicBezTo>
                        <a:pt x="211455" y="308610"/>
                        <a:pt x="251460" y="299085"/>
                        <a:pt x="283845" y="275273"/>
                      </a:cubicBezTo>
                      <a:cubicBezTo>
                        <a:pt x="291465" y="271463"/>
                        <a:pt x="293370" y="270510"/>
                        <a:pt x="299085" y="276225"/>
                      </a:cubicBezTo>
                      <a:lnTo>
                        <a:pt x="311468" y="292418"/>
                      </a:lnTo>
                      <a:close/>
                      <a:moveTo>
                        <a:pt x="287655" y="159068"/>
                      </a:moveTo>
                      <a:cubicBezTo>
                        <a:pt x="285750" y="100013"/>
                        <a:pt x="240983" y="40958"/>
                        <a:pt x="173355" y="40958"/>
                      </a:cubicBezTo>
                      <a:cubicBezTo>
                        <a:pt x="104775" y="40958"/>
                        <a:pt x="54293" y="99060"/>
                        <a:pt x="51435" y="159068"/>
                      </a:cubicBezTo>
                      <a:lnTo>
                        <a:pt x="287655" y="15906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5;p56"/>
                <p:cNvSpPr/>
                <p:nvPr/>
              </p:nvSpPr>
              <p:spPr>
                <a:xfrm>
                  <a:off x="6054089" y="2359342"/>
                  <a:ext cx="286702" cy="34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702" h="345757" extrusionOk="0">
                      <a:moveTo>
                        <a:pt x="40005" y="77152"/>
                      </a:moveTo>
                      <a:cubicBezTo>
                        <a:pt x="54292" y="50482"/>
                        <a:pt x="88582" y="0"/>
                        <a:pt x="154305" y="0"/>
                      </a:cubicBezTo>
                      <a:cubicBezTo>
                        <a:pt x="225742" y="0"/>
                        <a:pt x="286703" y="42863"/>
                        <a:pt x="286703" y="149543"/>
                      </a:cubicBezTo>
                      <a:lnTo>
                        <a:pt x="286703" y="335280"/>
                      </a:lnTo>
                      <a:cubicBezTo>
                        <a:pt x="286703" y="343853"/>
                        <a:pt x="283845" y="345758"/>
                        <a:pt x="277178" y="345758"/>
                      </a:cubicBezTo>
                      <a:lnTo>
                        <a:pt x="247650" y="345758"/>
                      </a:lnTo>
                      <a:cubicBezTo>
                        <a:pt x="240030" y="345758"/>
                        <a:pt x="238125" y="343853"/>
                        <a:pt x="238125" y="335280"/>
                      </a:cubicBezTo>
                      <a:lnTo>
                        <a:pt x="238125" y="161925"/>
                      </a:lnTo>
                      <a:cubicBezTo>
                        <a:pt x="238125" y="83820"/>
                        <a:pt x="198120" y="43815"/>
                        <a:pt x="143828" y="43815"/>
                      </a:cubicBezTo>
                      <a:cubicBezTo>
                        <a:pt x="85725" y="43815"/>
                        <a:pt x="48578" y="100013"/>
                        <a:pt x="48578" y="166688"/>
                      </a:cubicBezTo>
                      <a:lnTo>
                        <a:pt x="48578" y="334328"/>
                      </a:lnTo>
                      <a:cubicBezTo>
                        <a:pt x="48578" y="342900"/>
                        <a:pt x="46672" y="344805"/>
                        <a:pt x="39053" y="344805"/>
                      </a:cubicBezTo>
                      <a:lnTo>
                        <a:pt x="9525" y="344805"/>
                      </a:lnTo>
                      <a:cubicBezTo>
                        <a:pt x="1905" y="344805"/>
                        <a:pt x="0" y="342900"/>
                        <a:pt x="0" y="334328"/>
                      </a:cubicBezTo>
                      <a:lnTo>
                        <a:pt x="0" y="168593"/>
                      </a:lnTo>
                      <a:lnTo>
                        <a:pt x="0" y="16193"/>
                      </a:lnTo>
                      <a:cubicBezTo>
                        <a:pt x="0" y="7620"/>
                        <a:pt x="2857" y="5715"/>
                        <a:pt x="9525" y="5715"/>
                      </a:cubicBezTo>
                      <a:lnTo>
                        <a:pt x="25717" y="5715"/>
                      </a:lnTo>
                      <a:cubicBezTo>
                        <a:pt x="30480" y="5715"/>
                        <a:pt x="34290" y="7620"/>
                        <a:pt x="37147" y="16193"/>
                      </a:cubicBezTo>
                      <a:lnTo>
                        <a:pt x="40005" y="7715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" name="Google Shape;26;p56"/>
            <p:cNvGrpSpPr/>
            <p:nvPr/>
          </p:nvGrpSpPr>
          <p:grpSpPr>
            <a:xfrm>
              <a:off x="4986337" y="2867977"/>
              <a:ext cx="1352549" cy="295275"/>
              <a:chOff x="4986337" y="2867977"/>
              <a:chExt cx="1352549" cy="295275"/>
            </a:xfrm>
          </p:grpSpPr>
          <p:sp>
            <p:nvSpPr>
              <p:cNvPr id="27" name="Google Shape;27;p56"/>
              <p:cNvSpPr/>
              <p:nvPr/>
            </p:nvSpPr>
            <p:spPr>
              <a:xfrm>
                <a:off x="4986337" y="2867977"/>
                <a:ext cx="156209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156209" h="236220" extrusionOk="0">
                    <a:moveTo>
                      <a:pt x="0" y="225743"/>
                    </a:moveTo>
                    <a:lnTo>
                      <a:pt x="0" y="0"/>
                    </a:lnTo>
                    <a:lnTo>
                      <a:pt x="44767" y="0"/>
                    </a:lnTo>
                    <a:lnTo>
                      <a:pt x="44767" y="79058"/>
                    </a:lnTo>
                    <a:lnTo>
                      <a:pt x="46672" y="79058"/>
                    </a:lnTo>
                    <a:cubicBezTo>
                      <a:pt x="58103" y="70485"/>
                      <a:pt x="73342" y="64770"/>
                      <a:pt x="94297" y="64770"/>
                    </a:cubicBezTo>
                    <a:cubicBezTo>
                      <a:pt x="125730" y="64770"/>
                      <a:pt x="156210" y="83820"/>
                      <a:pt x="156210" y="143827"/>
                    </a:cubicBezTo>
                    <a:lnTo>
                      <a:pt x="156210" y="147638"/>
                    </a:lnTo>
                    <a:cubicBezTo>
                      <a:pt x="156210" y="208598"/>
                      <a:pt x="125730" y="236220"/>
                      <a:pt x="67628" y="236220"/>
                    </a:cubicBezTo>
                    <a:cubicBezTo>
                      <a:pt x="42863" y="236220"/>
                      <a:pt x="17145" y="231458"/>
                      <a:pt x="0" y="225743"/>
                    </a:cubicBezTo>
                    <a:close/>
                    <a:moveTo>
                      <a:pt x="110490" y="153352"/>
                    </a:moveTo>
                    <a:lnTo>
                      <a:pt x="110490" y="147638"/>
                    </a:lnTo>
                    <a:cubicBezTo>
                      <a:pt x="110490" y="109538"/>
                      <a:pt x="98108" y="99060"/>
                      <a:pt x="73342" y="99060"/>
                    </a:cubicBezTo>
                    <a:cubicBezTo>
                      <a:pt x="61913" y="99060"/>
                      <a:pt x="50483" y="103823"/>
                      <a:pt x="44767" y="106680"/>
                    </a:cubicBezTo>
                    <a:lnTo>
                      <a:pt x="44767" y="200025"/>
                    </a:lnTo>
                    <a:cubicBezTo>
                      <a:pt x="50483" y="202883"/>
                      <a:pt x="59055" y="204788"/>
                      <a:pt x="70485" y="204788"/>
                    </a:cubicBezTo>
                    <a:cubicBezTo>
                      <a:pt x="92392" y="203835"/>
                      <a:pt x="110490" y="193358"/>
                      <a:pt x="110490" y="1533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56"/>
              <p:cNvSpPr/>
              <p:nvPr/>
            </p:nvSpPr>
            <p:spPr>
              <a:xfrm>
                <a:off x="5154929" y="2934652"/>
                <a:ext cx="162877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62877" h="228600" extrusionOk="0">
                    <a:moveTo>
                      <a:pt x="10478" y="222885"/>
                    </a:moveTo>
                    <a:lnTo>
                      <a:pt x="10478" y="193358"/>
                    </a:lnTo>
                    <a:cubicBezTo>
                      <a:pt x="15240" y="194310"/>
                      <a:pt x="21908" y="195263"/>
                      <a:pt x="27623" y="195263"/>
                    </a:cubicBezTo>
                    <a:cubicBezTo>
                      <a:pt x="42863" y="195263"/>
                      <a:pt x="51435" y="189548"/>
                      <a:pt x="57150" y="175260"/>
                    </a:cubicBezTo>
                    <a:lnTo>
                      <a:pt x="61913" y="161925"/>
                    </a:lnTo>
                    <a:lnTo>
                      <a:pt x="0" y="0"/>
                    </a:lnTo>
                    <a:lnTo>
                      <a:pt x="46673" y="0"/>
                    </a:lnTo>
                    <a:lnTo>
                      <a:pt x="84773" y="108585"/>
                    </a:lnTo>
                    <a:lnTo>
                      <a:pt x="85725" y="108585"/>
                    </a:lnTo>
                    <a:lnTo>
                      <a:pt x="120967" y="0"/>
                    </a:lnTo>
                    <a:lnTo>
                      <a:pt x="162877" y="0"/>
                    </a:lnTo>
                    <a:lnTo>
                      <a:pt x="98108" y="182880"/>
                    </a:lnTo>
                    <a:cubicBezTo>
                      <a:pt x="86677" y="215265"/>
                      <a:pt x="70485" y="228600"/>
                      <a:pt x="38100" y="228600"/>
                    </a:cubicBezTo>
                    <a:cubicBezTo>
                      <a:pt x="28575" y="228600"/>
                      <a:pt x="16192" y="225743"/>
                      <a:pt x="10478" y="2228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56"/>
              <p:cNvSpPr/>
              <p:nvPr/>
            </p:nvSpPr>
            <p:spPr>
              <a:xfrm>
                <a:off x="5395912" y="2882264"/>
                <a:ext cx="200977" cy="218122"/>
              </a:xfrm>
              <a:custGeom>
                <a:avLst/>
                <a:gdLst/>
                <a:ahLst/>
                <a:cxnLst/>
                <a:rect l="l" t="t" r="r" b="b"/>
                <a:pathLst>
                  <a:path w="200977" h="218122" extrusionOk="0">
                    <a:moveTo>
                      <a:pt x="0" y="0"/>
                    </a:moveTo>
                    <a:lnTo>
                      <a:pt x="49530" y="0"/>
                    </a:lnTo>
                    <a:lnTo>
                      <a:pt x="102870" y="160020"/>
                    </a:lnTo>
                    <a:lnTo>
                      <a:pt x="103822" y="160020"/>
                    </a:lnTo>
                    <a:lnTo>
                      <a:pt x="156210" y="0"/>
                    </a:lnTo>
                    <a:lnTo>
                      <a:pt x="200978" y="0"/>
                    </a:lnTo>
                    <a:lnTo>
                      <a:pt x="124778" y="218123"/>
                    </a:lnTo>
                    <a:lnTo>
                      <a:pt x="76200" y="218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56"/>
              <p:cNvSpPr/>
              <p:nvPr/>
            </p:nvSpPr>
            <p:spPr>
              <a:xfrm>
                <a:off x="558831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1913" y="31432"/>
                      <a:pt x="46672" y="39052"/>
                      <a:pt x="44767" y="695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56"/>
              <p:cNvSpPr/>
              <p:nvPr/>
            </p:nvSpPr>
            <p:spPr>
              <a:xfrm>
                <a:off x="575976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2865" y="31432"/>
                      <a:pt x="47625" y="39052"/>
                      <a:pt x="44767" y="695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56"/>
              <p:cNvSpPr/>
              <p:nvPr/>
            </p:nvSpPr>
            <p:spPr>
              <a:xfrm>
                <a:off x="5930264" y="2932747"/>
                <a:ext cx="13620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36207" h="170497" extrusionOk="0">
                    <a:moveTo>
                      <a:pt x="0" y="123825"/>
                    </a:moveTo>
                    <a:cubicBezTo>
                      <a:pt x="0" y="91440"/>
                      <a:pt x="21907" y="78105"/>
                      <a:pt x="56197" y="74295"/>
                    </a:cubicBezTo>
                    <a:lnTo>
                      <a:pt x="91440" y="69532"/>
                    </a:lnTo>
                    <a:lnTo>
                      <a:pt x="91440" y="59055"/>
                    </a:lnTo>
                    <a:cubicBezTo>
                      <a:pt x="91440" y="39052"/>
                      <a:pt x="81915" y="34290"/>
                      <a:pt x="56197" y="34290"/>
                    </a:cubicBezTo>
                    <a:cubicBezTo>
                      <a:pt x="40005" y="34290"/>
                      <a:pt x="24765" y="36195"/>
                      <a:pt x="14288" y="39052"/>
                    </a:cubicBezTo>
                    <a:lnTo>
                      <a:pt x="14288" y="9525"/>
                    </a:lnTo>
                    <a:cubicBezTo>
                      <a:pt x="30480" y="3810"/>
                      <a:pt x="49530" y="0"/>
                      <a:pt x="73342" y="0"/>
                    </a:cubicBezTo>
                    <a:cubicBezTo>
                      <a:pt x="112395" y="0"/>
                      <a:pt x="136207" y="14288"/>
                      <a:pt x="136207" y="49530"/>
                    </a:cubicBezTo>
                    <a:lnTo>
                      <a:pt x="136207" y="167640"/>
                    </a:lnTo>
                    <a:lnTo>
                      <a:pt x="100013" y="167640"/>
                    </a:lnTo>
                    <a:lnTo>
                      <a:pt x="96203" y="154305"/>
                    </a:lnTo>
                    <a:lnTo>
                      <a:pt x="94297" y="154305"/>
                    </a:lnTo>
                    <a:cubicBezTo>
                      <a:pt x="86678" y="163830"/>
                      <a:pt x="73342" y="170498"/>
                      <a:pt x="51435" y="170498"/>
                    </a:cubicBezTo>
                    <a:cubicBezTo>
                      <a:pt x="21907" y="170498"/>
                      <a:pt x="0" y="155257"/>
                      <a:pt x="0" y="123825"/>
                    </a:cubicBezTo>
                    <a:close/>
                    <a:moveTo>
                      <a:pt x="92392" y="133350"/>
                    </a:moveTo>
                    <a:lnTo>
                      <a:pt x="92392" y="96202"/>
                    </a:lnTo>
                    <a:lnTo>
                      <a:pt x="66675" y="99060"/>
                    </a:lnTo>
                    <a:cubicBezTo>
                      <a:pt x="51435" y="100965"/>
                      <a:pt x="44767" y="106680"/>
                      <a:pt x="44767" y="120967"/>
                    </a:cubicBezTo>
                    <a:cubicBezTo>
                      <a:pt x="44767" y="136207"/>
                      <a:pt x="54292" y="141923"/>
                      <a:pt x="67628" y="141923"/>
                    </a:cubicBezTo>
                    <a:cubicBezTo>
                      <a:pt x="76200" y="140970"/>
                      <a:pt x="86678" y="137160"/>
                      <a:pt x="92392" y="1333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56"/>
              <p:cNvSpPr/>
              <p:nvPr/>
            </p:nvSpPr>
            <p:spPr>
              <a:xfrm>
                <a:off x="6102667" y="2931795"/>
                <a:ext cx="236219" cy="168592"/>
              </a:xfrm>
              <a:custGeom>
                <a:avLst/>
                <a:gdLst/>
                <a:ahLst/>
                <a:cxnLst/>
                <a:rect l="l" t="t" r="r" b="b"/>
                <a:pathLst>
                  <a:path w="236219" h="168592" extrusionOk="0">
                    <a:moveTo>
                      <a:pt x="0" y="2857"/>
                    </a:moveTo>
                    <a:lnTo>
                      <a:pt x="42863" y="2857"/>
                    </a:lnTo>
                    <a:lnTo>
                      <a:pt x="42863" y="18097"/>
                    </a:lnTo>
                    <a:lnTo>
                      <a:pt x="44767" y="18097"/>
                    </a:lnTo>
                    <a:cubicBezTo>
                      <a:pt x="58102" y="7620"/>
                      <a:pt x="75247" y="0"/>
                      <a:pt x="95250" y="0"/>
                    </a:cubicBezTo>
                    <a:cubicBezTo>
                      <a:pt x="113347" y="0"/>
                      <a:pt x="126682" y="5715"/>
                      <a:pt x="134302" y="18097"/>
                    </a:cubicBezTo>
                    <a:lnTo>
                      <a:pt x="136207" y="18097"/>
                    </a:lnTo>
                    <a:cubicBezTo>
                      <a:pt x="153352" y="6667"/>
                      <a:pt x="171450" y="0"/>
                      <a:pt x="190500" y="0"/>
                    </a:cubicBezTo>
                    <a:cubicBezTo>
                      <a:pt x="219075" y="0"/>
                      <a:pt x="236220" y="13335"/>
                      <a:pt x="236220" y="45720"/>
                    </a:cubicBezTo>
                    <a:lnTo>
                      <a:pt x="236220" y="168592"/>
                    </a:lnTo>
                    <a:lnTo>
                      <a:pt x="192405" y="168592"/>
                    </a:lnTo>
                    <a:lnTo>
                      <a:pt x="192405" y="57150"/>
                    </a:lnTo>
                    <a:cubicBezTo>
                      <a:pt x="192405" y="41910"/>
                      <a:pt x="186690" y="36195"/>
                      <a:pt x="170497" y="36195"/>
                    </a:cubicBezTo>
                    <a:cubicBezTo>
                      <a:pt x="160972" y="36195"/>
                      <a:pt x="151447" y="39052"/>
                      <a:pt x="140970" y="43815"/>
                    </a:cubicBezTo>
                    <a:cubicBezTo>
                      <a:pt x="140970" y="45720"/>
                      <a:pt x="140970" y="47625"/>
                      <a:pt x="140970" y="49530"/>
                    </a:cubicBezTo>
                    <a:lnTo>
                      <a:pt x="140970" y="168592"/>
                    </a:lnTo>
                    <a:lnTo>
                      <a:pt x="97155" y="168592"/>
                    </a:lnTo>
                    <a:lnTo>
                      <a:pt x="97155" y="57150"/>
                    </a:lnTo>
                    <a:cubicBezTo>
                      <a:pt x="97155" y="41910"/>
                      <a:pt x="91440" y="36195"/>
                      <a:pt x="75247" y="36195"/>
                    </a:cubicBezTo>
                    <a:cubicBezTo>
                      <a:pt x="64770" y="36195"/>
                      <a:pt x="55245" y="40005"/>
                      <a:pt x="45720" y="43815"/>
                    </a:cubicBezTo>
                    <a:lnTo>
                      <a:pt x="45720" y="168592"/>
                    </a:lnTo>
                    <a:lnTo>
                      <a:pt x="952" y="168592"/>
                    </a:lnTo>
                    <a:lnTo>
                      <a:pt x="952" y="28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" name="Google Shape;34;p56"/>
          <p:cNvSpPr/>
          <p:nvPr/>
        </p:nvSpPr>
        <p:spPr>
          <a:xfrm rot="-2700000">
            <a:off x="6918981" y="-2940162"/>
            <a:ext cx="8925470" cy="16707036"/>
          </a:xfrm>
          <a:custGeom>
            <a:avLst/>
            <a:gdLst/>
            <a:ahLst/>
            <a:cxnLst/>
            <a:rect l="l" t="t" r="r" b="b"/>
            <a:pathLst>
              <a:path w="4543107" h="8404426" extrusionOk="0">
                <a:moveTo>
                  <a:pt x="1890741" y="0"/>
                </a:moveTo>
                <a:lnTo>
                  <a:pt x="4543107" y="2652367"/>
                </a:lnTo>
                <a:lnTo>
                  <a:pt x="4543107" y="6883792"/>
                </a:lnTo>
                <a:lnTo>
                  <a:pt x="3022474" y="8404426"/>
                </a:lnTo>
                <a:lnTo>
                  <a:pt x="0" y="53819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C49C9">
                  <a:alpha val="77254"/>
                </a:srgbClr>
              </a:gs>
              <a:gs pos="91000">
                <a:srgbClr val="173753">
                  <a:alpha val="27058"/>
                </a:srgbClr>
              </a:gs>
              <a:gs pos="100000">
                <a:srgbClr val="173753">
                  <a:alpha val="27058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6"/>
          <p:cNvSpPr/>
          <p:nvPr/>
        </p:nvSpPr>
        <p:spPr>
          <a:xfrm rot="-2700000">
            <a:off x="-119859" y="2973128"/>
            <a:ext cx="7034950" cy="11494952"/>
          </a:xfrm>
          <a:custGeom>
            <a:avLst/>
            <a:gdLst/>
            <a:ahLst/>
            <a:cxnLst/>
            <a:rect l="l" t="t" r="r" b="b"/>
            <a:pathLst>
              <a:path w="3517475" h="5747476" extrusionOk="0">
                <a:moveTo>
                  <a:pt x="3517475" y="0"/>
                </a:moveTo>
                <a:lnTo>
                  <a:pt x="3517475" y="5747476"/>
                </a:lnTo>
                <a:lnTo>
                  <a:pt x="0" y="2230000"/>
                </a:lnTo>
                <a:lnTo>
                  <a:pt x="2230000" y="0"/>
                </a:lnTo>
                <a:close/>
              </a:path>
            </a:pathLst>
          </a:custGeom>
          <a:gradFill>
            <a:gsLst>
              <a:gs pos="0">
                <a:srgbClr val="1C49C9">
                  <a:alpha val="56078"/>
                </a:srgbClr>
              </a:gs>
              <a:gs pos="47000">
                <a:srgbClr val="4C5BDC">
                  <a:alpha val="46274"/>
                </a:srgbClr>
              </a:gs>
              <a:gs pos="93000">
                <a:srgbClr val="173753"/>
              </a:gs>
              <a:gs pos="100000">
                <a:srgbClr val="173753"/>
              </a:gs>
            </a:gsLst>
            <a:lin ang="10800000" scaled="0"/>
          </a:gra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6"/>
          <p:cNvSpPr/>
          <p:nvPr/>
        </p:nvSpPr>
        <p:spPr>
          <a:xfrm rot="2700000">
            <a:off x="389134" y="-1955761"/>
            <a:ext cx="3613280" cy="4631550"/>
          </a:xfrm>
          <a:custGeom>
            <a:avLst/>
            <a:gdLst/>
            <a:ahLst/>
            <a:cxnLst/>
            <a:rect l="l" t="t" r="r" b="b"/>
            <a:pathLst>
              <a:path w="1806640" h="2315775" extrusionOk="0">
                <a:moveTo>
                  <a:pt x="1806640" y="0"/>
                </a:moveTo>
                <a:lnTo>
                  <a:pt x="1806640" y="2200603"/>
                </a:lnTo>
                <a:cubicBezTo>
                  <a:pt x="1806640" y="2264211"/>
                  <a:pt x="1755076" y="2315775"/>
                  <a:pt x="1691468" y="2315775"/>
                </a:cubicBezTo>
                <a:lnTo>
                  <a:pt x="509134" y="2315775"/>
                </a:lnTo>
                <a:lnTo>
                  <a:pt x="0" y="1806641"/>
                </a:lnTo>
                <a:close/>
              </a:path>
            </a:pathLst>
          </a:custGeom>
          <a:solidFill>
            <a:srgbClr val="4C5BDC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6"/>
          <p:cNvSpPr/>
          <p:nvPr/>
        </p:nvSpPr>
        <p:spPr>
          <a:xfrm>
            <a:off x="16508995" y="6931591"/>
            <a:ext cx="1779006" cy="3355410"/>
          </a:xfrm>
          <a:custGeom>
            <a:avLst/>
            <a:gdLst/>
            <a:ahLst/>
            <a:cxnLst/>
            <a:rect l="l" t="t" r="r" b="b"/>
            <a:pathLst>
              <a:path w="889503" h="1677705" extrusionOk="0">
                <a:moveTo>
                  <a:pt x="889503" y="0"/>
                </a:moveTo>
                <a:lnTo>
                  <a:pt x="889503" y="1677705"/>
                </a:lnTo>
                <a:lnTo>
                  <a:pt x="717957" y="1677705"/>
                </a:lnTo>
                <a:lnTo>
                  <a:pt x="24836" y="984584"/>
                </a:lnTo>
                <a:cubicBezTo>
                  <a:pt x="-8278" y="951470"/>
                  <a:pt x="-8278" y="897781"/>
                  <a:pt x="24836" y="864667"/>
                </a:cubicBezTo>
                <a:lnTo>
                  <a:pt x="889503" y="0"/>
                </a:lnTo>
                <a:close/>
              </a:path>
            </a:pathLst>
          </a:custGeom>
          <a:solidFill>
            <a:srgbClr val="4C5BDC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6"/>
          <p:cNvSpPr>
            <a:spLocks noGrp="1"/>
          </p:cNvSpPr>
          <p:nvPr>
            <p:ph type="pic" idx="2"/>
          </p:nvPr>
        </p:nvSpPr>
        <p:spPr>
          <a:xfrm>
            <a:off x="787338" y="7979100"/>
            <a:ext cx="1584000" cy="1584000"/>
          </a:xfrm>
          <a:prstGeom prst="roundRect">
            <a:avLst>
              <a:gd name="adj" fmla="val 10109"/>
            </a:avLst>
          </a:prstGeom>
          <a:noFill/>
          <a:ln>
            <a:noFill/>
          </a:ln>
        </p:spPr>
      </p:sp>
      <p:sp>
        <p:nvSpPr>
          <p:cNvPr id="39" name="Google Shape;39;p56"/>
          <p:cNvSpPr txBox="1">
            <a:spLocks noGrp="1"/>
          </p:cNvSpPr>
          <p:nvPr>
            <p:ph type="body" idx="1"/>
          </p:nvPr>
        </p:nvSpPr>
        <p:spPr>
          <a:xfrm>
            <a:off x="2625624" y="7979101"/>
            <a:ext cx="4841976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6"/>
          <p:cNvSpPr txBox="1">
            <a:spLocks noGrp="1"/>
          </p:cNvSpPr>
          <p:nvPr>
            <p:ph type="body" idx="3"/>
          </p:nvPr>
        </p:nvSpPr>
        <p:spPr>
          <a:xfrm>
            <a:off x="2625624" y="8665781"/>
            <a:ext cx="4841976" cy="88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6"/>
          <p:cNvSpPr>
            <a:spLocks noGrp="1"/>
          </p:cNvSpPr>
          <p:nvPr>
            <p:ph type="pic" idx="4"/>
          </p:nvPr>
        </p:nvSpPr>
        <p:spPr>
          <a:xfrm>
            <a:off x="8134344" y="7979100"/>
            <a:ext cx="1584000" cy="1584000"/>
          </a:xfrm>
          <a:prstGeom prst="roundRect">
            <a:avLst>
              <a:gd name="adj" fmla="val 10109"/>
            </a:avLst>
          </a:prstGeom>
          <a:noFill/>
          <a:ln>
            <a:noFill/>
          </a:ln>
        </p:spPr>
      </p:sp>
      <p:sp>
        <p:nvSpPr>
          <p:cNvPr id="42" name="Google Shape;42;p56"/>
          <p:cNvSpPr txBox="1">
            <a:spLocks noGrp="1"/>
          </p:cNvSpPr>
          <p:nvPr>
            <p:ph type="body" idx="5"/>
          </p:nvPr>
        </p:nvSpPr>
        <p:spPr>
          <a:xfrm>
            <a:off x="9994250" y="7979553"/>
            <a:ext cx="4841976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body" idx="6"/>
          </p:nvPr>
        </p:nvSpPr>
        <p:spPr>
          <a:xfrm>
            <a:off x="10000800" y="8683059"/>
            <a:ext cx="4841976" cy="88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body" idx="7"/>
          </p:nvPr>
        </p:nvSpPr>
        <p:spPr>
          <a:xfrm>
            <a:off x="762002" y="4312503"/>
            <a:ext cx="16763999" cy="166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40"/>
              <a:buFont typeface="Arial"/>
              <a:buNone/>
              <a:defRPr sz="9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5" name="Google Shape;45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829" y="7602051"/>
            <a:ext cx="1460062" cy="262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60077" y="6050145"/>
            <a:ext cx="2007274" cy="239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3439" y="7287767"/>
            <a:ext cx="1422962" cy="27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7170" y="109247"/>
            <a:ext cx="2968640" cy="2588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14616" y="99885"/>
            <a:ext cx="2968640" cy="201936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6"/>
          <p:cNvSpPr txBox="1"/>
          <p:nvPr/>
        </p:nvSpPr>
        <p:spPr>
          <a:xfrm>
            <a:off x="-507177" y="3626451"/>
            <a:ext cx="6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RIGHT THEME No Title no text - BG ">
  <p:cSld name="4_BRIGHT THEME No Title no text - BG 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6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gradFill>
            <a:gsLst>
              <a:gs pos="0">
                <a:srgbClr val="4C5BDC"/>
              </a:gs>
              <a:gs pos="9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66"/>
          <p:cNvGrpSpPr/>
          <p:nvPr/>
        </p:nvGrpSpPr>
        <p:grpSpPr>
          <a:xfrm flipH="1">
            <a:off x="8396165" y="-2571538"/>
            <a:ext cx="13102620" cy="17862992"/>
            <a:chOff x="-1576847" y="-1295539"/>
            <a:chExt cx="6551309" cy="8931496"/>
          </a:xfrm>
        </p:grpSpPr>
        <p:sp>
          <p:nvSpPr>
            <p:cNvPr id="272" name="Google Shape;272;p66"/>
            <p:cNvSpPr/>
            <p:nvPr/>
          </p:nvSpPr>
          <p:spPr>
            <a:xfrm rot="-2700000">
              <a:off x="-59930" y="1486564"/>
              <a:ext cx="3517475" cy="5747476"/>
            </a:xfrm>
            <a:custGeom>
              <a:avLst/>
              <a:gdLst/>
              <a:ahLst/>
              <a:cxnLst/>
              <a:rect l="l" t="t" r="r" b="b"/>
              <a:pathLst>
                <a:path w="3517475" h="5747476" extrusionOk="0">
                  <a:moveTo>
                    <a:pt x="3517475" y="0"/>
                  </a:moveTo>
                  <a:lnTo>
                    <a:pt x="3517475" y="5747476"/>
                  </a:lnTo>
                  <a:lnTo>
                    <a:pt x="0" y="2230000"/>
                  </a:lnTo>
                  <a:lnTo>
                    <a:pt x="2230000" y="0"/>
                  </a:lnTo>
                  <a:close/>
                </a:path>
              </a:pathLst>
            </a:custGeom>
            <a:solidFill>
              <a:srgbClr val="4C5BDC"/>
            </a:solidFill>
            <a:ln>
              <a:noFill/>
            </a:ln>
          </p:spPr>
          <p:txBody>
            <a:bodyPr spcFirstLastPara="1" wrap="square" lIns="91425" tIns="45700" rIns="457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6"/>
            <p:cNvSpPr/>
            <p:nvPr/>
          </p:nvSpPr>
          <p:spPr>
            <a:xfrm rot="2700000">
              <a:off x="175082" y="-995933"/>
              <a:ext cx="1806640" cy="2315775"/>
            </a:xfrm>
            <a:custGeom>
              <a:avLst/>
              <a:gdLst/>
              <a:ahLst/>
              <a:cxnLst/>
              <a:rect l="l" t="t" r="r" b="b"/>
              <a:pathLst>
                <a:path w="1806640" h="2315775" extrusionOk="0">
                  <a:moveTo>
                    <a:pt x="1806640" y="0"/>
                  </a:moveTo>
                  <a:lnTo>
                    <a:pt x="1806640" y="2200603"/>
                  </a:lnTo>
                  <a:cubicBezTo>
                    <a:pt x="1806640" y="2264211"/>
                    <a:pt x="1755076" y="2315775"/>
                    <a:pt x="1691468" y="2315775"/>
                  </a:cubicBezTo>
                  <a:lnTo>
                    <a:pt x="509134" y="2315775"/>
                  </a:lnTo>
                  <a:lnTo>
                    <a:pt x="0" y="1806641"/>
                  </a:lnTo>
                  <a:close/>
                </a:path>
              </a:pathLst>
            </a:custGeom>
            <a:solidFill>
              <a:srgbClr val="1B4473"/>
            </a:solidFill>
            <a:ln>
              <a:noFill/>
            </a:ln>
          </p:spPr>
          <p:txBody>
            <a:bodyPr spcFirstLastPara="1" wrap="square" lIns="91425" tIns="45700" rIns="457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66"/>
          <p:cNvGrpSpPr/>
          <p:nvPr/>
        </p:nvGrpSpPr>
        <p:grpSpPr>
          <a:xfrm>
            <a:off x="15817217" y="9591263"/>
            <a:ext cx="1708784" cy="540246"/>
            <a:chOff x="2809874" y="2046922"/>
            <a:chExt cx="3530917" cy="1116330"/>
          </a:xfrm>
        </p:grpSpPr>
        <p:grpSp>
          <p:nvGrpSpPr>
            <p:cNvPr id="275" name="Google Shape;275;p66"/>
            <p:cNvGrpSpPr/>
            <p:nvPr/>
          </p:nvGrpSpPr>
          <p:grpSpPr>
            <a:xfrm>
              <a:off x="2809874" y="2046922"/>
              <a:ext cx="3530917" cy="826769"/>
              <a:chOff x="2809874" y="2046922"/>
              <a:chExt cx="3530917" cy="826769"/>
            </a:xfrm>
          </p:grpSpPr>
          <p:grpSp>
            <p:nvGrpSpPr>
              <p:cNvPr id="276" name="Google Shape;276;p66"/>
              <p:cNvGrpSpPr/>
              <p:nvPr/>
            </p:nvGrpSpPr>
            <p:grpSpPr>
              <a:xfrm>
                <a:off x="2809874" y="2046922"/>
                <a:ext cx="1110615" cy="826769"/>
                <a:chOff x="2809874" y="2046922"/>
                <a:chExt cx="1110615" cy="826769"/>
              </a:xfrm>
            </p:grpSpPr>
            <p:sp>
              <p:nvSpPr>
                <p:cNvPr id="277" name="Google Shape;277;p66"/>
                <p:cNvSpPr/>
                <p:nvPr/>
              </p:nvSpPr>
              <p:spPr>
                <a:xfrm>
                  <a:off x="2809874" y="2046922"/>
                  <a:ext cx="171450" cy="824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" h="824864" extrusionOk="0">
                      <a:moveTo>
                        <a:pt x="122873" y="824865"/>
                      </a:moveTo>
                      <a:lnTo>
                        <a:pt x="48578" y="824865"/>
                      </a:lnTo>
                      <a:cubicBezTo>
                        <a:pt x="21908" y="824865"/>
                        <a:pt x="0" y="802958"/>
                        <a:pt x="0" y="776288"/>
                      </a:cubicBezTo>
                      <a:lnTo>
                        <a:pt x="0" y="48578"/>
                      </a:lnTo>
                      <a:cubicBezTo>
                        <a:pt x="0" y="21907"/>
                        <a:pt x="20955" y="0"/>
                        <a:pt x="48578" y="0"/>
                      </a:cubicBezTo>
                      <a:lnTo>
                        <a:pt x="122873" y="0"/>
                      </a:lnTo>
                      <a:cubicBezTo>
                        <a:pt x="149543" y="0"/>
                        <a:pt x="171450" y="20955"/>
                        <a:pt x="171450" y="48578"/>
                      </a:cubicBezTo>
                      <a:lnTo>
                        <a:pt x="171450" y="776288"/>
                      </a:lnTo>
                      <a:cubicBezTo>
                        <a:pt x="170498" y="802958"/>
                        <a:pt x="149543" y="824865"/>
                        <a:pt x="122873" y="824865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78" name="Google Shape;278;p66"/>
                <p:cNvGrpSpPr/>
                <p:nvPr/>
              </p:nvGrpSpPr>
              <p:grpSpPr>
                <a:xfrm>
                  <a:off x="2995373" y="2051685"/>
                  <a:ext cx="925116" cy="822006"/>
                  <a:chOff x="2995373" y="2051685"/>
                  <a:chExt cx="925116" cy="822006"/>
                </a:xfrm>
              </p:grpSpPr>
              <p:sp>
                <p:nvSpPr>
                  <p:cNvPr id="279" name="Google Shape;279;p66"/>
                  <p:cNvSpPr/>
                  <p:nvPr/>
                </p:nvSpPr>
                <p:spPr>
                  <a:xfrm>
                    <a:off x="3234689" y="2051685"/>
                    <a:ext cx="685800" cy="4038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5800" h="403859" extrusionOk="0">
                        <a:moveTo>
                          <a:pt x="362903" y="169545"/>
                        </a:moveTo>
                        <a:lnTo>
                          <a:pt x="497205" y="403860"/>
                        </a:lnTo>
                        <a:lnTo>
                          <a:pt x="685800" y="403860"/>
                        </a:lnTo>
                        <a:cubicBezTo>
                          <a:pt x="684848" y="392430"/>
                          <a:pt x="681038" y="381000"/>
                          <a:pt x="675323" y="370523"/>
                        </a:cubicBezTo>
                        <a:lnTo>
                          <a:pt x="484823" y="39053"/>
                        </a:lnTo>
                        <a:cubicBezTo>
                          <a:pt x="470535" y="14288"/>
                          <a:pt x="444818" y="0"/>
                          <a:pt x="416243" y="0"/>
                        </a:cubicBezTo>
                        <a:lnTo>
                          <a:pt x="34290" y="0"/>
                        </a:lnTo>
                        <a:cubicBezTo>
                          <a:pt x="22860" y="0"/>
                          <a:pt x="10478" y="3810"/>
                          <a:pt x="0" y="8573"/>
                        </a:cubicBezTo>
                        <a:lnTo>
                          <a:pt x="91440" y="170497"/>
                        </a:lnTo>
                        <a:lnTo>
                          <a:pt x="363855" y="170497"/>
                        </a:lnTo>
                        <a:lnTo>
                          <a:pt x="363855" y="169545"/>
                        </a:lnTo>
                        <a:lnTo>
                          <a:pt x="362903" y="169545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0" name="Google Shape;280;p66"/>
                  <p:cNvSpPr/>
                  <p:nvPr/>
                </p:nvSpPr>
                <p:spPr>
                  <a:xfrm>
                    <a:off x="3232784" y="2467927"/>
                    <a:ext cx="687704" cy="40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704" h="405764" extrusionOk="0">
                        <a:moveTo>
                          <a:pt x="364807" y="235268"/>
                        </a:moveTo>
                        <a:lnTo>
                          <a:pt x="93345" y="235268"/>
                        </a:lnTo>
                        <a:lnTo>
                          <a:pt x="0" y="397193"/>
                        </a:lnTo>
                        <a:cubicBezTo>
                          <a:pt x="10477" y="401955"/>
                          <a:pt x="22860" y="405765"/>
                          <a:pt x="34290" y="405765"/>
                        </a:cubicBezTo>
                        <a:lnTo>
                          <a:pt x="417195" y="405765"/>
                        </a:lnTo>
                        <a:cubicBezTo>
                          <a:pt x="445770" y="405765"/>
                          <a:pt x="472440" y="390525"/>
                          <a:pt x="485775" y="366713"/>
                        </a:cubicBezTo>
                        <a:lnTo>
                          <a:pt x="677228" y="34290"/>
                        </a:lnTo>
                        <a:cubicBezTo>
                          <a:pt x="682943" y="23813"/>
                          <a:pt x="686753" y="11430"/>
                          <a:pt x="687705" y="0"/>
                        </a:cubicBezTo>
                        <a:lnTo>
                          <a:pt x="501015" y="0"/>
                        </a:lnTo>
                        <a:lnTo>
                          <a:pt x="364807" y="235268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1" name="Google Shape;281;p66"/>
                  <p:cNvSpPr/>
                  <p:nvPr/>
                </p:nvSpPr>
                <p:spPr>
                  <a:xfrm>
                    <a:off x="2995373" y="2065972"/>
                    <a:ext cx="319325" cy="796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325" h="796289" extrusionOk="0">
                        <a:moveTo>
                          <a:pt x="185023" y="397193"/>
                        </a:moveTo>
                        <a:lnTo>
                          <a:pt x="319326" y="163830"/>
                        </a:lnTo>
                        <a:lnTo>
                          <a:pt x="225981" y="0"/>
                        </a:lnTo>
                        <a:cubicBezTo>
                          <a:pt x="216456" y="7620"/>
                          <a:pt x="207883" y="15240"/>
                          <a:pt x="202168" y="26670"/>
                        </a:cubicBezTo>
                        <a:lnTo>
                          <a:pt x="10716" y="358140"/>
                        </a:lnTo>
                        <a:cubicBezTo>
                          <a:pt x="-3572" y="382905"/>
                          <a:pt x="-3572" y="412433"/>
                          <a:pt x="10716" y="438150"/>
                        </a:cubicBezTo>
                        <a:lnTo>
                          <a:pt x="202168" y="770573"/>
                        </a:lnTo>
                        <a:cubicBezTo>
                          <a:pt x="207883" y="781050"/>
                          <a:pt x="216456" y="789623"/>
                          <a:pt x="225981" y="796290"/>
                        </a:cubicBezTo>
                        <a:lnTo>
                          <a:pt x="319326" y="633413"/>
                        </a:lnTo>
                        <a:lnTo>
                          <a:pt x="185023" y="397193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82" name="Google Shape;282;p66"/>
              <p:cNvGrpSpPr/>
              <p:nvPr/>
            </p:nvGrpSpPr>
            <p:grpSpPr>
              <a:xfrm>
                <a:off x="4108132" y="2212657"/>
                <a:ext cx="2232659" cy="499109"/>
                <a:chOff x="4108132" y="2212657"/>
                <a:chExt cx="2232659" cy="499109"/>
              </a:xfrm>
            </p:grpSpPr>
            <p:sp>
              <p:nvSpPr>
                <p:cNvPr id="283" name="Google Shape;283;p66"/>
                <p:cNvSpPr/>
                <p:nvPr/>
              </p:nvSpPr>
              <p:spPr>
                <a:xfrm>
                  <a:off x="4108132" y="2212657"/>
                  <a:ext cx="280850" cy="491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850" h="491490" extrusionOk="0">
                      <a:moveTo>
                        <a:pt x="277177" y="481013"/>
                      </a:moveTo>
                      <a:cubicBezTo>
                        <a:pt x="284797" y="489585"/>
                        <a:pt x="279083" y="491490"/>
                        <a:pt x="273367" y="491490"/>
                      </a:cubicBezTo>
                      <a:lnTo>
                        <a:pt x="230505" y="491490"/>
                      </a:lnTo>
                      <a:cubicBezTo>
                        <a:pt x="222885" y="491490"/>
                        <a:pt x="220027" y="489585"/>
                        <a:pt x="212408" y="481013"/>
                      </a:cubicBezTo>
                      <a:lnTo>
                        <a:pt x="49530" y="324803"/>
                      </a:lnTo>
                      <a:lnTo>
                        <a:pt x="49530" y="481013"/>
                      </a:lnTo>
                      <a:cubicBezTo>
                        <a:pt x="49530" y="489585"/>
                        <a:pt x="47625" y="491490"/>
                        <a:pt x="39052" y="491490"/>
                      </a:cubicBezTo>
                      <a:lnTo>
                        <a:pt x="10477" y="491490"/>
                      </a:lnTo>
                      <a:cubicBezTo>
                        <a:pt x="1905" y="491490"/>
                        <a:pt x="0" y="489585"/>
                        <a:pt x="0" y="481013"/>
                      </a:cubicBezTo>
                      <a:lnTo>
                        <a:pt x="0" y="10478"/>
                      </a:lnTo>
                      <a:cubicBezTo>
                        <a:pt x="0" y="1905"/>
                        <a:pt x="1905" y="0"/>
                        <a:pt x="10477" y="0"/>
                      </a:cubicBezTo>
                      <a:lnTo>
                        <a:pt x="39052" y="0"/>
                      </a:lnTo>
                      <a:cubicBezTo>
                        <a:pt x="47625" y="0"/>
                        <a:pt x="49530" y="1905"/>
                        <a:pt x="49530" y="10478"/>
                      </a:cubicBezTo>
                      <a:lnTo>
                        <a:pt x="49530" y="300990"/>
                      </a:lnTo>
                      <a:lnTo>
                        <a:pt x="203835" y="162878"/>
                      </a:lnTo>
                      <a:cubicBezTo>
                        <a:pt x="211455" y="154305"/>
                        <a:pt x="213360" y="152400"/>
                        <a:pt x="221933" y="152400"/>
                      </a:cubicBezTo>
                      <a:lnTo>
                        <a:pt x="263842" y="152400"/>
                      </a:lnTo>
                      <a:cubicBezTo>
                        <a:pt x="271463" y="152400"/>
                        <a:pt x="272415" y="157163"/>
                        <a:pt x="267652" y="162878"/>
                      </a:cubicBezTo>
                      <a:lnTo>
                        <a:pt x="100965" y="311468"/>
                      </a:lnTo>
                      <a:lnTo>
                        <a:pt x="277177" y="481013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66"/>
                <p:cNvSpPr/>
                <p:nvPr/>
              </p:nvSpPr>
              <p:spPr>
                <a:xfrm>
                  <a:off x="4487227" y="2358389"/>
                  <a:ext cx="291464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464" h="352425" extrusionOk="0">
                      <a:moveTo>
                        <a:pt x="30480" y="44768"/>
                      </a:moveTo>
                      <a:lnTo>
                        <a:pt x="25717" y="24765"/>
                      </a:lnTo>
                      <a:cubicBezTo>
                        <a:pt x="23813" y="17145"/>
                        <a:pt x="25717" y="14288"/>
                        <a:pt x="34290" y="11430"/>
                      </a:cubicBezTo>
                      <a:cubicBezTo>
                        <a:pt x="42863" y="9525"/>
                        <a:pt x="97155" y="0"/>
                        <a:pt x="148590" y="0"/>
                      </a:cubicBezTo>
                      <a:cubicBezTo>
                        <a:pt x="260985" y="0"/>
                        <a:pt x="291465" y="49530"/>
                        <a:pt x="291465" y="160020"/>
                      </a:cubicBezTo>
                      <a:lnTo>
                        <a:pt x="291465" y="335280"/>
                      </a:lnTo>
                      <a:cubicBezTo>
                        <a:pt x="291465" y="343853"/>
                        <a:pt x="289560" y="345758"/>
                        <a:pt x="281940" y="345758"/>
                      </a:cubicBezTo>
                      <a:lnTo>
                        <a:pt x="262890" y="345758"/>
                      </a:lnTo>
                      <a:cubicBezTo>
                        <a:pt x="258127" y="345758"/>
                        <a:pt x="254317" y="343853"/>
                        <a:pt x="253365" y="335280"/>
                      </a:cubicBezTo>
                      <a:lnTo>
                        <a:pt x="251460" y="289560"/>
                      </a:lnTo>
                      <a:cubicBezTo>
                        <a:pt x="233363" y="314325"/>
                        <a:pt x="189547" y="352425"/>
                        <a:pt x="118110" y="352425"/>
                      </a:cubicBezTo>
                      <a:cubicBezTo>
                        <a:pt x="53340" y="352425"/>
                        <a:pt x="0" y="313373"/>
                        <a:pt x="0" y="241935"/>
                      </a:cubicBezTo>
                      <a:cubicBezTo>
                        <a:pt x="0" y="169545"/>
                        <a:pt x="55245" y="135255"/>
                        <a:pt x="137160" y="135255"/>
                      </a:cubicBezTo>
                      <a:cubicBezTo>
                        <a:pt x="173355" y="135255"/>
                        <a:pt x="211455" y="144780"/>
                        <a:pt x="243840" y="159068"/>
                      </a:cubicBezTo>
                      <a:cubicBezTo>
                        <a:pt x="243840" y="75248"/>
                        <a:pt x="219075" y="44768"/>
                        <a:pt x="149542" y="44768"/>
                      </a:cubicBezTo>
                      <a:cubicBezTo>
                        <a:pt x="106680" y="44768"/>
                        <a:pt x="72390" y="50483"/>
                        <a:pt x="46672" y="55245"/>
                      </a:cubicBezTo>
                      <a:cubicBezTo>
                        <a:pt x="34290" y="57150"/>
                        <a:pt x="32385" y="53340"/>
                        <a:pt x="30480" y="44768"/>
                      </a:cubicBezTo>
                      <a:close/>
                      <a:moveTo>
                        <a:pt x="45720" y="242888"/>
                      </a:moveTo>
                      <a:cubicBezTo>
                        <a:pt x="45720" y="284798"/>
                        <a:pt x="75247" y="314325"/>
                        <a:pt x="129540" y="314325"/>
                      </a:cubicBezTo>
                      <a:cubicBezTo>
                        <a:pt x="176213" y="314325"/>
                        <a:pt x="219075" y="283845"/>
                        <a:pt x="240030" y="251460"/>
                      </a:cubicBezTo>
                      <a:lnTo>
                        <a:pt x="240030" y="196215"/>
                      </a:lnTo>
                      <a:cubicBezTo>
                        <a:pt x="206692" y="181928"/>
                        <a:pt x="180975" y="172403"/>
                        <a:pt x="142875" y="172403"/>
                      </a:cubicBezTo>
                      <a:cubicBezTo>
                        <a:pt x="79057" y="172403"/>
                        <a:pt x="45720" y="197168"/>
                        <a:pt x="45720" y="242888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66"/>
                <p:cNvSpPr/>
                <p:nvPr/>
              </p:nvSpPr>
              <p:spPr>
                <a:xfrm>
                  <a:off x="4887479" y="2358389"/>
                  <a:ext cx="278880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0" h="352425" extrusionOk="0">
                      <a:moveTo>
                        <a:pt x="230303" y="251460"/>
                      </a:moveTo>
                      <a:cubicBezTo>
                        <a:pt x="230303" y="221933"/>
                        <a:pt x="196965" y="207645"/>
                        <a:pt x="136005" y="198120"/>
                      </a:cubicBezTo>
                      <a:cubicBezTo>
                        <a:pt x="70283" y="189548"/>
                        <a:pt x="7418" y="174308"/>
                        <a:pt x="7418" y="103823"/>
                      </a:cubicBezTo>
                      <a:cubicBezTo>
                        <a:pt x="7418" y="40958"/>
                        <a:pt x="55995" y="0"/>
                        <a:pt x="135053" y="0"/>
                      </a:cubicBezTo>
                      <a:cubicBezTo>
                        <a:pt x="169343" y="0"/>
                        <a:pt x="216015" y="8573"/>
                        <a:pt x="262688" y="37148"/>
                      </a:cubicBezTo>
                      <a:cubicBezTo>
                        <a:pt x="271260" y="41910"/>
                        <a:pt x="270308" y="45720"/>
                        <a:pt x="266498" y="51435"/>
                      </a:cubicBezTo>
                      <a:lnTo>
                        <a:pt x="257925" y="66675"/>
                      </a:lnTo>
                      <a:cubicBezTo>
                        <a:pt x="254115" y="74295"/>
                        <a:pt x="250305" y="76200"/>
                        <a:pt x="243638" y="71438"/>
                      </a:cubicBezTo>
                      <a:cubicBezTo>
                        <a:pt x="207443" y="50483"/>
                        <a:pt x="182678" y="39053"/>
                        <a:pt x="138863" y="39053"/>
                      </a:cubicBezTo>
                      <a:cubicBezTo>
                        <a:pt x="82665" y="39053"/>
                        <a:pt x="55043" y="62865"/>
                        <a:pt x="55043" y="100013"/>
                      </a:cubicBezTo>
                      <a:cubicBezTo>
                        <a:pt x="55043" y="137160"/>
                        <a:pt x="88380" y="142875"/>
                        <a:pt x="149340" y="152400"/>
                      </a:cubicBezTo>
                      <a:cubicBezTo>
                        <a:pt x="215063" y="161925"/>
                        <a:pt x="278880" y="182880"/>
                        <a:pt x="278880" y="247650"/>
                      </a:cubicBezTo>
                      <a:cubicBezTo>
                        <a:pt x="278880" y="308610"/>
                        <a:pt x="229350" y="352425"/>
                        <a:pt x="141720" y="352425"/>
                      </a:cubicBezTo>
                      <a:cubicBezTo>
                        <a:pt x="105525" y="352425"/>
                        <a:pt x="54090" y="342900"/>
                        <a:pt x="4560" y="309563"/>
                      </a:cubicBezTo>
                      <a:cubicBezTo>
                        <a:pt x="-1155" y="305753"/>
                        <a:pt x="-1155" y="301943"/>
                        <a:pt x="2655" y="295275"/>
                      </a:cubicBezTo>
                      <a:lnTo>
                        <a:pt x="12180" y="278130"/>
                      </a:lnTo>
                      <a:cubicBezTo>
                        <a:pt x="15990" y="270510"/>
                        <a:pt x="19800" y="268605"/>
                        <a:pt x="26468" y="274320"/>
                      </a:cubicBezTo>
                      <a:cubicBezTo>
                        <a:pt x="55995" y="294323"/>
                        <a:pt x="95048" y="311468"/>
                        <a:pt x="138863" y="311468"/>
                      </a:cubicBezTo>
                      <a:cubicBezTo>
                        <a:pt x="203633" y="313373"/>
                        <a:pt x="230303" y="284798"/>
                        <a:pt x="230303" y="251460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66"/>
                <p:cNvSpPr/>
                <p:nvPr/>
              </p:nvSpPr>
              <p:spPr>
                <a:xfrm>
                  <a:off x="5259704" y="2286952"/>
                  <a:ext cx="232349" cy="4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49" h="424814" extrusionOk="0">
                      <a:moveTo>
                        <a:pt x="162877" y="424815"/>
                      </a:moveTo>
                      <a:cubicBezTo>
                        <a:pt x="75247" y="424815"/>
                        <a:pt x="42863" y="370523"/>
                        <a:pt x="42863" y="277178"/>
                      </a:cubicBezTo>
                      <a:lnTo>
                        <a:pt x="42863" y="120015"/>
                      </a:lnTo>
                      <a:lnTo>
                        <a:pt x="10477" y="120015"/>
                      </a:lnTo>
                      <a:cubicBezTo>
                        <a:pt x="1905" y="120015"/>
                        <a:pt x="0" y="118110"/>
                        <a:pt x="0" y="109537"/>
                      </a:cubicBezTo>
                      <a:lnTo>
                        <a:pt x="0" y="89535"/>
                      </a:lnTo>
                      <a:cubicBezTo>
                        <a:pt x="0" y="80962"/>
                        <a:pt x="1905" y="79058"/>
                        <a:pt x="10477" y="79058"/>
                      </a:cubicBezTo>
                      <a:lnTo>
                        <a:pt x="42863" y="79058"/>
                      </a:lnTo>
                      <a:lnTo>
                        <a:pt x="42863" y="10478"/>
                      </a:lnTo>
                      <a:cubicBezTo>
                        <a:pt x="42863" y="1905"/>
                        <a:pt x="44767" y="0"/>
                        <a:pt x="52388" y="0"/>
                      </a:cubicBezTo>
                      <a:lnTo>
                        <a:pt x="81915" y="0"/>
                      </a:lnTo>
                      <a:cubicBezTo>
                        <a:pt x="90488" y="0"/>
                        <a:pt x="91440" y="1905"/>
                        <a:pt x="91440" y="10478"/>
                      </a:cubicBezTo>
                      <a:lnTo>
                        <a:pt x="91440" y="80010"/>
                      </a:lnTo>
                      <a:lnTo>
                        <a:pt x="211455" y="80010"/>
                      </a:lnTo>
                      <a:cubicBezTo>
                        <a:pt x="219075" y="80010"/>
                        <a:pt x="220980" y="81915"/>
                        <a:pt x="220980" y="90487"/>
                      </a:cubicBezTo>
                      <a:lnTo>
                        <a:pt x="220980" y="110490"/>
                      </a:lnTo>
                      <a:cubicBezTo>
                        <a:pt x="220980" y="119062"/>
                        <a:pt x="219075" y="120967"/>
                        <a:pt x="211455" y="120967"/>
                      </a:cubicBezTo>
                      <a:lnTo>
                        <a:pt x="91440" y="120967"/>
                      </a:lnTo>
                      <a:lnTo>
                        <a:pt x="91440" y="273368"/>
                      </a:lnTo>
                      <a:cubicBezTo>
                        <a:pt x="91440" y="350520"/>
                        <a:pt x="115252" y="379095"/>
                        <a:pt x="167640" y="379095"/>
                      </a:cubicBezTo>
                      <a:cubicBezTo>
                        <a:pt x="186690" y="379095"/>
                        <a:pt x="197167" y="378143"/>
                        <a:pt x="214313" y="369570"/>
                      </a:cubicBezTo>
                      <a:cubicBezTo>
                        <a:pt x="222885" y="364808"/>
                        <a:pt x="224790" y="365760"/>
                        <a:pt x="227647" y="374333"/>
                      </a:cubicBezTo>
                      <a:lnTo>
                        <a:pt x="231457" y="395287"/>
                      </a:lnTo>
                      <a:cubicBezTo>
                        <a:pt x="233363" y="402908"/>
                        <a:pt x="232410" y="404812"/>
                        <a:pt x="226695" y="408623"/>
                      </a:cubicBezTo>
                      <a:cubicBezTo>
                        <a:pt x="200025" y="424815"/>
                        <a:pt x="171450" y="424815"/>
                        <a:pt x="162877" y="424815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66"/>
                <p:cNvSpPr/>
                <p:nvPr/>
              </p:nvSpPr>
              <p:spPr>
                <a:xfrm>
                  <a:off x="5584506" y="2358389"/>
                  <a:ext cx="337185" cy="3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85" h="353377" extrusionOk="0">
                      <a:moveTo>
                        <a:pt x="311468" y="292418"/>
                      </a:moveTo>
                      <a:cubicBezTo>
                        <a:pt x="316230" y="298133"/>
                        <a:pt x="316230" y="301943"/>
                        <a:pt x="311468" y="306705"/>
                      </a:cubicBezTo>
                      <a:cubicBezTo>
                        <a:pt x="280988" y="337185"/>
                        <a:pt x="225743" y="353378"/>
                        <a:pt x="177165" y="353378"/>
                      </a:cubicBezTo>
                      <a:cubicBezTo>
                        <a:pt x="77153" y="353378"/>
                        <a:pt x="0" y="275273"/>
                        <a:pt x="0" y="177165"/>
                      </a:cubicBezTo>
                      <a:cubicBezTo>
                        <a:pt x="0" y="80010"/>
                        <a:pt x="77153" y="0"/>
                        <a:pt x="173355" y="0"/>
                      </a:cubicBezTo>
                      <a:cubicBezTo>
                        <a:pt x="277178" y="0"/>
                        <a:pt x="337185" y="83820"/>
                        <a:pt x="337185" y="182880"/>
                      </a:cubicBezTo>
                      <a:cubicBezTo>
                        <a:pt x="337185" y="191453"/>
                        <a:pt x="336233" y="193358"/>
                        <a:pt x="327660" y="193358"/>
                      </a:cubicBezTo>
                      <a:lnTo>
                        <a:pt x="50483" y="193358"/>
                      </a:lnTo>
                      <a:cubicBezTo>
                        <a:pt x="55245" y="255270"/>
                        <a:pt x="111443" y="308610"/>
                        <a:pt x="179070" y="308610"/>
                      </a:cubicBezTo>
                      <a:cubicBezTo>
                        <a:pt x="211455" y="308610"/>
                        <a:pt x="251460" y="299085"/>
                        <a:pt x="283845" y="275273"/>
                      </a:cubicBezTo>
                      <a:cubicBezTo>
                        <a:pt x="291465" y="271463"/>
                        <a:pt x="293370" y="270510"/>
                        <a:pt x="299085" y="276225"/>
                      </a:cubicBezTo>
                      <a:lnTo>
                        <a:pt x="311468" y="292418"/>
                      </a:lnTo>
                      <a:close/>
                      <a:moveTo>
                        <a:pt x="287655" y="159068"/>
                      </a:moveTo>
                      <a:cubicBezTo>
                        <a:pt x="285750" y="100013"/>
                        <a:pt x="240983" y="40958"/>
                        <a:pt x="173355" y="40958"/>
                      </a:cubicBezTo>
                      <a:cubicBezTo>
                        <a:pt x="104775" y="40958"/>
                        <a:pt x="54293" y="99060"/>
                        <a:pt x="51435" y="159068"/>
                      </a:cubicBezTo>
                      <a:lnTo>
                        <a:pt x="287655" y="159068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Google Shape;288;p66"/>
                <p:cNvSpPr/>
                <p:nvPr/>
              </p:nvSpPr>
              <p:spPr>
                <a:xfrm>
                  <a:off x="6054089" y="2359342"/>
                  <a:ext cx="286702" cy="34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702" h="345757" extrusionOk="0">
                      <a:moveTo>
                        <a:pt x="40005" y="77152"/>
                      </a:moveTo>
                      <a:cubicBezTo>
                        <a:pt x="54292" y="50482"/>
                        <a:pt x="88582" y="0"/>
                        <a:pt x="154305" y="0"/>
                      </a:cubicBezTo>
                      <a:cubicBezTo>
                        <a:pt x="225742" y="0"/>
                        <a:pt x="286703" y="42863"/>
                        <a:pt x="286703" y="149543"/>
                      </a:cubicBezTo>
                      <a:lnTo>
                        <a:pt x="286703" y="335280"/>
                      </a:lnTo>
                      <a:cubicBezTo>
                        <a:pt x="286703" y="343853"/>
                        <a:pt x="283845" y="345758"/>
                        <a:pt x="277178" y="345758"/>
                      </a:cubicBezTo>
                      <a:lnTo>
                        <a:pt x="247650" y="345758"/>
                      </a:lnTo>
                      <a:cubicBezTo>
                        <a:pt x="240030" y="345758"/>
                        <a:pt x="238125" y="343853"/>
                        <a:pt x="238125" y="335280"/>
                      </a:cubicBezTo>
                      <a:lnTo>
                        <a:pt x="238125" y="161925"/>
                      </a:lnTo>
                      <a:cubicBezTo>
                        <a:pt x="238125" y="83820"/>
                        <a:pt x="198120" y="43815"/>
                        <a:pt x="143828" y="43815"/>
                      </a:cubicBezTo>
                      <a:cubicBezTo>
                        <a:pt x="85725" y="43815"/>
                        <a:pt x="48578" y="100013"/>
                        <a:pt x="48578" y="166688"/>
                      </a:cubicBezTo>
                      <a:lnTo>
                        <a:pt x="48578" y="334328"/>
                      </a:lnTo>
                      <a:cubicBezTo>
                        <a:pt x="48578" y="342900"/>
                        <a:pt x="46672" y="344805"/>
                        <a:pt x="39053" y="344805"/>
                      </a:cubicBezTo>
                      <a:lnTo>
                        <a:pt x="9525" y="344805"/>
                      </a:lnTo>
                      <a:cubicBezTo>
                        <a:pt x="1905" y="344805"/>
                        <a:pt x="0" y="342900"/>
                        <a:pt x="0" y="334328"/>
                      </a:cubicBezTo>
                      <a:lnTo>
                        <a:pt x="0" y="168593"/>
                      </a:lnTo>
                      <a:lnTo>
                        <a:pt x="0" y="16193"/>
                      </a:lnTo>
                      <a:cubicBezTo>
                        <a:pt x="0" y="7620"/>
                        <a:pt x="2857" y="5715"/>
                        <a:pt x="9525" y="5715"/>
                      </a:cubicBezTo>
                      <a:lnTo>
                        <a:pt x="25717" y="5715"/>
                      </a:lnTo>
                      <a:cubicBezTo>
                        <a:pt x="30480" y="5715"/>
                        <a:pt x="34290" y="7620"/>
                        <a:pt x="37147" y="16193"/>
                      </a:cubicBezTo>
                      <a:lnTo>
                        <a:pt x="40005" y="77152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9" name="Google Shape;289;p66"/>
            <p:cNvGrpSpPr/>
            <p:nvPr/>
          </p:nvGrpSpPr>
          <p:grpSpPr>
            <a:xfrm>
              <a:off x="4986337" y="2867977"/>
              <a:ext cx="1352549" cy="295275"/>
              <a:chOff x="4986337" y="2867977"/>
              <a:chExt cx="1352549" cy="295275"/>
            </a:xfrm>
          </p:grpSpPr>
          <p:sp>
            <p:nvSpPr>
              <p:cNvPr id="290" name="Google Shape;290;p66"/>
              <p:cNvSpPr/>
              <p:nvPr/>
            </p:nvSpPr>
            <p:spPr>
              <a:xfrm>
                <a:off x="4986337" y="2867977"/>
                <a:ext cx="156209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156209" h="236220" extrusionOk="0">
                    <a:moveTo>
                      <a:pt x="0" y="225743"/>
                    </a:moveTo>
                    <a:lnTo>
                      <a:pt x="0" y="0"/>
                    </a:lnTo>
                    <a:lnTo>
                      <a:pt x="44767" y="0"/>
                    </a:lnTo>
                    <a:lnTo>
                      <a:pt x="44767" y="79058"/>
                    </a:lnTo>
                    <a:lnTo>
                      <a:pt x="46672" y="79058"/>
                    </a:lnTo>
                    <a:cubicBezTo>
                      <a:pt x="58103" y="70485"/>
                      <a:pt x="73342" y="64770"/>
                      <a:pt x="94297" y="64770"/>
                    </a:cubicBezTo>
                    <a:cubicBezTo>
                      <a:pt x="125730" y="64770"/>
                      <a:pt x="156210" y="83820"/>
                      <a:pt x="156210" y="143827"/>
                    </a:cubicBezTo>
                    <a:lnTo>
                      <a:pt x="156210" y="147638"/>
                    </a:lnTo>
                    <a:cubicBezTo>
                      <a:pt x="156210" y="208598"/>
                      <a:pt x="125730" y="236220"/>
                      <a:pt x="67628" y="236220"/>
                    </a:cubicBezTo>
                    <a:cubicBezTo>
                      <a:pt x="42863" y="236220"/>
                      <a:pt x="17145" y="231458"/>
                      <a:pt x="0" y="225743"/>
                    </a:cubicBezTo>
                    <a:close/>
                    <a:moveTo>
                      <a:pt x="110490" y="153352"/>
                    </a:moveTo>
                    <a:lnTo>
                      <a:pt x="110490" y="147638"/>
                    </a:lnTo>
                    <a:cubicBezTo>
                      <a:pt x="110490" y="109538"/>
                      <a:pt x="98108" y="99060"/>
                      <a:pt x="73342" y="99060"/>
                    </a:cubicBezTo>
                    <a:cubicBezTo>
                      <a:pt x="61913" y="99060"/>
                      <a:pt x="50483" y="103823"/>
                      <a:pt x="44767" y="106680"/>
                    </a:cubicBezTo>
                    <a:lnTo>
                      <a:pt x="44767" y="200025"/>
                    </a:lnTo>
                    <a:cubicBezTo>
                      <a:pt x="50483" y="202883"/>
                      <a:pt x="59055" y="204788"/>
                      <a:pt x="70485" y="204788"/>
                    </a:cubicBezTo>
                    <a:cubicBezTo>
                      <a:pt x="92392" y="203835"/>
                      <a:pt x="110490" y="193358"/>
                      <a:pt x="110490" y="15335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66"/>
              <p:cNvSpPr/>
              <p:nvPr/>
            </p:nvSpPr>
            <p:spPr>
              <a:xfrm>
                <a:off x="5154929" y="2934652"/>
                <a:ext cx="162877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62877" h="228600" extrusionOk="0">
                    <a:moveTo>
                      <a:pt x="10478" y="222885"/>
                    </a:moveTo>
                    <a:lnTo>
                      <a:pt x="10478" y="193358"/>
                    </a:lnTo>
                    <a:cubicBezTo>
                      <a:pt x="15240" y="194310"/>
                      <a:pt x="21908" y="195263"/>
                      <a:pt x="27623" y="195263"/>
                    </a:cubicBezTo>
                    <a:cubicBezTo>
                      <a:pt x="42863" y="195263"/>
                      <a:pt x="51435" y="189548"/>
                      <a:pt x="57150" y="175260"/>
                    </a:cubicBezTo>
                    <a:lnTo>
                      <a:pt x="61913" y="161925"/>
                    </a:lnTo>
                    <a:lnTo>
                      <a:pt x="0" y="0"/>
                    </a:lnTo>
                    <a:lnTo>
                      <a:pt x="46673" y="0"/>
                    </a:lnTo>
                    <a:lnTo>
                      <a:pt x="84773" y="108585"/>
                    </a:lnTo>
                    <a:lnTo>
                      <a:pt x="85725" y="108585"/>
                    </a:lnTo>
                    <a:lnTo>
                      <a:pt x="120967" y="0"/>
                    </a:lnTo>
                    <a:lnTo>
                      <a:pt x="162877" y="0"/>
                    </a:lnTo>
                    <a:lnTo>
                      <a:pt x="98108" y="182880"/>
                    </a:lnTo>
                    <a:cubicBezTo>
                      <a:pt x="86677" y="215265"/>
                      <a:pt x="70485" y="228600"/>
                      <a:pt x="38100" y="228600"/>
                    </a:cubicBezTo>
                    <a:cubicBezTo>
                      <a:pt x="28575" y="228600"/>
                      <a:pt x="16192" y="225743"/>
                      <a:pt x="10478" y="222885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66"/>
              <p:cNvSpPr/>
              <p:nvPr/>
            </p:nvSpPr>
            <p:spPr>
              <a:xfrm>
                <a:off x="5395912" y="2882264"/>
                <a:ext cx="200977" cy="218122"/>
              </a:xfrm>
              <a:custGeom>
                <a:avLst/>
                <a:gdLst/>
                <a:ahLst/>
                <a:cxnLst/>
                <a:rect l="l" t="t" r="r" b="b"/>
                <a:pathLst>
                  <a:path w="200977" h="218122" extrusionOk="0">
                    <a:moveTo>
                      <a:pt x="0" y="0"/>
                    </a:moveTo>
                    <a:lnTo>
                      <a:pt x="49530" y="0"/>
                    </a:lnTo>
                    <a:lnTo>
                      <a:pt x="102870" y="160020"/>
                    </a:lnTo>
                    <a:lnTo>
                      <a:pt x="103822" y="160020"/>
                    </a:lnTo>
                    <a:lnTo>
                      <a:pt x="156210" y="0"/>
                    </a:lnTo>
                    <a:lnTo>
                      <a:pt x="200978" y="0"/>
                    </a:lnTo>
                    <a:lnTo>
                      <a:pt x="124778" y="218123"/>
                    </a:lnTo>
                    <a:lnTo>
                      <a:pt x="76200" y="218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66"/>
              <p:cNvSpPr/>
              <p:nvPr/>
            </p:nvSpPr>
            <p:spPr>
              <a:xfrm>
                <a:off x="558831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1913" y="31432"/>
                      <a:pt x="46672" y="39052"/>
                      <a:pt x="44767" y="6953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66"/>
              <p:cNvSpPr/>
              <p:nvPr/>
            </p:nvSpPr>
            <p:spPr>
              <a:xfrm>
                <a:off x="575976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2865" y="31432"/>
                      <a:pt x="47625" y="39052"/>
                      <a:pt x="44767" y="6953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66"/>
              <p:cNvSpPr/>
              <p:nvPr/>
            </p:nvSpPr>
            <p:spPr>
              <a:xfrm>
                <a:off x="5930264" y="2932747"/>
                <a:ext cx="13620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36207" h="170497" extrusionOk="0">
                    <a:moveTo>
                      <a:pt x="0" y="123825"/>
                    </a:moveTo>
                    <a:cubicBezTo>
                      <a:pt x="0" y="91440"/>
                      <a:pt x="21907" y="78105"/>
                      <a:pt x="56197" y="74295"/>
                    </a:cubicBezTo>
                    <a:lnTo>
                      <a:pt x="91440" y="69532"/>
                    </a:lnTo>
                    <a:lnTo>
                      <a:pt x="91440" y="59055"/>
                    </a:lnTo>
                    <a:cubicBezTo>
                      <a:pt x="91440" y="39052"/>
                      <a:pt x="81915" y="34290"/>
                      <a:pt x="56197" y="34290"/>
                    </a:cubicBezTo>
                    <a:cubicBezTo>
                      <a:pt x="40005" y="34290"/>
                      <a:pt x="24765" y="36195"/>
                      <a:pt x="14288" y="39052"/>
                    </a:cubicBezTo>
                    <a:lnTo>
                      <a:pt x="14288" y="9525"/>
                    </a:lnTo>
                    <a:cubicBezTo>
                      <a:pt x="30480" y="3810"/>
                      <a:pt x="49530" y="0"/>
                      <a:pt x="73342" y="0"/>
                    </a:cubicBezTo>
                    <a:cubicBezTo>
                      <a:pt x="112395" y="0"/>
                      <a:pt x="136207" y="14288"/>
                      <a:pt x="136207" y="49530"/>
                    </a:cubicBezTo>
                    <a:lnTo>
                      <a:pt x="136207" y="167640"/>
                    </a:lnTo>
                    <a:lnTo>
                      <a:pt x="100013" y="167640"/>
                    </a:lnTo>
                    <a:lnTo>
                      <a:pt x="96203" y="154305"/>
                    </a:lnTo>
                    <a:lnTo>
                      <a:pt x="94297" y="154305"/>
                    </a:lnTo>
                    <a:cubicBezTo>
                      <a:pt x="86678" y="163830"/>
                      <a:pt x="73342" y="170498"/>
                      <a:pt x="51435" y="170498"/>
                    </a:cubicBezTo>
                    <a:cubicBezTo>
                      <a:pt x="21907" y="170498"/>
                      <a:pt x="0" y="155257"/>
                      <a:pt x="0" y="123825"/>
                    </a:cubicBezTo>
                    <a:close/>
                    <a:moveTo>
                      <a:pt x="92392" y="133350"/>
                    </a:moveTo>
                    <a:lnTo>
                      <a:pt x="92392" y="96202"/>
                    </a:lnTo>
                    <a:lnTo>
                      <a:pt x="66675" y="99060"/>
                    </a:lnTo>
                    <a:cubicBezTo>
                      <a:pt x="51435" y="100965"/>
                      <a:pt x="44767" y="106680"/>
                      <a:pt x="44767" y="120967"/>
                    </a:cubicBezTo>
                    <a:cubicBezTo>
                      <a:pt x="44767" y="136207"/>
                      <a:pt x="54292" y="141923"/>
                      <a:pt x="67628" y="141923"/>
                    </a:cubicBezTo>
                    <a:cubicBezTo>
                      <a:pt x="76200" y="140970"/>
                      <a:pt x="86678" y="137160"/>
                      <a:pt x="92392" y="133350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66"/>
              <p:cNvSpPr/>
              <p:nvPr/>
            </p:nvSpPr>
            <p:spPr>
              <a:xfrm>
                <a:off x="6102667" y="2931795"/>
                <a:ext cx="236219" cy="168592"/>
              </a:xfrm>
              <a:custGeom>
                <a:avLst/>
                <a:gdLst/>
                <a:ahLst/>
                <a:cxnLst/>
                <a:rect l="l" t="t" r="r" b="b"/>
                <a:pathLst>
                  <a:path w="236219" h="168592" extrusionOk="0">
                    <a:moveTo>
                      <a:pt x="0" y="2857"/>
                    </a:moveTo>
                    <a:lnTo>
                      <a:pt x="42863" y="2857"/>
                    </a:lnTo>
                    <a:lnTo>
                      <a:pt x="42863" y="18097"/>
                    </a:lnTo>
                    <a:lnTo>
                      <a:pt x="44767" y="18097"/>
                    </a:lnTo>
                    <a:cubicBezTo>
                      <a:pt x="58102" y="7620"/>
                      <a:pt x="75247" y="0"/>
                      <a:pt x="95250" y="0"/>
                    </a:cubicBezTo>
                    <a:cubicBezTo>
                      <a:pt x="113347" y="0"/>
                      <a:pt x="126682" y="5715"/>
                      <a:pt x="134302" y="18097"/>
                    </a:cubicBezTo>
                    <a:lnTo>
                      <a:pt x="136207" y="18097"/>
                    </a:lnTo>
                    <a:cubicBezTo>
                      <a:pt x="153352" y="6667"/>
                      <a:pt x="171450" y="0"/>
                      <a:pt x="190500" y="0"/>
                    </a:cubicBezTo>
                    <a:cubicBezTo>
                      <a:pt x="219075" y="0"/>
                      <a:pt x="236220" y="13335"/>
                      <a:pt x="236220" y="45720"/>
                    </a:cubicBezTo>
                    <a:lnTo>
                      <a:pt x="236220" y="168592"/>
                    </a:lnTo>
                    <a:lnTo>
                      <a:pt x="192405" y="168592"/>
                    </a:lnTo>
                    <a:lnTo>
                      <a:pt x="192405" y="57150"/>
                    </a:lnTo>
                    <a:cubicBezTo>
                      <a:pt x="192405" y="41910"/>
                      <a:pt x="186690" y="36195"/>
                      <a:pt x="170497" y="36195"/>
                    </a:cubicBezTo>
                    <a:cubicBezTo>
                      <a:pt x="160972" y="36195"/>
                      <a:pt x="151447" y="39052"/>
                      <a:pt x="140970" y="43815"/>
                    </a:cubicBezTo>
                    <a:cubicBezTo>
                      <a:pt x="140970" y="45720"/>
                      <a:pt x="140970" y="47625"/>
                      <a:pt x="140970" y="49530"/>
                    </a:cubicBezTo>
                    <a:lnTo>
                      <a:pt x="140970" y="168592"/>
                    </a:lnTo>
                    <a:lnTo>
                      <a:pt x="97155" y="168592"/>
                    </a:lnTo>
                    <a:lnTo>
                      <a:pt x="97155" y="57150"/>
                    </a:lnTo>
                    <a:cubicBezTo>
                      <a:pt x="97155" y="41910"/>
                      <a:pt x="91440" y="36195"/>
                      <a:pt x="75247" y="36195"/>
                    </a:cubicBezTo>
                    <a:cubicBezTo>
                      <a:pt x="64770" y="36195"/>
                      <a:pt x="55245" y="40005"/>
                      <a:pt x="45720" y="43815"/>
                    </a:cubicBezTo>
                    <a:lnTo>
                      <a:pt x="45720" y="168592"/>
                    </a:lnTo>
                    <a:lnTo>
                      <a:pt x="952" y="168592"/>
                    </a:lnTo>
                    <a:lnTo>
                      <a:pt x="952" y="2857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7" name="Google Shape;297;p66"/>
          <p:cNvSpPr txBox="1"/>
          <p:nvPr/>
        </p:nvSpPr>
        <p:spPr>
          <a:xfrm>
            <a:off x="762001" y="9926510"/>
            <a:ext cx="739144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© 2021 Kasten by Veeam. Confidential information. All rights reserved. All trademarks are the property of their respective owners.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66"/>
          <p:cNvPicPr preferRelativeResize="0"/>
          <p:nvPr/>
        </p:nvPicPr>
        <p:blipFill rotWithShape="1">
          <a:blip r:embed="rId2">
            <a:alphaModFix/>
          </a:blip>
          <a:srcRect r="7546"/>
          <a:stretch/>
        </p:blipFill>
        <p:spPr>
          <a:xfrm>
            <a:off x="16972414" y="843839"/>
            <a:ext cx="1315588" cy="2746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 THEME Title and text decor 2">
  <p:cSld name="BRIGHT THEME Title and text decor 2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7"/>
          <p:cNvSpPr txBox="1">
            <a:spLocks noGrp="1"/>
          </p:cNvSpPr>
          <p:nvPr>
            <p:ph type="body" idx="1"/>
          </p:nvPr>
        </p:nvSpPr>
        <p:spPr>
          <a:xfrm>
            <a:off x="762000" y="1879075"/>
            <a:ext cx="16763999" cy="768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240"/>
              <a:buFont typeface="Arial"/>
              <a:buNone/>
              <a:defRPr sz="36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434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6E6E6E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861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1" name="Google Shape;301;p67"/>
          <p:cNvGrpSpPr/>
          <p:nvPr/>
        </p:nvGrpSpPr>
        <p:grpSpPr>
          <a:xfrm>
            <a:off x="15817217" y="9591263"/>
            <a:ext cx="1708784" cy="540246"/>
            <a:chOff x="2809874" y="2046922"/>
            <a:chExt cx="3530917" cy="1116330"/>
          </a:xfrm>
        </p:grpSpPr>
        <p:grpSp>
          <p:nvGrpSpPr>
            <p:cNvPr id="302" name="Google Shape;302;p67"/>
            <p:cNvGrpSpPr/>
            <p:nvPr/>
          </p:nvGrpSpPr>
          <p:grpSpPr>
            <a:xfrm>
              <a:off x="2809874" y="2046922"/>
              <a:ext cx="3530917" cy="826769"/>
              <a:chOff x="2809874" y="2046922"/>
              <a:chExt cx="3530917" cy="826769"/>
            </a:xfrm>
          </p:grpSpPr>
          <p:grpSp>
            <p:nvGrpSpPr>
              <p:cNvPr id="303" name="Google Shape;303;p67"/>
              <p:cNvGrpSpPr/>
              <p:nvPr/>
            </p:nvGrpSpPr>
            <p:grpSpPr>
              <a:xfrm>
                <a:off x="2809874" y="2046922"/>
                <a:ext cx="1110615" cy="826769"/>
                <a:chOff x="2809874" y="2046922"/>
                <a:chExt cx="1110615" cy="826769"/>
              </a:xfrm>
            </p:grpSpPr>
            <p:sp>
              <p:nvSpPr>
                <p:cNvPr id="304" name="Google Shape;304;p67"/>
                <p:cNvSpPr/>
                <p:nvPr/>
              </p:nvSpPr>
              <p:spPr>
                <a:xfrm>
                  <a:off x="2809874" y="2046922"/>
                  <a:ext cx="171450" cy="824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" h="824864" extrusionOk="0">
                      <a:moveTo>
                        <a:pt x="122873" y="824865"/>
                      </a:moveTo>
                      <a:lnTo>
                        <a:pt x="48578" y="824865"/>
                      </a:lnTo>
                      <a:cubicBezTo>
                        <a:pt x="21908" y="824865"/>
                        <a:pt x="0" y="802958"/>
                        <a:pt x="0" y="776288"/>
                      </a:cubicBezTo>
                      <a:lnTo>
                        <a:pt x="0" y="48578"/>
                      </a:lnTo>
                      <a:cubicBezTo>
                        <a:pt x="0" y="21907"/>
                        <a:pt x="20955" y="0"/>
                        <a:pt x="48578" y="0"/>
                      </a:cubicBezTo>
                      <a:lnTo>
                        <a:pt x="122873" y="0"/>
                      </a:lnTo>
                      <a:cubicBezTo>
                        <a:pt x="149543" y="0"/>
                        <a:pt x="171450" y="20955"/>
                        <a:pt x="171450" y="48578"/>
                      </a:cubicBezTo>
                      <a:lnTo>
                        <a:pt x="171450" y="776288"/>
                      </a:lnTo>
                      <a:cubicBezTo>
                        <a:pt x="170498" y="802958"/>
                        <a:pt x="149543" y="824865"/>
                        <a:pt x="122873" y="824865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05" name="Google Shape;305;p67"/>
                <p:cNvGrpSpPr/>
                <p:nvPr/>
              </p:nvGrpSpPr>
              <p:grpSpPr>
                <a:xfrm>
                  <a:off x="2995373" y="2051685"/>
                  <a:ext cx="925116" cy="822006"/>
                  <a:chOff x="2995373" y="2051685"/>
                  <a:chExt cx="925116" cy="822006"/>
                </a:xfrm>
              </p:grpSpPr>
              <p:sp>
                <p:nvSpPr>
                  <p:cNvPr id="306" name="Google Shape;306;p67"/>
                  <p:cNvSpPr/>
                  <p:nvPr/>
                </p:nvSpPr>
                <p:spPr>
                  <a:xfrm>
                    <a:off x="3234689" y="2051685"/>
                    <a:ext cx="685800" cy="4038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5800" h="403859" extrusionOk="0">
                        <a:moveTo>
                          <a:pt x="362903" y="169545"/>
                        </a:moveTo>
                        <a:lnTo>
                          <a:pt x="497205" y="403860"/>
                        </a:lnTo>
                        <a:lnTo>
                          <a:pt x="685800" y="403860"/>
                        </a:lnTo>
                        <a:cubicBezTo>
                          <a:pt x="684848" y="392430"/>
                          <a:pt x="681038" y="381000"/>
                          <a:pt x="675323" y="370523"/>
                        </a:cubicBezTo>
                        <a:lnTo>
                          <a:pt x="484823" y="39053"/>
                        </a:lnTo>
                        <a:cubicBezTo>
                          <a:pt x="470535" y="14288"/>
                          <a:pt x="444818" y="0"/>
                          <a:pt x="416243" y="0"/>
                        </a:cubicBezTo>
                        <a:lnTo>
                          <a:pt x="34290" y="0"/>
                        </a:lnTo>
                        <a:cubicBezTo>
                          <a:pt x="22860" y="0"/>
                          <a:pt x="10478" y="3810"/>
                          <a:pt x="0" y="8573"/>
                        </a:cubicBezTo>
                        <a:lnTo>
                          <a:pt x="91440" y="170497"/>
                        </a:lnTo>
                        <a:lnTo>
                          <a:pt x="363855" y="170497"/>
                        </a:lnTo>
                        <a:lnTo>
                          <a:pt x="363855" y="169545"/>
                        </a:lnTo>
                        <a:lnTo>
                          <a:pt x="362903" y="169545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7" name="Google Shape;307;p67"/>
                  <p:cNvSpPr/>
                  <p:nvPr/>
                </p:nvSpPr>
                <p:spPr>
                  <a:xfrm>
                    <a:off x="3232784" y="2467927"/>
                    <a:ext cx="687704" cy="40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704" h="405764" extrusionOk="0">
                        <a:moveTo>
                          <a:pt x="364807" y="235268"/>
                        </a:moveTo>
                        <a:lnTo>
                          <a:pt x="93345" y="235268"/>
                        </a:lnTo>
                        <a:lnTo>
                          <a:pt x="0" y="397193"/>
                        </a:lnTo>
                        <a:cubicBezTo>
                          <a:pt x="10477" y="401955"/>
                          <a:pt x="22860" y="405765"/>
                          <a:pt x="34290" y="405765"/>
                        </a:cubicBezTo>
                        <a:lnTo>
                          <a:pt x="417195" y="405765"/>
                        </a:lnTo>
                        <a:cubicBezTo>
                          <a:pt x="445770" y="405765"/>
                          <a:pt x="472440" y="390525"/>
                          <a:pt x="485775" y="366713"/>
                        </a:cubicBezTo>
                        <a:lnTo>
                          <a:pt x="677228" y="34290"/>
                        </a:lnTo>
                        <a:cubicBezTo>
                          <a:pt x="682943" y="23813"/>
                          <a:pt x="686753" y="11430"/>
                          <a:pt x="687705" y="0"/>
                        </a:cubicBezTo>
                        <a:lnTo>
                          <a:pt x="501015" y="0"/>
                        </a:lnTo>
                        <a:lnTo>
                          <a:pt x="364807" y="235268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8" name="Google Shape;308;p67"/>
                  <p:cNvSpPr/>
                  <p:nvPr/>
                </p:nvSpPr>
                <p:spPr>
                  <a:xfrm>
                    <a:off x="2995373" y="2065972"/>
                    <a:ext cx="319325" cy="796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325" h="796289" extrusionOk="0">
                        <a:moveTo>
                          <a:pt x="185023" y="397193"/>
                        </a:moveTo>
                        <a:lnTo>
                          <a:pt x="319326" y="163830"/>
                        </a:lnTo>
                        <a:lnTo>
                          <a:pt x="225981" y="0"/>
                        </a:lnTo>
                        <a:cubicBezTo>
                          <a:pt x="216456" y="7620"/>
                          <a:pt x="207883" y="15240"/>
                          <a:pt x="202168" y="26670"/>
                        </a:cubicBezTo>
                        <a:lnTo>
                          <a:pt x="10716" y="358140"/>
                        </a:lnTo>
                        <a:cubicBezTo>
                          <a:pt x="-3572" y="382905"/>
                          <a:pt x="-3572" y="412433"/>
                          <a:pt x="10716" y="438150"/>
                        </a:cubicBezTo>
                        <a:lnTo>
                          <a:pt x="202168" y="770573"/>
                        </a:lnTo>
                        <a:cubicBezTo>
                          <a:pt x="207883" y="781050"/>
                          <a:pt x="216456" y="789623"/>
                          <a:pt x="225981" y="796290"/>
                        </a:cubicBezTo>
                        <a:lnTo>
                          <a:pt x="319326" y="633413"/>
                        </a:lnTo>
                        <a:lnTo>
                          <a:pt x="185023" y="397193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09" name="Google Shape;309;p67"/>
              <p:cNvGrpSpPr/>
              <p:nvPr/>
            </p:nvGrpSpPr>
            <p:grpSpPr>
              <a:xfrm>
                <a:off x="4108132" y="2212657"/>
                <a:ext cx="2232659" cy="499109"/>
                <a:chOff x="4108132" y="2212657"/>
                <a:chExt cx="2232659" cy="499109"/>
              </a:xfrm>
            </p:grpSpPr>
            <p:sp>
              <p:nvSpPr>
                <p:cNvPr id="310" name="Google Shape;310;p67"/>
                <p:cNvSpPr/>
                <p:nvPr/>
              </p:nvSpPr>
              <p:spPr>
                <a:xfrm>
                  <a:off x="4108132" y="2212657"/>
                  <a:ext cx="280850" cy="491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850" h="491490" extrusionOk="0">
                      <a:moveTo>
                        <a:pt x="277177" y="481013"/>
                      </a:moveTo>
                      <a:cubicBezTo>
                        <a:pt x="284797" y="489585"/>
                        <a:pt x="279083" y="491490"/>
                        <a:pt x="273367" y="491490"/>
                      </a:cubicBezTo>
                      <a:lnTo>
                        <a:pt x="230505" y="491490"/>
                      </a:lnTo>
                      <a:cubicBezTo>
                        <a:pt x="222885" y="491490"/>
                        <a:pt x="220027" y="489585"/>
                        <a:pt x="212408" y="481013"/>
                      </a:cubicBezTo>
                      <a:lnTo>
                        <a:pt x="49530" y="324803"/>
                      </a:lnTo>
                      <a:lnTo>
                        <a:pt x="49530" y="481013"/>
                      </a:lnTo>
                      <a:cubicBezTo>
                        <a:pt x="49530" y="489585"/>
                        <a:pt x="47625" y="491490"/>
                        <a:pt x="39052" y="491490"/>
                      </a:cubicBezTo>
                      <a:lnTo>
                        <a:pt x="10477" y="491490"/>
                      </a:lnTo>
                      <a:cubicBezTo>
                        <a:pt x="1905" y="491490"/>
                        <a:pt x="0" y="489585"/>
                        <a:pt x="0" y="481013"/>
                      </a:cubicBezTo>
                      <a:lnTo>
                        <a:pt x="0" y="10478"/>
                      </a:lnTo>
                      <a:cubicBezTo>
                        <a:pt x="0" y="1905"/>
                        <a:pt x="1905" y="0"/>
                        <a:pt x="10477" y="0"/>
                      </a:cubicBezTo>
                      <a:lnTo>
                        <a:pt x="39052" y="0"/>
                      </a:lnTo>
                      <a:cubicBezTo>
                        <a:pt x="47625" y="0"/>
                        <a:pt x="49530" y="1905"/>
                        <a:pt x="49530" y="10478"/>
                      </a:cubicBezTo>
                      <a:lnTo>
                        <a:pt x="49530" y="300990"/>
                      </a:lnTo>
                      <a:lnTo>
                        <a:pt x="203835" y="162878"/>
                      </a:lnTo>
                      <a:cubicBezTo>
                        <a:pt x="211455" y="154305"/>
                        <a:pt x="213360" y="152400"/>
                        <a:pt x="221933" y="152400"/>
                      </a:cubicBezTo>
                      <a:lnTo>
                        <a:pt x="263842" y="152400"/>
                      </a:lnTo>
                      <a:cubicBezTo>
                        <a:pt x="271463" y="152400"/>
                        <a:pt x="272415" y="157163"/>
                        <a:pt x="267652" y="162878"/>
                      </a:cubicBezTo>
                      <a:lnTo>
                        <a:pt x="100965" y="311468"/>
                      </a:lnTo>
                      <a:lnTo>
                        <a:pt x="277177" y="481013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67"/>
                <p:cNvSpPr/>
                <p:nvPr/>
              </p:nvSpPr>
              <p:spPr>
                <a:xfrm>
                  <a:off x="4487227" y="2358389"/>
                  <a:ext cx="291464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464" h="352425" extrusionOk="0">
                      <a:moveTo>
                        <a:pt x="30480" y="44768"/>
                      </a:moveTo>
                      <a:lnTo>
                        <a:pt x="25717" y="24765"/>
                      </a:lnTo>
                      <a:cubicBezTo>
                        <a:pt x="23813" y="17145"/>
                        <a:pt x="25717" y="14288"/>
                        <a:pt x="34290" y="11430"/>
                      </a:cubicBezTo>
                      <a:cubicBezTo>
                        <a:pt x="42863" y="9525"/>
                        <a:pt x="97155" y="0"/>
                        <a:pt x="148590" y="0"/>
                      </a:cubicBezTo>
                      <a:cubicBezTo>
                        <a:pt x="260985" y="0"/>
                        <a:pt x="291465" y="49530"/>
                        <a:pt x="291465" y="160020"/>
                      </a:cubicBezTo>
                      <a:lnTo>
                        <a:pt x="291465" y="335280"/>
                      </a:lnTo>
                      <a:cubicBezTo>
                        <a:pt x="291465" y="343853"/>
                        <a:pt x="289560" y="345758"/>
                        <a:pt x="281940" y="345758"/>
                      </a:cubicBezTo>
                      <a:lnTo>
                        <a:pt x="262890" y="345758"/>
                      </a:lnTo>
                      <a:cubicBezTo>
                        <a:pt x="258127" y="345758"/>
                        <a:pt x="254317" y="343853"/>
                        <a:pt x="253365" y="335280"/>
                      </a:cubicBezTo>
                      <a:lnTo>
                        <a:pt x="251460" y="289560"/>
                      </a:lnTo>
                      <a:cubicBezTo>
                        <a:pt x="233363" y="314325"/>
                        <a:pt x="189547" y="352425"/>
                        <a:pt x="118110" y="352425"/>
                      </a:cubicBezTo>
                      <a:cubicBezTo>
                        <a:pt x="53340" y="352425"/>
                        <a:pt x="0" y="313373"/>
                        <a:pt x="0" y="241935"/>
                      </a:cubicBezTo>
                      <a:cubicBezTo>
                        <a:pt x="0" y="169545"/>
                        <a:pt x="55245" y="135255"/>
                        <a:pt x="137160" y="135255"/>
                      </a:cubicBezTo>
                      <a:cubicBezTo>
                        <a:pt x="173355" y="135255"/>
                        <a:pt x="211455" y="144780"/>
                        <a:pt x="243840" y="159068"/>
                      </a:cubicBezTo>
                      <a:cubicBezTo>
                        <a:pt x="243840" y="75248"/>
                        <a:pt x="219075" y="44768"/>
                        <a:pt x="149542" y="44768"/>
                      </a:cubicBezTo>
                      <a:cubicBezTo>
                        <a:pt x="106680" y="44768"/>
                        <a:pt x="72390" y="50483"/>
                        <a:pt x="46672" y="55245"/>
                      </a:cubicBezTo>
                      <a:cubicBezTo>
                        <a:pt x="34290" y="57150"/>
                        <a:pt x="32385" y="53340"/>
                        <a:pt x="30480" y="44768"/>
                      </a:cubicBezTo>
                      <a:close/>
                      <a:moveTo>
                        <a:pt x="45720" y="242888"/>
                      </a:moveTo>
                      <a:cubicBezTo>
                        <a:pt x="45720" y="284798"/>
                        <a:pt x="75247" y="314325"/>
                        <a:pt x="129540" y="314325"/>
                      </a:cubicBezTo>
                      <a:cubicBezTo>
                        <a:pt x="176213" y="314325"/>
                        <a:pt x="219075" y="283845"/>
                        <a:pt x="240030" y="251460"/>
                      </a:cubicBezTo>
                      <a:lnTo>
                        <a:pt x="240030" y="196215"/>
                      </a:lnTo>
                      <a:cubicBezTo>
                        <a:pt x="206692" y="181928"/>
                        <a:pt x="180975" y="172403"/>
                        <a:pt x="142875" y="172403"/>
                      </a:cubicBezTo>
                      <a:cubicBezTo>
                        <a:pt x="79057" y="172403"/>
                        <a:pt x="45720" y="197168"/>
                        <a:pt x="45720" y="242888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67"/>
                <p:cNvSpPr/>
                <p:nvPr/>
              </p:nvSpPr>
              <p:spPr>
                <a:xfrm>
                  <a:off x="4887479" y="2358389"/>
                  <a:ext cx="278880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0" h="352425" extrusionOk="0">
                      <a:moveTo>
                        <a:pt x="230303" y="251460"/>
                      </a:moveTo>
                      <a:cubicBezTo>
                        <a:pt x="230303" y="221933"/>
                        <a:pt x="196965" y="207645"/>
                        <a:pt x="136005" y="198120"/>
                      </a:cubicBezTo>
                      <a:cubicBezTo>
                        <a:pt x="70283" y="189548"/>
                        <a:pt x="7418" y="174308"/>
                        <a:pt x="7418" y="103823"/>
                      </a:cubicBezTo>
                      <a:cubicBezTo>
                        <a:pt x="7418" y="40958"/>
                        <a:pt x="55995" y="0"/>
                        <a:pt x="135053" y="0"/>
                      </a:cubicBezTo>
                      <a:cubicBezTo>
                        <a:pt x="169343" y="0"/>
                        <a:pt x="216015" y="8573"/>
                        <a:pt x="262688" y="37148"/>
                      </a:cubicBezTo>
                      <a:cubicBezTo>
                        <a:pt x="271260" y="41910"/>
                        <a:pt x="270308" y="45720"/>
                        <a:pt x="266498" y="51435"/>
                      </a:cubicBezTo>
                      <a:lnTo>
                        <a:pt x="257925" y="66675"/>
                      </a:lnTo>
                      <a:cubicBezTo>
                        <a:pt x="254115" y="74295"/>
                        <a:pt x="250305" y="76200"/>
                        <a:pt x="243638" y="71438"/>
                      </a:cubicBezTo>
                      <a:cubicBezTo>
                        <a:pt x="207443" y="50483"/>
                        <a:pt x="182678" y="39053"/>
                        <a:pt x="138863" y="39053"/>
                      </a:cubicBezTo>
                      <a:cubicBezTo>
                        <a:pt x="82665" y="39053"/>
                        <a:pt x="55043" y="62865"/>
                        <a:pt x="55043" y="100013"/>
                      </a:cubicBezTo>
                      <a:cubicBezTo>
                        <a:pt x="55043" y="137160"/>
                        <a:pt x="88380" y="142875"/>
                        <a:pt x="149340" y="152400"/>
                      </a:cubicBezTo>
                      <a:cubicBezTo>
                        <a:pt x="215063" y="161925"/>
                        <a:pt x="278880" y="182880"/>
                        <a:pt x="278880" y="247650"/>
                      </a:cubicBezTo>
                      <a:cubicBezTo>
                        <a:pt x="278880" y="308610"/>
                        <a:pt x="229350" y="352425"/>
                        <a:pt x="141720" y="352425"/>
                      </a:cubicBezTo>
                      <a:cubicBezTo>
                        <a:pt x="105525" y="352425"/>
                        <a:pt x="54090" y="342900"/>
                        <a:pt x="4560" y="309563"/>
                      </a:cubicBezTo>
                      <a:cubicBezTo>
                        <a:pt x="-1155" y="305753"/>
                        <a:pt x="-1155" y="301943"/>
                        <a:pt x="2655" y="295275"/>
                      </a:cubicBezTo>
                      <a:lnTo>
                        <a:pt x="12180" y="278130"/>
                      </a:lnTo>
                      <a:cubicBezTo>
                        <a:pt x="15990" y="270510"/>
                        <a:pt x="19800" y="268605"/>
                        <a:pt x="26468" y="274320"/>
                      </a:cubicBezTo>
                      <a:cubicBezTo>
                        <a:pt x="55995" y="294323"/>
                        <a:pt x="95048" y="311468"/>
                        <a:pt x="138863" y="311468"/>
                      </a:cubicBezTo>
                      <a:cubicBezTo>
                        <a:pt x="203633" y="313373"/>
                        <a:pt x="230303" y="284798"/>
                        <a:pt x="230303" y="251460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67"/>
                <p:cNvSpPr/>
                <p:nvPr/>
              </p:nvSpPr>
              <p:spPr>
                <a:xfrm>
                  <a:off x="5259704" y="2286952"/>
                  <a:ext cx="232349" cy="4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49" h="424814" extrusionOk="0">
                      <a:moveTo>
                        <a:pt x="162877" y="424815"/>
                      </a:moveTo>
                      <a:cubicBezTo>
                        <a:pt x="75247" y="424815"/>
                        <a:pt x="42863" y="370523"/>
                        <a:pt x="42863" y="277178"/>
                      </a:cubicBezTo>
                      <a:lnTo>
                        <a:pt x="42863" y="120015"/>
                      </a:lnTo>
                      <a:lnTo>
                        <a:pt x="10477" y="120015"/>
                      </a:lnTo>
                      <a:cubicBezTo>
                        <a:pt x="1905" y="120015"/>
                        <a:pt x="0" y="118110"/>
                        <a:pt x="0" y="109537"/>
                      </a:cubicBezTo>
                      <a:lnTo>
                        <a:pt x="0" y="89535"/>
                      </a:lnTo>
                      <a:cubicBezTo>
                        <a:pt x="0" y="80962"/>
                        <a:pt x="1905" y="79058"/>
                        <a:pt x="10477" y="79058"/>
                      </a:cubicBezTo>
                      <a:lnTo>
                        <a:pt x="42863" y="79058"/>
                      </a:lnTo>
                      <a:lnTo>
                        <a:pt x="42863" y="10478"/>
                      </a:lnTo>
                      <a:cubicBezTo>
                        <a:pt x="42863" y="1905"/>
                        <a:pt x="44767" y="0"/>
                        <a:pt x="52388" y="0"/>
                      </a:cubicBezTo>
                      <a:lnTo>
                        <a:pt x="81915" y="0"/>
                      </a:lnTo>
                      <a:cubicBezTo>
                        <a:pt x="90488" y="0"/>
                        <a:pt x="91440" y="1905"/>
                        <a:pt x="91440" y="10478"/>
                      </a:cubicBezTo>
                      <a:lnTo>
                        <a:pt x="91440" y="80010"/>
                      </a:lnTo>
                      <a:lnTo>
                        <a:pt x="211455" y="80010"/>
                      </a:lnTo>
                      <a:cubicBezTo>
                        <a:pt x="219075" y="80010"/>
                        <a:pt x="220980" y="81915"/>
                        <a:pt x="220980" y="90487"/>
                      </a:cubicBezTo>
                      <a:lnTo>
                        <a:pt x="220980" y="110490"/>
                      </a:lnTo>
                      <a:cubicBezTo>
                        <a:pt x="220980" y="119062"/>
                        <a:pt x="219075" y="120967"/>
                        <a:pt x="211455" y="120967"/>
                      </a:cubicBezTo>
                      <a:lnTo>
                        <a:pt x="91440" y="120967"/>
                      </a:lnTo>
                      <a:lnTo>
                        <a:pt x="91440" y="273368"/>
                      </a:lnTo>
                      <a:cubicBezTo>
                        <a:pt x="91440" y="350520"/>
                        <a:pt x="115252" y="379095"/>
                        <a:pt x="167640" y="379095"/>
                      </a:cubicBezTo>
                      <a:cubicBezTo>
                        <a:pt x="186690" y="379095"/>
                        <a:pt x="197167" y="378143"/>
                        <a:pt x="214313" y="369570"/>
                      </a:cubicBezTo>
                      <a:cubicBezTo>
                        <a:pt x="222885" y="364808"/>
                        <a:pt x="224790" y="365760"/>
                        <a:pt x="227647" y="374333"/>
                      </a:cubicBezTo>
                      <a:lnTo>
                        <a:pt x="231457" y="395287"/>
                      </a:lnTo>
                      <a:cubicBezTo>
                        <a:pt x="233363" y="402908"/>
                        <a:pt x="232410" y="404812"/>
                        <a:pt x="226695" y="408623"/>
                      </a:cubicBezTo>
                      <a:cubicBezTo>
                        <a:pt x="200025" y="424815"/>
                        <a:pt x="171450" y="424815"/>
                        <a:pt x="162877" y="424815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67"/>
                <p:cNvSpPr/>
                <p:nvPr/>
              </p:nvSpPr>
              <p:spPr>
                <a:xfrm>
                  <a:off x="5584506" y="2358389"/>
                  <a:ext cx="337185" cy="3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85" h="353377" extrusionOk="0">
                      <a:moveTo>
                        <a:pt x="311468" y="292418"/>
                      </a:moveTo>
                      <a:cubicBezTo>
                        <a:pt x="316230" y="298133"/>
                        <a:pt x="316230" y="301943"/>
                        <a:pt x="311468" y="306705"/>
                      </a:cubicBezTo>
                      <a:cubicBezTo>
                        <a:pt x="280988" y="337185"/>
                        <a:pt x="225743" y="353378"/>
                        <a:pt x="177165" y="353378"/>
                      </a:cubicBezTo>
                      <a:cubicBezTo>
                        <a:pt x="77153" y="353378"/>
                        <a:pt x="0" y="275273"/>
                        <a:pt x="0" y="177165"/>
                      </a:cubicBezTo>
                      <a:cubicBezTo>
                        <a:pt x="0" y="80010"/>
                        <a:pt x="77153" y="0"/>
                        <a:pt x="173355" y="0"/>
                      </a:cubicBezTo>
                      <a:cubicBezTo>
                        <a:pt x="277178" y="0"/>
                        <a:pt x="337185" y="83820"/>
                        <a:pt x="337185" y="182880"/>
                      </a:cubicBezTo>
                      <a:cubicBezTo>
                        <a:pt x="337185" y="191453"/>
                        <a:pt x="336233" y="193358"/>
                        <a:pt x="327660" y="193358"/>
                      </a:cubicBezTo>
                      <a:lnTo>
                        <a:pt x="50483" y="193358"/>
                      </a:lnTo>
                      <a:cubicBezTo>
                        <a:pt x="55245" y="255270"/>
                        <a:pt x="111443" y="308610"/>
                        <a:pt x="179070" y="308610"/>
                      </a:cubicBezTo>
                      <a:cubicBezTo>
                        <a:pt x="211455" y="308610"/>
                        <a:pt x="251460" y="299085"/>
                        <a:pt x="283845" y="275273"/>
                      </a:cubicBezTo>
                      <a:cubicBezTo>
                        <a:pt x="291465" y="271463"/>
                        <a:pt x="293370" y="270510"/>
                        <a:pt x="299085" y="276225"/>
                      </a:cubicBezTo>
                      <a:lnTo>
                        <a:pt x="311468" y="292418"/>
                      </a:lnTo>
                      <a:close/>
                      <a:moveTo>
                        <a:pt x="287655" y="159068"/>
                      </a:moveTo>
                      <a:cubicBezTo>
                        <a:pt x="285750" y="100013"/>
                        <a:pt x="240983" y="40958"/>
                        <a:pt x="173355" y="40958"/>
                      </a:cubicBezTo>
                      <a:cubicBezTo>
                        <a:pt x="104775" y="40958"/>
                        <a:pt x="54293" y="99060"/>
                        <a:pt x="51435" y="159068"/>
                      </a:cubicBezTo>
                      <a:lnTo>
                        <a:pt x="287655" y="159068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67"/>
                <p:cNvSpPr/>
                <p:nvPr/>
              </p:nvSpPr>
              <p:spPr>
                <a:xfrm>
                  <a:off x="6054089" y="2359342"/>
                  <a:ext cx="286702" cy="34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702" h="345757" extrusionOk="0">
                      <a:moveTo>
                        <a:pt x="40005" y="77152"/>
                      </a:moveTo>
                      <a:cubicBezTo>
                        <a:pt x="54292" y="50482"/>
                        <a:pt x="88582" y="0"/>
                        <a:pt x="154305" y="0"/>
                      </a:cubicBezTo>
                      <a:cubicBezTo>
                        <a:pt x="225742" y="0"/>
                        <a:pt x="286703" y="42863"/>
                        <a:pt x="286703" y="149543"/>
                      </a:cubicBezTo>
                      <a:lnTo>
                        <a:pt x="286703" y="335280"/>
                      </a:lnTo>
                      <a:cubicBezTo>
                        <a:pt x="286703" y="343853"/>
                        <a:pt x="283845" y="345758"/>
                        <a:pt x="277178" y="345758"/>
                      </a:cubicBezTo>
                      <a:lnTo>
                        <a:pt x="247650" y="345758"/>
                      </a:lnTo>
                      <a:cubicBezTo>
                        <a:pt x="240030" y="345758"/>
                        <a:pt x="238125" y="343853"/>
                        <a:pt x="238125" y="335280"/>
                      </a:cubicBezTo>
                      <a:lnTo>
                        <a:pt x="238125" y="161925"/>
                      </a:lnTo>
                      <a:cubicBezTo>
                        <a:pt x="238125" y="83820"/>
                        <a:pt x="198120" y="43815"/>
                        <a:pt x="143828" y="43815"/>
                      </a:cubicBezTo>
                      <a:cubicBezTo>
                        <a:pt x="85725" y="43815"/>
                        <a:pt x="48578" y="100013"/>
                        <a:pt x="48578" y="166688"/>
                      </a:cubicBezTo>
                      <a:lnTo>
                        <a:pt x="48578" y="334328"/>
                      </a:lnTo>
                      <a:cubicBezTo>
                        <a:pt x="48578" y="342900"/>
                        <a:pt x="46672" y="344805"/>
                        <a:pt x="39053" y="344805"/>
                      </a:cubicBezTo>
                      <a:lnTo>
                        <a:pt x="9525" y="344805"/>
                      </a:lnTo>
                      <a:cubicBezTo>
                        <a:pt x="1905" y="344805"/>
                        <a:pt x="0" y="342900"/>
                        <a:pt x="0" y="334328"/>
                      </a:cubicBezTo>
                      <a:lnTo>
                        <a:pt x="0" y="168593"/>
                      </a:lnTo>
                      <a:lnTo>
                        <a:pt x="0" y="16193"/>
                      </a:lnTo>
                      <a:cubicBezTo>
                        <a:pt x="0" y="7620"/>
                        <a:pt x="2857" y="5715"/>
                        <a:pt x="9525" y="5715"/>
                      </a:cubicBezTo>
                      <a:lnTo>
                        <a:pt x="25717" y="5715"/>
                      </a:lnTo>
                      <a:cubicBezTo>
                        <a:pt x="30480" y="5715"/>
                        <a:pt x="34290" y="7620"/>
                        <a:pt x="37147" y="16193"/>
                      </a:cubicBezTo>
                      <a:lnTo>
                        <a:pt x="40005" y="77152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6" name="Google Shape;316;p67"/>
            <p:cNvGrpSpPr/>
            <p:nvPr/>
          </p:nvGrpSpPr>
          <p:grpSpPr>
            <a:xfrm>
              <a:off x="4986337" y="2867977"/>
              <a:ext cx="1352549" cy="295275"/>
              <a:chOff x="4986337" y="2867977"/>
              <a:chExt cx="1352549" cy="295275"/>
            </a:xfrm>
          </p:grpSpPr>
          <p:sp>
            <p:nvSpPr>
              <p:cNvPr id="317" name="Google Shape;317;p67"/>
              <p:cNvSpPr/>
              <p:nvPr/>
            </p:nvSpPr>
            <p:spPr>
              <a:xfrm>
                <a:off x="4986337" y="2867977"/>
                <a:ext cx="156209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156209" h="236220" extrusionOk="0">
                    <a:moveTo>
                      <a:pt x="0" y="225743"/>
                    </a:moveTo>
                    <a:lnTo>
                      <a:pt x="0" y="0"/>
                    </a:lnTo>
                    <a:lnTo>
                      <a:pt x="44767" y="0"/>
                    </a:lnTo>
                    <a:lnTo>
                      <a:pt x="44767" y="79058"/>
                    </a:lnTo>
                    <a:lnTo>
                      <a:pt x="46672" y="79058"/>
                    </a:lnTo>
                    <a:cubicBezTo>
                      <a:pt x="58103" y="70485"/>
                      <a:pt x="73342" y="64770"/>
                      <a:pt x="94297" y="64770"/>
                    </a:cubicBezTo>
                    <a:cubicBezTo>
                      <a:pt x="125730" y="64770"/>
                      <a:pt x="156210" y="83820"/>
                      <a:pt x="156210" y="143827"/>
                    </a:cubicBezTo>
                    <a:lnTo>
                      <a:pt x="156210" y="147638"/>
                    </a:lnTo>
                    <a:cubicBezTo>
                      <a:pt x="156210" y="208598"/>
                      <a:pt x="125730" y="236220"/>
                      <a:pt x="67628" y="236220"/>
                    </a:cubicBezTo>
                    <a:cubicBezTo>
                      <a:pt x="42863" y="236220"/>
                      <a:pt x="17145" y="231458"/>
                      <a:pt x="0" y="225743"/>
                    </a:cubicBezTo>
                    <a:close/>
                    <a:moveTo>
                      <a:pt x="110490" y="153352"/>
                    </a:moveTo>
                    <a:lnTo>
                      <a:pt x="110490" y="147638"/>
                    </a:lnTo>
                    <a:cubicBezTo>
                      <a:pt x="110490" y="109538"/>
                      <a:pt x="98108" y="99060"/>
                      <a:pt x="73342" y="99060"/>
                    </a:cubicBezTo>
                    <a:cubicBezTo>
                      <a:pt x="61913" y="99060"/>
                      <a:pt x="50483" y="103823"/>
                      <a:pt x="44767" y="106680"/>
                    </a:cubicBezTo>
                    <a:lnTo>
                      <a:pt x="44767" y="200025"/>
                    </a:lnTo>
                    <a:cubicBezTo>
                      <a:pt x="50483" y="202883"/>
                      <a:pt x="59055" y="204788"/>
                      <a:pt x="70485" y="204788"/>
                    </a:cubicBezTo>
                    <a:cubicBezTo>
                      <a:pt x="92392" y="203835"/>
                      <a:pt x="110490" y="193358"/>
                      <a:pt x="110490" y="15335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67"/>
              <p:cNvSpPr/>
              <p:nvPr/>
            </p:nvSpPr>
            <p:spPr>
              <a:xfrm>
                <a:off x="5154929" y="2934652"/>
                <a:ext cx="162877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62877" h="228600" extrusionOk="0">
                    <a:moveTo>
                      <a:pt x="10478" y="222885"/>
                    </a:moveTo>
                    <a:lnTo>
                      <a:pt x="10478" y="193358"/>
                    </a:lnTo>
                    <a:cubicBezTo>
                      <a:pt x="15240" y="194310"/>
                      <a:pt x="21908" y="195263"/>
                      <a:pt x="27623" y="195263"/>
                    </a:cubicBezTo>
                    <a:cubicBezTo>
                      <a:pt x="42863" y="195263"/>
                      <a:pt x="51435" y="189548"/>
                      <a:pt x="57150" y="175260"/>
                    </a:cubicBezTo>
                    <a:lnTo>
                      <a:pt x="61913" y="161925"/>
                    </a:lnTo>
                    <a:lnTo>
                      <a:pt x="0" y="0"/>
                    </a:lnTo>
                    <a:lnTo>
                      <a:pt x="46673" y="0"/>
                    </a:lnTo>
                    <a:lnTo>
                      <a:pt x="84773" y="108585"/>
                    </a:lnTo>
                    <a:lnTo>
                      <a:pt x="85725" y="108585"/>
                    </a:lnTo>
                    <a:lnTo>
                      <a:pt x="120967" y="0"/>
                    </a:lnTo>
                    <a:lnTo>
                      <a:pt x="162877" y="0"/>
                    </a:lnTo>
                    <a:lnTo>
                      <a:pt x="98108" y="182880"/>
                    </a:lnTo>
                    <a:cubicBezTo>
                      <a:pt x="86677" y="215265"/>
                      <a:pt x="70485" y="228600"/>
                      <a:pt x="38100" y="228600"/>
                    </a:cubicBezTo>
                    <a:cubicBezTo>
                      <a:pt x="28575" y="228600"/>
                      <a:pt x="16192" y="225743"/>
                      <a:pt x="10478" y="222885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67"/>
              <p:cNvSpPr/>
              <p:nvPr/>
            </p:nvSpPr>
            <p:spPr>
              <a:xfrm>
                <a:off x="5395912" y="2882264"/>
                <a:ext cx="200977" cy="218122"/>
              </a:xfrm>
              <a:custGeom>
                <a:avLst/>
                <a:gdLst/>
                <a:ahLst/>
                <a:cxnLst/>
                <a:rect l="l" t="t" r="r" b="b"/>
                <a:pathLst>
                  <a:path w="200977" h="218122" extrusionOk="0">
                    <a:moveTo>
                      <a:pt x="0" y="0"/>
                    </a:moveTo>
                    <a:lnTo>
                      <a:pt x="49530" y="0"/>
                    </a:lnTo>
                    <a:lnTo>
                      <a:pt x="102870" y="160020"/>
                    </a:lnTo>
                    <a:lnTo>
                      <a:pt x="103822" y="160020"/>
                    </a:lnTo>
                    <a:lnTo>
                      <a:pt x="156210" y="0"/>
                    </a:lnTo>
                    <a:lnTo>
                      <a:pt x="200978" y="0"/>
                    </a:lnTo>
                    <a:lnTo>
                      <a:pt x="124778" y="218123"/>
                    </a:lnTo>
                    <a:lnTo>
                      <a:pt x="76200" y="218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67"/>
              <p:cNvSpPr/>
              <p:nvPr/>
            </p:nvSpPr>
            <p:spPr>
              <a:xfrm>
                <a:off x="558831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1913" y="31432"/>
                      <a:pt x="46672" y="39052"/>
                      <a:pt x="44767" y="6953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67"/>
              <p:cNvSpPr/>
              <p:nvPr/>
            </p:nvSpPr>
            <p:spPr>
              <a:xfrm>
                <a:off x="575976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2865" y="31432"/>
                      <a:pt x="47625" y="39052"/>
                      <a:pt x="44767" y="6953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67"/>
              <p:cNvSpPr/>
              <p:nvPr/>
            </p:nvSpPr>
            <p:spPr>
              <a:xfrm>
                <a:off x="5930264" y="2932747"/>
                <a:ext cx="13620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36207" h="170497" extrusionOk="0">
                    <a:moveTo>
                      <a:pt x="0" y="123825"/>
                    </a:moveTo>
                    <a:cubicBezTo>
                      <a:pt x="0" y="91440"/>
                      <a:pt x="21907" y="78105"/>
                      <a:pt x="56197" y="74295"/>
                    </a:cubicBezTo>
                    <a:lnTo>
                      <a:pt x="91440" y="69532"/>
                    </a:lnTo>
                    <a:lnTo>
                      <a:pt x="91440" y="59055"/>
                    </a:lnTo>
                    <a:cubicBezTo>
                      <a:pt x="91440" y="39052"/>
                      <a:pt x="81915" y="34290"/>
                      <a:pt x="56197" y="34290"/>
                    </a:cubicBezTo>
                    <a:cubicBezTo>
                      <a:pt x="40005" y="34290"/>
                      <a:pt x="24765" y="36195"/>
                      <a:pt x="14288" y="39052"/>
                    </a:cubicBezTo>
                    <a:lnTo>
                      <a:pt x="14288" y="9525"/>
                    </a:lnTo>
                    <a:cubicBezTo>
                      <a:pt x="30480" y="3810"/>
                      <a:pt x="49530" y="0"/>
                      <a:pt x="73342" y="0"/>
                    </a:cubicBezTo>
                    <a:cubicBezTo>
                      <a:pt x="112395" y="0"/>
                      <a:pt x="136207" y="14288"/>
                      <a:pt x="136207" y="49530"/>
                    </a:cubicBezTo>
                    <a:lnTo>
                      <a:pt x="136207" y="167640"/>
                    </a:lnTo>
                    <a:lnTo>
                      <a:pt x="100013" y="167640"/>
                    </a:lnTo>
                    <a:lnTo>
                      <a:pt x="96203" y="154305"/>
                    </a:lnTo>
                    <a:lnTo>
                      <a:pt x="94297" y="154305"/>
                    </a:lnTo>
                    <a:cubicBezTo>
                      <a:pt x="86678" y="163830"/>
                      <a:pt x="73342" y="170498"/>
                      <a:pt x="51435" y="170498"/>
                    </a:cubicBezTo>
                    <a:cubicBezTo>
                      <a:pt x="21907" y="170498"/>
                      <a:pt x="0" y="155257"/>
                      <a:pt x="0" y="123825"/>
                    </a:cubicBezTo>
                    <a:close/>
                    <a:moveTo>
                      <a:pt x="92392" y="133350"/>
                    </a:moveTo>
                    <a:lnTo>
                      <a:pt x="92392" y="96202"/>
                    </a:lnTo>
                    <a:lnTo>
                      <a:pt x="66675" y="99060"/>
                    </a:lnTo>
                    <a:cubicBezTo>
                      <a:pt x="51435" y="100965"/>
                      <a:pt x="44767" y="106680"/>
                      <a:pt x="44767" y="120967"/>
                    </a:cubicBezTo>
                    <a:cubicBezTo>
                      <a:pt x="44767" y="136207"/>
                      <a:pt x="54292" y="141923"/>
                      <a:pt x="67628" y="141923"/>
                    </a:cubicBezTo>
                    <a:cubicBezTo>
                      <a:pt x="76200" y="140970"/>
                      <a:pt x="86678" y="137160"/>
                      <a:pt x="92392" y="133350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67"/>
              <p:cNvSpPr/>
              <p:nvPr/>
            </p:nvSpPr>
            <p:spPr>
              <a:xfrm>
                <a:off x="6102667" y="2931795"/>
                <a:ext cx="236219" cy="168592"/>
              </a:xfrm>
              <a:custGeom>
                <a:avLst/>
                <a:gdLst/>
                <a:ahLst/>
                <a:cxnLst/>
                <a:rect l="l" t="t" r="r" b="b"/>
                <a:pathLst>
                  <a:path w="236219" h="168592" extrusionOk="0">
                    <a:moveTo>
                      <a:pt x="0" y="2857"/>
                    </a:moveTo>
                    <a:lnTo>
                      <a:pt x="42863" y="2857"/>
                    </a:lnTo>
                    <a:lnTo>
                      <a:pt x="42863" y="18097"/>
                    </a:lnTo>
                    <a:lnTo>
                      <a:pt x="44767" y="18097"/>
                    </a:lnTo>
                    <a:cubicBezTo>
                      <a:pt x="58102" y="7620"/>
                      <a:pt x="75247" y="0"/>
                      <a:pt x="95250" y="0"/>
                    </a:cubicBezTo>
                    <a:cubicBezTo>
                      <a:pt x="113347" y="0"/>
                      <a:pt x="126682" y="5715"/>
                      <a:pt x="134302" y="18097"/>
                    </a:cubicBezTo>
                    <a:lnTo>
                      <a:pt x="136207" y="18097"/>
                    </a:lnTo>
                    <a:cubicBezTo>
                      <a:pt x="153352" y="6667"/>
                      <a:pt x="171450" y="0"/>
                      <a:pt x="190500" y="0"/>
                    </a:cubicBezTo>
                    <a:cubicBezTo>
                      <a:pt x="219075" y="0"/>
                      <a:pt x="236220" y="13335"/>
                      <a:pt x="236220" y="45720"/>
                    </a:cubicBezTo>
                    <a:lnTo>
                      <a:pt x="236220" y="168592"/>
                    </a:lnTo>
                    <a:lnTo>
                      <a:pt x="192405" y="168592"/>
                    </a:lnTo>
                    <a:lnTo>
                      <a:pt x="192405" y="57150"/>
                    </a:lnTo>
                    <a:cubicBezTo>
                      <a:pt x="192405" y="41910"/>
                      <a:pt x="186690" y="36195"/>
                      <a:pt x="170497" y="36195"/>
                    </a:cubicBezTo>
                    <a:cubicBezTo>
                      <a:pt x="160972" y="36195"/>
                      <a:pt x="151447" y="39052"/>
                      <a:pt x="140970" y="43815"/>
                    </a:cubicBezTo>
                    <a:cubicBezTo>
                      <a:pt x="140970" y="45720"/>
                      <a:pt x="140970" y="47625"/>
                      <a:pt x="140970" y="49530"/>
                    </a:cubicBezTo>
                    <a:lnTo>
                      <a:pt x="140970" y="168592"/>
                    </a:lnTo>
                    <a:lnTo>
                      <a:pt x="97155" y="168592"/>
                    </a:lnTo>
                    <a:lnTo>
                      <a:pt x="97155" y="57150"/>
                    </a:lnTo>
                    <a:cubicBezTo>
                      <a:pt x="97155" y="41910"/>
                      <a:pt x="91440" y="36195"/>
                      <a:pt x="75247" y="36195"/>
                    </a:cubicBezTo>
                    <a:cubicBezTo>
                      <a:pt x="64770" y="36195"/>
                      <a:pt x="55245" y="40005"/>
                      <a:pt x="45720" y="43815"/>
                    </a:cubicBezTo>
                    <a:lnTo>
                      <a:pt x="45720" y="168592"/>
                    </a:lnTo>
                    <a:lnTo>
                      <a:pt x="952" y="168592"/>
                    </a:lnTo>
                    <a:lnTo>
                      <a:pt x="952" y="2857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4" name="Google Shape;324;p67"/>
          <p:cNvSpPr txBox="1"/>
          <p:nvPr/>
        </p:nvSpPr>
        <p:spPr>
          <a:xfrm>
            <a:off x="762001" y="9926510"/>
            <a:ext cx="739144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© 2021 Kasten by Veeam. Confidential information. All rights reserved. All trademarks are the property of their respective owners.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67"/>
          <p:cNvGrpSpPr/>
          <p:nvPr/>
        </p:nvGrpSpPr>
        <p:grpSpPr>
          <a:xfrm flipH="1">
            <a:off x="8396165" y="-2571538"/>
            <a:ext cx="13102620" cy="17862992"/>
            <a:chOff x="-1576847" y="-1295539"/>
            <a:chExt cx="6551309" cy="8931496"/>
          </a:xfrm>
        </p:grpSpPr>
        <p:sp>
          <p:nvSpPr>
            <p:cNvPr id="326" name="Google Shape;326;p67"/>
            <p:cNvSpPr/>
            <p:nvPr/>
          </p:nvSpPr>
          <p:spPr>
            <a:xfrm rot="-2700000">
              <a:off x="-59930" y="1486564"/>
              <a:ext cx="3517475" cy="5747476"/>
            </a:xfrm>
            <a:custGeom>
              <a:avLst/>
              <a:gdLst/>
              <a:ahLst/>
              <a:cxnLst/>
              <a:rect l="l" t="t" r="r" b="b"/>
              <a:pathLst>
                <a:path w="3517475" h="5747476" extrusionOk="0">
                  <a:moveTo>
                    <a:pt x="3517475" y="0"/>
                  </a:moveTo>
                  <a:lnTo>
                    <a:pt x="3517475" y="5747476"/>
                  </a:lnTo>
                  <a:lnTo>
                    <a:pt x="0" y="2230000"/>
                  </a:lnTo>
                  <a:lnTo>
                    <a:pt x="2230000" y="0"/>
                  </a:lnTo>
                  <a:close/>
                </a:path>
              </a:pathLst>
            </a:custGeom>
            <a:solidFill>
              <a:srgbClr val="4C5BDC">
                <a:alpha val="14117"/>
              </a:srgbClr>
            </a:solidFill>
            <a:ln>
              <a:noFill/>
            </a:ln>
          </p:spPr>
          <p:txBody>
            <a:bodyPr spcFirstLastPara="1" wrap="square" lIns="91425" tIns="45700" rIns="457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7"/>
            <p:cNvSpPr/>
            <p:nvPr/>
          </p:nvSpPr>
          <p:spPr>
            <a:xfrm rot="2700000">
              <a:off x="175082" y="-995933"/>
              <a:ext cx="1806640" cy="2315775"/>
            </a:xfrm>
            <a:custGeom>
              <a:avLst/>
              <a:gdLst/>
              <a:ahLst/>
              <a:cxnLst/>
              <a:rect l="l" t="t" r="r" b="b"/>
              <a:pathLst>
                <a:path w="1806640" h="2315775" extrusionOk="0">
                  <a:moveTo>
                    <a:pt x="1806640" y="0"/>
                  </a:moveTo>
                  <a:lnTo>
                    <a:pt x="1806640" y="2200603"/>
                  </a:lnTo>
                  <a:cubicBezTo>
                    <a:pt x="1806640" y="2264211"/>
                    <a:pt x="1755076" y="2315775"/>
                    <a:pt x="1691468" y="2315775"/>
                  </a:cubicBezTo>
                  <a:lnTo>
                    <a:pt x="509134" y="2315775"/>
                  </a:lnTo>
                  <a:lnTo>
                    <a:pt x="0" y="1806641"/>
                  </a:lnTo>
                  <a:close/>
                </a:path>
              </a:pathLst>
            </a:custGeom>
            <a:solidFill>
              <a:srgbClr val="1B4473"/>
            </a:solidFill>
            <a:ln>
              <a:noFill/>
            </a:ln>
          </p:spPr>
          <p:txBody>
            <a:bodyPr spcFirstLastPara="1" wrap="square" lIns="91425" tIns="45700" rIns="457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8" name="Google Shape;328;p67"/>
          <p:cNvPicPr preferRelativeResize="0"/>
          <p:nvPr/>
        </p:nvPicPr>
        <p:blipFill rotWithShape="1">
          <a:blip r:embed="rId2">
            <a:alphaModFix/>
          </a:blip>
          <a:srcRect r="7546"/>
          <a:stretch/>
        </p:blipFill>
        <p:spPr>
          <a:xfrm>
            <a:off x="16972414" y="843839"/>
            <a:ext cx="1315588" cy="27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67"/>
          <p:cNvSpPr txBox="1">
            <a:spLocks noGrp="1"/>
          </p:cNvSpPr>
          <p:nvPr>
            <p:ph type="title"/>
          </p:nvPr>
        </p:nvSpPr>
        <p:spPr>
          <a:xfrm>
            <a:off x="762000" y="377904"/>
            <a:ext cx="1676399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 THEME Half page">
  <p:cSld name="BRIGHT THEME Half page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8"/>
          <p:cNvSpPr/>
          <p:nvPr/>
        </p:nvSpPr>
        <p:spPr>
          <a:xfrm>
            <a:off x="1" y="2"/>
            <a:ext cx="6481822" cy="10287000"/>
          </a:xfrm>
          <a:prstGeom prst="rect">
            <a:avLst/>
          </a:prstGeom>
          <a:solidFill>
            <a:srgbClr val="173753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8"/>
          <p:cNvSpPr txBox="1"/>
          <p:nvPr/>
        </p:nvSpPr>
        <p:spPr>
          <a:xfrm>
            <a:off x="7162801" y="9926510"/>
            <a:ext cx="739144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© 2021 Kasten by Veeam. Confidential information. All rights reserved. All trademarks are the property of their respective owners.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8"/>
          <p:cNvSpPr txBox="1">
            <a:spLocks noGrp="1"/>
          </p:cNvSpPr>
          <p:nvPr>
            <p:ph type="body" idx="1"/>
          </p:nvPr>
        </p:nvSpPr>
        <p:spPr>
          <a:xfrm>
            <a:off x="762002" y="6185162"/>
            <a:ext cx="5029200" cy="337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434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861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52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81818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Google Shape;334;p68"/>
          <p:cNvSpPr txBox="1">
            <a:spLocks noGrp="1"/>
          </p:cNvSpPr>
          <p:nvPr>
            <p:ph type="body" idx="2"/>
          </p:nvPr>
        </p:nvSpPr>
        <p:spPr>
          <a:xfrm>
            <a:off x="7162801" y="606425"/>
            <a:ext cx="10363198" cy="895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880"/>
              <a:buFont typeface="Arial"/>
              <a:buNone/>
              <a:defRPr sz="32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E6E6E"/>
              </a:buClr>
              <a:buSzPts val="2880"/>
              <a:buFont typeface="Arial"/>
              <a:buChar char="•"/>
              <a:defRPr sz="32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148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F2F2F"/>
              </a:buClr>
              <a:buSzPts val="2880"/>
              <a:buFont typeface="Arial"/>
              <a:buChar char="•"/>
              <a:defRPr sz="32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861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52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81818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5" name="Google Shape;335;p68"/>
          <p:cNvSpPr txBox="1">
            <a:spLocks noGrp="1"/>
          </p:cNvSpPr>
          <p:nvPr>
            <p:ph type="title"/>
          </p:nvPr>
        </p:nvSpPr>
        <p:spPr>
          <a:xfrm>
            <a:off x="717552" y="3122194"/>
            <a:ext cx="516589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B5CF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63B5C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36" name="Google Shape;336;p68"/>
          <p:cNvGrpSpPr/>
          <p:nvPr/>
        </p:nvGrpSpPr>
        <p:grpSpPr>
          <a:xfrm>
            <a:off x="15817217" y="9591263"/>
            <a:ext cx="1708784" cy="540246"/>
            <a:chOff x="2809874" y="2046922"/>
            <a:chExt cx="3530917" cy="1116330"/>
          </a:xfrm>
        </p:grpSpPr>
        <p:grpSp>
          <p:nvGrpSpPr>
            <p:cNvPr id="337" name="Google Shape;337;p68"/>
            <p:cNvGrpSpPr/>
            <p:nvPr/>
          </p:nvGrpSpPr>
          <p:grpSpPr>
            <a:xfrm>
              <a:off x="2809874" y="2046922"/>
              <a:ext cx="3530917" cy="826769"/>
              <a:chOff x="2809874" y="2046922"/>
              <a:chExt cx="3530917" cy="826769"/>
            </a:xfrm>
          </p:grpSpPr>
          <p:grpSp>
            <p:nvGrpSpPr>
              <p:cNvPr id="338" name="Google Shape;338;p68"/>
              <p:cNvGrpSpPr/>
              <p:nvPr/>
            </p:nvGrpSpPr>
            <p:grpSpPr>
              <a:xfrm>
                <a:off x="2809874" y="2046922"/>
                <a:ext cx="1110615" cy="826769"/>
                <a:chOff x="2809874" y="2046922"/>
                <a:chExt cx="1110615" cy="826769"/>
              </a:xfrm>
            </p:grpSpPr>
            <p:sp>
              <p:nvSpPr>
                <p:cNvPr id="339" name="Google Shape;339;p68"/>
                <p:cNvSpPr/>
                <p:nvPr/>
              </p:nvSpPr>
              <p:spPr>
                <a:xfrm>
                  <a:off x="2809874" y="2046922"/>
                  <a:ext cx="171450" cy="824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" h="824864" extrusionOk="0">
                      <a:moveTo>
                        <a:pt x="122873" y="824865"/>
                      </a:moveTo>
                      <a:lnTo>
                        <a:pt x="48578" y="824865"/>
                      </a:lnTo>
                      <a:cubicBezTo>
                        <a:pt x="21908" y="824865"/>
                        <a:pt x="0" y="802958"/>
                        <a:pt x="0" y="776288"/>
                      </a:cubicBezTo>
                      <a:lnTo>
                        <a:pt x="0" y="48578"/>
                      </a:lnTo>
                      <a:cubicBezTo>
                        <a:pt x="0" y="21907"/>
                        <a:pt x="20955" y="0"/>
                        <a:pt x="48578" y="0"/>
                      </a:cubicBezTo>
                      <a:lnTo>
                        <a:pt x="122873" y="0"/>
                      </a:lnTo>
                      <a:cubicBezTo>
                        <a:pt x="149543" y="0"/>
                        <a:pt x="171450" y="20955"/>
                        <a:pt x="171450" y="48578"/>
                      </a:cubicBezTo>
                      <a:lnTo>
                        <a:pt x="171450" y="776288"/>
                      </a:lnTo>
                      <a:cubicBezTo>
                        <a:pt x="170498" y="802958"/>
                        <a:pt x="149543" y="824865"/>
                        <a:pt x="122873" y="824865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0" name="Google Shape;340;p68"/>
                <p:cNvGrpSpPr/>
                <p:nvPr/>
              </p:nvGrpSpPr>
              <p:grpSpPr>
                <a:xfrm>
                  <a:off x="2995373" y="2051685"/>
                  <a:ext cx="925116" cy="822006"/>
                  <a:chOff x="2995373" y="2051685"/>
                  <a:chExt cx="925116" cy="822006"/>
                </a:xfrm>
              </p:grpSpPr>
              <p:sp>
                <p:nvSpPr>
                  <p:cNvPr id="341" name="Google Shape;341;p68"/>
                  <p:cNvSpPr/>
                  <p:nvPr/>
                </p:nvSpPr>
                <p:spPr>
                  <a:xfrm>
                    <a:off x="3234689" y="2051685"/>
                    <a:ext cx="685800" cy="4038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5800" h="403859" extrusionOk="0">
                        <a:moveTo>
                          <a:pt x="362903" y="169545"/>
                        </a:moveTo>
                        <a:lnTo>
                          <a:pt x="497205" y="403860"/>
                        </a:lnTo>
                        <a:lnTo>
                          <a:pt x="685800" y="403860"/>
                        </a:lnTo>
                        <a:cubicBezTo>
                          <a:pt x="684848" y="392430"/>
                          <a:pt x="681038" y="381000"/>
                          <a:pt x="675323" y="370523"/>
                        </a:cubicBezTo>
                        <a:lnTo>
                          <a:pt x="484823" y="39053"/>
                        </a:lnTo>
                        <a:cubicBezTo>
                          <a:pt x="470535" y="14288"/>
                          <a:pt x="444818" y="0"/>
                          <a:pt x="416243" y="0"/>
                        </a:cubicBezTo>
                        <a:lnTo>
                          <a:pt x="34290" y="0"/>
                        </a:lnTo>
                        <a:cubicBezTo>
                          <a:pt x="22860" y="0"/>
                          <a:pt x="10478" y="3810"/>
                          <a:pt x="0" y="8573"/>
                        </a:cubicBezTo>
                        <a:lnTo>
                          <a:pt x="91440" y="170497"/>
                        </a:lnTo>
                        <a:lnTo>
                          <a:pt x="363855" y="170497"/>
                        </a:lnTo>
                        <a:lnTo>
                          <a:pt x="363855" y="169545"/>
                        </a:lnTo>
                        <a:lnTo>
                          <a:pt x="362903" y="169545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2" name="Google Shape;342;p68"/>
                  <p:cNvSpPr/>
                  <p:nvPr/>
                </p:nvSpPr>
                <p:spPr>
                  <a:xfrm>
                    <a:off x="3232784" y="2467927"/>
                    <a:ext cx="687704" cy="40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704" h="405764" extrusionOk="0">
                        <a:moveTo>
                          <a:pt x="364807" y="235268"/>
                        </a:moveTo>
                        <a:lnTo>
                          <a:pt x="93345" y="235268"/>
                        </a:lnTo>
                        <a:lnTo>
                          <a:pt x="0" y="397193"/>
                        </a:lnTo>
                        <a:cubicBezTo>
                          <a:pt x="10477" y="401955"/>
                          <a:pt x="22860" y="405765"/>
                          <a:pt x="34290" y="405765"/>
                        </a:cubicBezTo>
                        <a:lnTo>
                          <a:pt x="417195" y="405765"/>
                        </a:lnTo>
                        <a:cubicBezTo>
                          <a:pt x="445770" y="405765"/>
                          <a:pt x="472440" y="390525"/>
                          <a:pt x="485775" y="366713"/>
                        </a:cubicBezTo>
                        <a:lnTo>
                          <a:pt x="677228" y="34290"/>
                        </a:lnTo>
                        <a:cubicBezTo>
                          <a:pt x="682943" y="23813"/>
                          <a:pt x="686753" y="11430"/>
                          <a:pt x="687705" y="0"/>
                        </a:cubicBezTo>
                        <a:lnTo>
                          <a:pt x="501015" y="0"/>
                        </a:lnTo>
                        <a:lnTo>
                          <a:pt x="364807" y="235268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3" name="Google Shape;343;p68"/>
                  <p:cNvSpPr/>
                  <p:nvPr/>
                </p:nvSpPr>
                <p:spPr>
                  <a:xfrm>
                    <a:off x="2995373" y="2065972"/>
                    <a:ext cx="319325" cy="796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325" h="796289" extrusionOk="0">
                        <a:moveTo>
                          <a:pt x="185023" y="397193"/>
                        </a:moveTo>
                        <a:lnTo>
                          <a:pt x="319326" y="163830"/>
                        </a:lnTo>
                        <a:lnTo>
                          <a:pt x="225981" y="0"/>
                        </a:lnTo>
                        <a:cubicBezTo>
                          <a:pt x="216456" y="7620"/>
                          <a:pt x="207883" y="15240"/>
                          <a:pt x="202168" y="26670"/>
                        </a:cubicBezTo>
                        <a:lnTo>
                          <a:pt x="10716" y="358140"/>
                        </a:lnTo>
                        <a:cubicBezTo>
                          <a:pt x="-3572" y="382905"/>
                          <a:pt x="-3572" y="412433"/>
                          <a:pt x="10716" y="438150"/>
                        </a:cubicBezTo>
                        <a:lnTo>
                          <a:pt x="202168" y="770573"/>
                        </a:lnTo>
                        <a:cubicBezTo>
                          <a:pt x="207883" y="781050"/>
                          <a:pt x="216456" y="789623"/>
                          <a:pt x="225981" y="796290"/>
                        </a:cubicBezTo>
                        <a:lnTo>
                          <a:pt x="319326" y="633413"/>
                        </a:lnTo>
                        <a:lnTo>
                          <a:pt x="185023" y="397193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44" name="Google Shape;344;p68"/>
              <p:cNvGrpSpPr/>
              <p:nvPr/>
            </p:nvGrpSpPr>
            <p:grpSpPr>
              <a:xfrm>
                <a:off x="4108132" y="2212657"/>
                <a:ext cx="2232659" cy="499109"/>
                <a:chOff x="4108132" y="2212657"/>
                <a:chExt cx="2232659" cy="499109"/>
              </a:xfrm>
            </p:grpSpPr>
            <p:sp>
              <p:nvSpPr>
                <p:cNvPr id="345" name="Google Shape;345;p68"/>
                <p:cNvSpPr/>
                <p:nvPr/>
              </p:nvSpPr>
              <p:spPr>
                <a:xfrm>
                  <a:off x="4108132" y="2212657"/>
                  <a:ext cx="280850" cy="491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850" h="491490" extrusionOk="0">
                      <a:moveTo>
                        <a:pt x="277177" y="481013"/>
                      </a:moveTo>
                      <a:cubicBezTo>
                        <a:pt x="284797" y="489585"/>
                        <a:pt x="279083" y="491490"/>
                        <a:pt x="273367" y="491490"/>
                      </a:cubicBezTo>
                      <a:lnTo>
                        <a:pt x="230505" y="491490"/>
                      </a:lnTo>
                      <a:cubicBezTo>
                        <a:pt x="222885" y="491490"/>
                        <a:pt x="220027" y="489585"/>
                        <a:pt x="212408" y="481013"/>
                      </a:cubicBezTo>
                      <a:lnTo>
                        <a:pt x="49530" y="324803"/>
                      </a:lnTo>
                      <a:lnTo>
                        <a:pt x="49530" y="481013"/>
                      </a:lnTo>
                      <a:cubicBezTo>
                        <a:pt x="49530" y="489585"/>
                        <a:pt x="47625" y="491490"/>
                        <a:pt x="39052" y="491490"/>
                      </a:cubicBezTo>
                      <a:lnTo>
                        <a:pt x="10477" y="491490"/>
                      </a:lnTo>
                      <a:cubicBezTo>
                        <a:pt x="1905" y="491490"/>
                        <a:pt x="0" y="489585"/>
                        <a:pt x="0" y="481013"/>
                      </a:cubicBezTo>
                      <a:lnTo>
                        <a:pt x="0" y="10478"/>
                      </a:lnTo>
                      <a:cubicBezTo>
                        <a:pt x="0" y="1905"/>
                        <a:pt x="1905" y="0"/>
                        <a:pt x="10477" y="0"/>
                      </a:cubicBezTo>
                      <a:lnTo>
                        <a:pt x="39052" y="0"/>
                      </a:lnTo>
                      <a:cubicBezTo>
                        <a:pt x="47625" y="0"/>
                        <a:pt x="49530" y="1905"/>
                        <a:pt x="49530" y="10478"/>
                      </a:cubicBezTo>
                      <a:lnTo>
                        <a:pt x="49530" y="300990"/>
                      </a:lnTo>
                      <a:lnTo>
                        <a:pt x="203835" y="162878"/>
                      </a:lnTo>
                      <a:cubicBezTo>
                        <a:pt x="211455" y="154305"/>
                        <a:pt x="213360" y="152400"/>
                        <a:pt x="221933" y="152400"/>
                      </a:cubicBezTo>
                      <a:lnTo>
                        <a:pt x="263842" y="152400"/>
                      </a:lnTo>
                      <a:cubicBezTo>
                        <a:pt x="271463" y="152400"/>
                        <a:pt x="272415" y="157163"/>
                        <a:pt x="267652" y="162878"/>
                      </a:cubicBezTo>
                      <a:lnTo>
                        <a:pt x="100965" y="311468"/>
                      </a:lnTo>
                      <a:lnTo>
                        <a:pt x="277177" y="481013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68"/>
                <p:cNvSpPr/>
                <p:nvPr/>
              </p:nvSpPr>
              <p:spPr>
                <a:xfrm>
                  <a:off x="4487227" y="2358389"/>
                  <a:ext cx="291464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464" h="352425" extrusionOk="0">
                      <a:moveTo>
                        <a:pt x="30480" y="44768"/>
                      </a:moveTo>
                      <a:lnTo>
                        <a:pt x="25717" y="24765"/>
                      </a:lnTo>
                      <a:cubicBezTo>
                        <a:pt x="23813" y="17145"/>
                        <a:pt x="25717" y="14288"/>
                        <a:pt x="34290" y="11430"/>
                      </a:cubicBezTo>
                      <a:cubicBezTo>
                        <a:pt x="42863" y="9525"/>
                        <a:pt x="97155" y="0"/>
                        <a:pt x="148590" y="0"/>
                      </a:cubicBezTo>
                      <a:cubicBezTo>
                        <a:pt x="260985" y="0"/>
                        <a:pt x="291465" y="49530"/>
                        <a:pt x="291465" y="160020"/>
                      </a:cubicBezTo>
                      <a:lnTo>
                        <a:pt x="291465" y="335280"/>
                      </a:lnTo>
                      <a:cubicBezTo>
                        <a:pt x="291465" y="343853"/>
                        <a:pt x="289560" y="345758"/>
                        <a:pt x="281940" y="345758"/>
                      </a:cubicBezTo>
                      <a:lnTo>
                        <a:pt x="262890" y="345758"/>
                      </a:lnTo>
                      <a:cubicBezTo>
                        <a:pt x="258127" y="345758"/>
                        <a:pt x="254317" y="343853"/>
                        <a:pt x="253365" y="335280"/>
                      </a:cubicBezTo>
                      <a:lnTo>
                        <a:pt x="251460" y="289560"/>
                      </a:lnTo>
                      <a:cubicBezTo>
                        <a:pt x="233363" y="314325"/>
                        <a:pt x="189547" y="352425"/>
                        <a:pt x="118110" y="352425"/>
                      </a:cubicBezTo>
                      <a:cubicBezTo>
                        <a:pt x="53340" y="352425"/>
                        <a:pt x="0" y="313373"/>
                        <a:pt x="0" y="241935"/>
                      </a:cubicBezTo>
                      <a:cubicBezTo>
                        <a:pt x="0" y="169545"/>
                        <a:pt x="55245" y="135255"/>
                        <a:pt x="137160" y="135255"/>
                      </a:cubicBezTo>
                      <a:cubicBezTo>
                        <a:pt x="173355" y="135255"/>
                        <a:pt x="211455" y="144780"/>
                        <a:pt x="243840" y="159068"/>
                      </a:cubicBezTo>
                      <a:cubicBezTo>
                        <a:pt x="243840" y="75248"/>
                        <a:pt x="219075" y="44768"/>
                        <a:pt x="149542" y="44768"/>
                      </a:cubicBezTo>
                      <a:cubicBezTo>
                        <a:pt x="106680" y="44768"/>
                        <a:pt x="72390" y="50483"/>
                        <a:pt x="46672" y="55245"/>
                      </a:cubicBezTo>
                      <a:cubicBezTo>
                        <a:pt x="34290" y="57150"/>
                        <a:pt x="32385" y="53340"/>
                        <a:pt x="30480" y="44768"/>
                      </a:cubicBezTo>
                      <a:close/>
                      <a:moveTo>
                        <a:pt x="45720" y="242888"/>
                      </a:moveTo>
                      <a:cubicBezTo>
                        <a:pt x="45720" y="284798"/>
                        <a:pt x="75247" y="314325"/>
                        <a:pt x="129540" y="314325"/>
                      </a:cubicBezTo>
                      <a:cubicBezTo>
                        <a:pt x="176213" y="314325"/>
                        <a:pt x="219075" y="283845"/>
                        <a:pt x="240030" y="251460"/>
                      </a:cubicBezTo>
                      <a:lnTo>
                        <a:pt x="240030" y="196215"/>
                      </a:lnTo>
                      <a:cubicBezTo>
                        <a:pt x="206692" y="181928"/>
                        <a:pt x="180975" y="172403"/>
                        <a:pt x="142875" y="172403"/>
                      </a:cubicBezTo>
                      <a:cubicBezTo>
                        <a:pt x="79057" y="172403"/>
                        <a:pt x="45720" y="197168"/>
                        <a:pt x="45720" y="242888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68"/>
                <p:cNvSpPr/>
                <p:nvPr/>
              </p:nvSpPr>
              <p:spPr>
                <a:xfrm>
                  <a:off x="4887479" y="2358389"/>
                  <a:ext cx="278880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0" h="352425" extrusionOk="0">
                      <a:moveTo>
                        <a:pt x="230303" y="251460"/>
                      </a:moveTo>
                      <a:cubicBezTo>
                        <a:pt x="230303" y="221933"/>
                        <a:pt x="196965" y="207645"/>
                        <a:pt x="136005" y="198120"/>
                      </a:cubicBezTo>
                      <a:cubicBezTo>
                        <a:pt x="70283" y="189548"/>
                        <a:pt x="7418" y="174308"/>
                        <a:pt x="7418" y="103823"/>
                      </a:cubicBezTo>
                      <a:cubicBezTo>
                        <a:pt x="7418" y="40958"/>
                        <a:pt x="55995" y="0"/>
                        <a:pt x="135053" y="0"/>
                      </a:cubicBezTo>
                      <a:cubicBezTo>
                        <a:pt x="169343" y="0"/>
                        <a:pt x="216015" y="8573"/>
                        <a:pt x="262688" y="37148"/>
                      </a:cubicBezTo>
                      <a:cubicBezTo>
                        <a:pt x="271260" y="41910"/>
                        <a:pt x="270308" y="45720"/>
                        <a:pt x="266498" y="51435"/>
                      </a:cubicBezTo>
                      <a:lnTo>
                        <a:pt x="257925" y="66675"/>
                      </a:lnTo>
                      <a:cubicBezTo>
                        <a:pt x="254115" y="74295"/>
                        <a:pt x="250305" y="76200"/>
                        <a:pt x="243638" y="71438"/>
                      </a:cubicBezTo>
                      <a:cubicBezTo>
                        <a:pt x="207443" y="50483"/>
                        <a:pt x="182678" y="39053"/>
                        <a:pt x="138863" y="39053"/>
                      </a:cubicBezTo>
                      <a:cubicBezTo>
                        <a:pt x="82665" y="39053"/>
                        <a:pt x="55043" y="62865"/>
                        <a:pt x="55043" y="100013"/>
                      </a:cubicBezTo>
                      <a:cubicBezTo>
                        <a:pt x="55043" y="137160"/>
                        <a:pt x="88380" y="142875"/>
                        <a:pt x="149340" y="152400"/>
                      </a:cubicBezTo>
                      <a:cubicBezTo>
                        <a:pt x="215063" y="161925"/>
                        <a:pt x="278880" y="182880"/>
                        <a:pt x="278880" y="247650"/>
                      </a:cubicBezTo>
                      <a:cubicBezTo>
                        <a:pt x="278880" y="308610"/>
                        <a:pt x="229350" y="352425"/>
                        <a:pt x="141720" y="352425"/>
                      </a:cubicBezTo>
                      <a:cubicBezTo>
                        <a:pt x="105525" y="352425"/>
                        <a:pt x="54090" y="342900"/>
                        <a:pt x="4560" y="309563"/>
                      </a:cubicBezTo>
                      <a:cubicBezTo>
                        <a:pt x="-1155" y="305753"/>
                        <a:pt x="-1155" y="301943"/>
                        <a:pt x="2655" y="295275"/>
                      </a:cubicBezTo>
                      <a:lnTo>
                        <a:pt x="12180" y="278130"/>
                      </a:lnTo>
                      <a:cubicBezTo>
                        <a:pt x="15990" y="270510"/>
                        <a:pt x="19800" y="268605"/>
                        <a:pt x="26468" y="274320"/>
                      </a:cubicBezTo>
                      <a:cubicBezTo>
                        <a:pt x="55995" y="294323"/>
                        <a:pt x="95048" y="311468"/>
                        <a:pt x="138863" y="311468"/>
                      </a:cubicBezTo>
                      <a:cubicBezTo>
                        <a:pt x="203633" y="313373"/>
                        <a:pt x="230303" y="284798"/>
                        <a:pt x="230303" y="251460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68"/>
                <p:cNvSpPr/>
                <p:nvPr/>
              </p:nvSpPr>
              <p:spPr>
                <a:xfrm>
                  <a:off x="5259704" y="2286952"/>
                  <a:ext cx="232349" cy="4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49" h="424814" extrusionOk="0">
                      <a:moveTo>
                        <a:pt x="162877" y="424815"/>
                      </a:moveTo>
                      <a:cubicBezTo>
                        <a:pt x="75247" y="424815"/>
                        <a:pt x="42863" y="370523"/>
                        <a:pt x="42863" y="277178"/>
                      </a:cubicBezTo>
                      <a:lnTo>
                        <a:pt x="42863" y="120015"/>
                      </a:lnTo>
                      <a:lnTo>
                        <a:pt x="10477" y="120015"/>
                      </a:lnTo>
                      <a:cubicBezTo>
                        <a:pt x="1905" y="120015"/>
                        <a:pt x="0" y="118110"/>
                        <a:pt x="0" y="109537"/>
                      </a:cubicBezTo>
                      <a:lnTo>
                        <a:pt x="0" y="89535"/>
                      </a:lnTo>
                      <a:cubicBezTo>
                        <a:pt x="0" y="80962"/>
                        <a:pt x="1905" y="79058"/>
                        <a:pt x="10477" y="79058"/>
                      </a:cubicBezTo>
                      <a:lnTo>
                        <a:pt x="42863" y="79058"/>
                      </a:lnTo>
                      <a:lnTo>
                        <a:pt x="42863" y="10478"/>
                      </a:lnTo>
                      <a:cubicBezTo>
                        <a:pt x="42863" y="1905"/>
                        <a:pt x="44767" y="0"/>
                        <a:pt x="52388" y="0"/>
                      </a:cubicBezTo>
                      <a:lnTo>
                        <a:pt x="81915" y="0"/>
                      </a:lnTo>
                      <a:cubicBezTo>
                        <a:pt x="90488" y="0"/>
                        <a:pt x="91440" y="1905"/>
                        <a:pt x="91440" y="10478"/>
                      </a:cubicBezTo>
                      <a:lnTo>
                        <a:pt x="91440" y="80010"/>
                      </a:lnTo>
                      <a:lnTo>
                        <a:pt x="211455" y="80010"/>
                      </a:lnTo>
                      <a:cubicBezTo>
                        <a:pt x="219075" y="80010"/>
                        <a:pt x="220980" y="81915"/>
                        <a:pt x="220980" y="90487"/>
                      </a:cubicBezTo>
                      <a:lnTo>
                        <a:pt x="220980" y="110490"/>
                      </a:lnTo>
                      <a:cubicBezTo>
                        <a:pt x="220980" y="119062"/>
                        <a:pt x="219075" y="120967"/>
                        <a:pt x="211455" y="120967"/>
                      </a:cubicBezTo>
                      <a:lnTo>
                        <a:pt x="91440" y="120967"/>
                      </a:lnTo>
                      <a:lnTo>
                        <a:pt x="91440" y="273368"/>
                      </a:lnTo>
                      <a:cubicBezTo>
                        <a:pt x="91440" y="350520"/>
                        <a:pt x="115252" y="379095"/>
                        <a:pt x="167640" y="379095"/>
                      </a:cubicBezTo>
                      <a:cubicBezTo>
                        <a:pt x="186690" y="379095"/>
                        <a:pt x="197167" y="378143"/>
                        <a:pt x="214313" y="369570"/>
                      </a:cubicBezTo>
                      <a:cubicBezTo>
                        <a:pt x="222885" y="364808"/>
                        <a:pt x="224790" y="365760"/>
                        <a:pt x="227647" y="374333"/>
                      </a:cubicBezTo>
                      <a:lnTo>
                        <a:pt x="231457" y="395287"/>
                      </a:lnTo>
                      <a:cubicBezTo>
                        <a:pt x="233363" y="402908"/>
                        <a:pt x="232410" y="404812"/>
                        <a:pt x="226695" y="408623"/>
                      </a:cubicBezTo>
                      <a:cubicBezTo>
                        <a:pt x="200025" y="424815"/>
                        <a:pt x="171450" y="424815"/>
                        <a:pt x="162877" y="424815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68"/>
                <p:cNvSpPr/>
                <p:nvPr/>
              </p:nvSpPr>
              <p:spPr>
                <a:xfrm>
                  <a:off x="5584506" y="2358389"/>
                  <a:ext cx="337185" cy="3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85" h="353377" extrusionOk="0">
                      <a:moveTo>
                        <a:pt x="311468" y="292418"/>
                      </a:moveTo>
                      <a:cubicBezTo>
                        <a:pt x="316230" y="298133"/>
                        <a:pt x="316230" y="301943"/>
                        <a:pt x="311468" y="306705"/>
                      </a:cubicBezTo>
                      <a:cubicBezTo>
                        <a:pt x="280988" y="337185"/>
                        <a:pt x="225743" y="353378"/>
                        <a:pt x="177165" y="353378"/>
                      </a:cubicBezTo>
                      <a:cubicBezTo>
                        <a:pt x="77153" y="353378"/>
                        <a:pt x="0" y="275273"/>
                        <a:pt x="0" y="177165"/>
                      </a:cubicBezTo>
                      <a:cubicBezTo>
                        <a:pt x="0" y="80010"/>
                        <a:pt x="77153" y="0"/>
                        <a:pt x="173355" y="0"/>
                      </a:cubicBezTo>
                      <a:cubicBezTo>
                        <a:pt x="277178" y="0"/>
                        <a:pt x="337185" y="83820"/>
                        <a:pt x="337185" y="182880"/>
                      </a:cubicBezTo>
                      <a:cubicBezTo>
                        <a:pt x="337185" y="191453"/>
                        <a:pt x="336233" y="193358"/>
                        <a:pt x="327660" y="193358"/>
                      </a:cubicBezTo>
                      <a:lnTo>
                        <a:pt x="50483" y="193358"/>
                      </a:lnTo>
                      <a:cubicBezTo>
                        <a:pt x="55245" y="255270"/>
                        <a:pt x="111443" y="308610"/>
                        <a:pt x="179070" y="308610"/>
                      </a:cubicBezTo>
                      <a:cubicBezTo>
                        <a:pt x="211455" y="308610"/>
                        <a:pt x="251460" y="299085"/>
                        <a:pt x="283845" y="275273"/>
                      </a:cubicBezTo>
                      <a:cubicBezTo>
                        <a:pt x="291465" y="271463"/>
                        <a:pt x="293370" y="270510"/>
                        <a:pt x="299085" y="276225"/>
                      </a:cubicBezTo>
                      <a:lnTo>
                        <a:pt x="311468" y="292418"/>
                      </a:lnTo>
                      <a:close/>
                      <a:moveTo>
                        <a:pt x="287655" y="159068"/>
                      </a:moveTo>
                      <a:cubicBezTo>
                        <a:pt x="285750" y="100013"/>
                        <a:pt x="240983" y="40958"/>
                        <a:pt x="173355" y="40958"/>
                      </a:cubicBezTo>
                      <a:cubicBezTo>
                        <a:pt x="104775" y="40958"/>
                        <a:pt x="54293" y="99060"/>
                        <a:pt x="51435" y="159068"/>
                      </a:cubicBezTo>
                      <a:lnTo>
                        <a:pt x="287655" y="159068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68"/>
                <p:cNvSpPr/>
                <p:nvPr/>
              </p:nvSpPr>
              <p:spPr>
                <a:xfrm>
                  <a:off x="6054089" y="2359342"/>
                  <a:ext cx="286702" cy="34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702" h="345757" extrusionOk="0">
                      <a:moveTo>
                        <a:pt x="40005" y="77152"/>
                      </a:moveTo>
                      <a:cubicBezTo>
                        <a:pt x="54292" y="50482"/>
                        <a:pt x="88582" y="0"/>
                        <a:pt x="154305" y="0"/>
                      </a:cubicBezTo>
                      <a:cubicBezTo>
                        <a:pt x="225742" y="0"/>
                        <a:pt x="286703" y="42863"/>
                        <a:pt x="286703" y="149543"/>
                      </a:cubicBezTo>
                      <a:lnTo>
                        <a:pt x="286703" y="335280"/>
                      </a:lnTo>
                      <a:cubicBezTo>
                        <a:pt x="286703" y="343853"/>
                        <a:pt x="283845" y="345758"/>
                        <a:pt x="277178" y="345758"/>
                      </a:cubicBezTo>
                      <a:lnTo>
                        <a:pt x="247650" y="345758"/>
                      </a:lnTo>
                      <a:cubicBezTo>
                        <a:pt x="240030" y="345758"/>
                        <a:pt x="238125" y="343853"/>
                        <a:pt x="238125" y="335280"/>
                      </a:cubicBezTo>
                      <a:lnTo>
                        <a:pt x="238125" y="161925"/>
                      </a:lnTo>
                      <a:cubicBezTo>
                        <a:pt x="238125" y="83820"/>
                        <a:pt x="198120" y="43815"/>
                        <a:pt x="143828" y="43815"/>
                      </a:cubicBezTo>
                      <a:cubicBezTo>
                        <a:pt x="85725" y="43815"/>
                        <a:pt x="48578" y="100013"/>
                        <a:pt x="48578" y="166688"/>
                      </a:cubicBezTo>
                      <a:lnTo>
                        <a:pt x="48578" y="334328"/>
                      </a:lnTo>
                      <a:cubicBezTo>
                        <a:pt x="48578" y="342900"/>
                        <a:pt x="46672" y="344805"/>
                        <a:pt x="39053" y="344805"/>
                      </a:cubicBezTo>
                      <a:lnTo>
                        <a:pt x="9525" y="344805"/>
                      </a:lnTo>
                      <a:cubicBezTo>
                        <a:pt x="1905" y="344805"/>
                        <a:pt x="0" y="342900"/>
                        <a:pt x="0" y="334328"/>
                      </a:cubicBezTo>
                      <a:lnTo>
                        <a:pt x="0" y="168593"/>
                      </a:lnTo>
                      <a:lnTo>
                        <a:pt x="0" y="16193"/>
                      </a:lnTo>
                      <a:cubicBezTo>
                        <a:pt x="0" y="7620"/>
                        <a:pt x="2857" y="5715"/>
                        <a:pt x="9525" y="5715"/>
                      </a:cubicBezTo>
                      <a:lnTo>
                        <a:pt x="25717" y="5715"/>
                      </a:lnTo>
                      <a:cubicBezTo>
                        <a:pt x="30480" y="5715"/>
                        <a:pt x="34290" y="7620"/>
                        <a:pt x="37147" y="16193"/>
                      </a:cubicBezTo>
                      <a:lnTo>
                        <a:pt x="40005" y="77152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1" name="Google Shape;351;p68"/>
            <p:cNvGrpSpPr/>
            <p:nvPr/>
          </p:nvGrpSpPr>
          <p:grpSpPr>
            <a:xfrm>
              <a:off x="4986337" y="2867977"/>
              <a:ext cx="1352549" cy="295275"/>
              <a:chOff x="4986337" y="2867977"/>
              <a:chExt cx="1352549" cy="295275"/>
            </a:xfrm>
          </p:grpSpPr>
          <p:sp>
            <p:nvSpPr>
              <p:cNvPr id="352" name="Google Shape;352;p68"/>
              <p:cNvSpPr/>
              <p:nvPr/>
            </p:nvSpPr>
            <p:spPr>
              <a:xfrm>
                <a:off x="4986337" y="2867977"/>
                <a:ext cx="156209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156209" h="236220" extrusionOk="0">
                    <a:moveTo>
                      <a:pt x="0" y="225743"/>
                    </a:moveTo>
                    <a:lnTo>
                      <a:pt x="0" y="0"/>
                    </a:lnTo>
                    <a:lnTo>
                      <a:pt x="44767" y="0"/>
                    </a:lnTo>
                    <a:lnTo>
                      <a:pt x="44767" y="79058"/>
                    </a:lnTo>
                    <a:lnTo>
                      <a:pt x="46672" y="79058"/>
                    </a:lnTo>
                    <a:cubicBezTo>
                      <a:pt x="58103" y="70485"/>
                      <a:pt x="73342" y="64770"/>
                      <a:pt x="94297" y="64770"/>
                    </a:cubicBezTo>
                    <a:cubicBezTo>
                      <a:pt x="125730" y="64770"/>
                      <a:pt x="156210" y="83820"/>
                      <a:pt x="156210" y="143827"/>
                    </a:cubicBezTo>
                    <a:lnTo>
                      <a:pt x="156210" y="147638"/>
                    </a:lnTo>
                    <a:cubicBezTo>
                      <a:pt x="156210" y="208598"/>
                      <a:pt x="125730" y="236220"/>
                      <a:pt x="67628" y="236220"/>
                    </a:cubicBezTo>
                    <a:cubicBezTo>
                      <a:pt x="42863" y="236220"/>
                      <a:pt x="17145" y="231458"/>
                      <a:pt x="0" y="225743"/>
                    </a:cubicBezTo>
                    <a:close/>
                    <a:moveTo>
                      <a:pt x="110490" y="153352"/>
                    </a:moveTo>
                    <a:lnTo>
                      <a:pt x="110490" y="147638"/>
                    </a:lnTo>
                    <a:cubicBezTo>
                      <a:pt x="110490" y="109538"/>
                      <a:pt x="98108" y="99060"/>
                      <a:pt x="73342" y="99060"/>
                    </a:cubicBezTo>
                    <a:cubicBezTo>
                      <a:pt x="61913" y="99060"/>
                      <a:pt x="50483" y="103823"/>
                      <a:pt x="44767" y="106680"/>
                    </a:cubicBezTo>
                    <a:lnTo>
                      <a:pt x="44767" y="200025"/>
                    </a:lnTo>
                    <a:cubicBezTo>
                      <a:pt x="50483" y="202883"/>
                      <a:pt x="59055" y="204788"/>
                      <a:pt x="70485" y="204788"/>
                    </a:cubicBezTo>
                    <a:cubicBezTo>
                      <a:pt x="92392" y="203835"/>
                      <a:pt x="110490" y="193358"/>
                      <a:pt x="110490" y="15335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68"/>
              <p:cNvSpPr/>
              <p:nvPr/>
            </p:nvSpPr>
            <p:spPr>
              <a:xfrm>
                <a:off x="5154929" y="2934652"/>
                <a:ext cx="162877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62877" h="228600" extrusionOk="0">
                    <a:moveTo>
                      <a:pt x="10478" y="222885"/>
                    </a:moveTo>
                    <a:lnTo>
                      <a:pt x="10478" y="193358"/>
                    </a:lnTo>
                    <a:cubicBezTo>
                      <a:pt x="15240" y="194310"/>
                      <a:pt x="21908" y="195263"/>
                      <a:pt x="27623" y="195263"/>
                    </a:cubicBezTo>
                    <a:cubicBezTo>
                      <a:pt x="42863" y="195263"/>
                      <a:pt x="51435" y="189548"/>
                      <a:pt x="57150" y="175260"/>
                    </a:cubicBezTo>
                    <a:lnTo>
                      <a:pt x="61913" y="161925"/>
                    </a:lnTo>
                    <a:lnTo>
                      <a:pt x="0" y="0"/>
                    </a:lnTo>
                    <a:lnTo>
                      <a:pt x="46673" y="0"/>
                    </a:lnTo>
                    <a:lnTo>
                      <a:pt x="84773" y="108585"/>
                    </a:lnTo>
                    <a:lnTo>
                      <a:pt x="85725" y="108585"/>
                    </a:lnTo>
                    <a:lnTo>
                      <a:pt x="120967" y="0"/>
                    </a:lnTo>
                    <a:lnTo>
                      <a:pt x="162877" y="0"/>
                    </a:lnTo>
                    <a:lnTo>
                      <a:pt x="98108" y="182880"/>
                    </a:lnTo>
                    <a:cubicBezTo>
                      <a:pt x="86677" y="215265"/>
                      <a:pt x="70485" y="228600"/>
                      <a:pt x="38100" y="228600"/>
                    </a:cubicBezTo>
                    <a:cubicBezTo>
                      <a:pt x="28575" y="228600"/>
                      <a:pt x="16192" y="225743"/>
                      <a:pt x="10478" y="222885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68"/>
              <p:cNvSpPr/>
              <p:nvPr/>
            </p:nvSpPr>
            <p:spPr>
              <a:xfrm>
                <a:off x="5395912" y="2882264"/>
                <a:ext cx="200977" cy="218122"/>
              </a:xfrm>
              <a:custGeom>
                <a:avLst/>
                <a:gdLst/>
                <a:ahLst/>
                <a:cxnLst/>
                <a:rect l="l" t="t" r="r" b="b"/>
                <a:pathLst>
                  <a:path w="200977" h="218122" extrusionOk="0">
                    <a:moveTo>
                      <a:pt x="0" y="0"/>
                    </a:moveTo>
                    <a:lnTo>
                      <a:pt x="49530" y="0"/>
                    </a:lnTo>
                    <a:lnTo>
                      <a:pt x="102870" y="160020"/>
                    </a:lnTo>
                    <a:lnTo>
                      <a:pt x="103822" y="160020"/>
                    </a:lnTo>
                    <a:lnTo>
                      <a:pt x="156210" y="0"/>
                    </a:lnTo>
                    <a:lnTo>
                      <a:pt x="200978" y="0"/>
                    </a:lnTo>
                    <a:lnTo>
                      <a:pt x="124778" y="218123"/>
                    </a:lnTo>
                    <a:lnTo>
                      <a:pt x="76200" y="218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68"/>
              <p:cNvSpPr/>
              <p:nvPr/>
            </p:nvSpPr>
            <p:spPr>
              <a:xfrm>
                <a:off x="558831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1913" y="31432"/>
                      <a:pt x="46672" y="39052"/>
                      <a:pt x="44767" y="6953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68"/>
              <p:cNvSpPr/>
              <p:nvPr/>
            </p:nvSpPr>
            <p:spPr>
              <a:xfrm>
                <a:off x="575976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2865" y="31432"/>
                      <a:pt x="47625" y="39052"/>
                      <a:pt x="44767" y="6953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68"/>
              <p:cNvSpPr/>
              <p:nvPr/>
            </p:nvSpPr>
            <p:spPr>
              <a:xfrm>
                <a:off x="5930264" y="2932747"/>
                <a:ext cx="13620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36207" h="170497" extrusionOk="0">
                    <a:moveTo>
                      <a:pt x="0" y="123825"/>
                    </a:moveTo>
                    <a:cubicBezTo>
                      <a:pt x="0" y="91440"/>
                      <a:pt x="21907" y="78105"/>
                      <a:pt x="56197" y="74295"/>
                    </a:cubicBezTo>
                    <a:lnTo>
                      <a:pt x="91440" y="69532"/>
                    </a:lnTo>
                    <a:lnTo>
                      <a:pt x="91440" y="59055"/>
                    </a:lnTo>
                    <a:cubicBezTo>
                      <a:pt x="91440" y="39052"/>
                      <a:pt x="81915" y="34290"/>
                      <a:pt x="56197" y="34290"/>
                    </a:cubicBezTo>
                    <a:cubicBezTo>
                      <a:pt x="40005" y="34290"/>
                      <a:pt x="24765" y="36195"/>
                      <a:pt x="14288" y="39052"/>
                    </a:cubicBezTo>
                    <a:lnTo>
                      <a:pt x="14288" y="9525"/>
                    </a:lnTo>
                    <a:cubicBezTo>
                      <a:pt x="30480" y="3810"/>
                      <a:pt x="49530" y="0"/>
                      <a:pt x="73342" y="0"/>
                    </a:cubicBezTo>
                    <a:cubicBezTo>
                      <a:pt x="112395" y="0"/>
                      <a:pt x="136207" y="14288"/>
                      <a:pt x="136207" y="49530"/>
                    </a:cubicBezTo>
                    <a:lnTo>
                      <a:pt x="136207" y="167640"/>
                    </a:lnTo>
                    <a:lnTo>
                      <a:pt x="100013" y="167640"/>
                    </a:lnTo>
                    <a:lnTo>
                      <a:pt x="96203" y="154305"/>
                    </a:lnTo>
                    <a:lnTo>
                      <a:pt x="94297" y="154305"/>
                    </a:lnTo>
                    <a:cubicBezTo>
                      <a:pt x="86678" y="163830"/>
                      <a:pt x="73342" y="170498"/>
                      <a:pt x="51435" y="170498"/>
                    </a:cubicBezTo>
                    <a:cubicBezTo>
                      <a:pt x="21907" y="170498"/>
                      <a:pt x="0" y="155257"/>
                      <a:pt x="0" y="123825"/>
                    </a:cubicBezTo>
                    <a:close/>
                    <a:moveTo>
                      <a:pt x="92392" y="133350"/>
                    </a:moveTo>
                    <a:lnTo>
                      <a:pt x="92392" y="96202"/>
                    </a:lnTo>
                    <a:lnTo>
                      <a:pt x="66675" y="99060"/>
                    </a:lnTo>
                    <a:cubicBezTo>
                      <a:pt x="51435" y="100965"/>
                      <a:pt x="44767" y="106680"/>
                      <a:pt x="44767" y="120967"/>
                    </a:cubicBezTo>
                    <a:cubicBezTo>
                      <a:pt x="44767" y="136207"/>
                      <a:pt x="54292" y="141923"/>
                      <a:pt x="67628" y="141923"/>
                    </a:cubicBezTo>
                    <a:cubicBezTo>
                      <a:pt x="76200" y="140970"/>
                      <a:pt x="86678" y="137160"/>
                      <a:pt x="92392" y="133350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68"/>
              <p:cNvSpPr/>
              <p:nvPr/>
            </p:nvSpPr>
            <p:spPr>
              <a:xfrm>
                <a:off x="6102667" y="2931795"/>
                <a:ext cx="236219" cy="168592"/>
              </a:xfrm>
              <a:custGeom>
                <a:avLst/>
                <a:gdLst/>
                <a:ahLst/>
                <a:cxnLst/>
                <a:rect l="l" t="t" r="r" b="b"/>
                <a:pathLst>
                  <a:path w="236219" h="168592" extrusionOk="0">
                    <a:moveTo>
                      <a:pt x="0" y="2857"/>
                    </a:moveTo>
                    <a:lnTo>
                      <a:pt x="42863" y="2857"/>
                    </a:lnTo>
                    <a:lnTo>
                      <a:pt x="42863" y="18097"/>
                    </a:lnTo>
                    <a:lnTo>
                      <a:pt x="44767" y="18097"/>
                    </a:lnTo>
                    <a:cubicBezTo>
                      <a:pt x="58102" y="7620"/>
                      <a:pt x="75247" y="0"/>
                      <a:pt x="95250" y="0"/>
                    </a:cubicBezTo>
                    <a:cubicBezTo>
                      <a:pt x="113347" y="0"/>
                      <a:pt x="126682" y="5715"/>
                      <a:pt x="134302" y="18097"/>
                    </a:cubicBezTo>
                    <a:lnTo>
                      <a:pt x="136207" y="18097"/>
                    </a:lnTo>
                    <a:cubicBezTo>
                      <a:pt x="153352" y="6667"/>
                      <a:pt x="171450" y="0"/>
                      <a:pt x="190500" y="0"/>
                    </a:cubicBezTo>
                    <a:cubicBezTo>
                      <a:pt x="219075" y="0"/>
                      <a:pt x="236220" y="13335"/>
                      <a:pt x="236220" y="45720"/>
                    </a:cubicBezTo>
                    <a:lnTo>
                      <a:pt x="236220" y="168592"/>
                    </a:lnTo>
                    <a:lnTo>
                      <a:pt x="192405" y="168592"/>
                    </a:lnTo>
                    <a:lnTo>
                      <a:pt x="192405" y="57150"/>
                    </a:lnTo>
                    <a:cubicBezTo>
                      <a:pt x="192405" y="41910"/>
                      <a:pt x="186690" y="36195"/>
                      <a:pt x="170497" y="36195"/>
                    </a:cubicBezTo>
                    <a:cubicBezTo>
                      <a:pt x="160972" y="36195"/>
                      <a:pt x="151447" y="39052"/>
                      <a:pt x="140970" y="43815"/>
                    </a:cubicBezTo>
                    <a:cubicBezTo>
                      <a:pt x="140970" y="45720"/>
                      <a:pt x="140970" y="47625"/>
                      <a:pt x="140970" y="49530"/>
                    </a:cubicBezTo>
                    <a:lnTo>
                      <a:pt x="140970" y="168592"/>
                    </a:lnTo>
                    <a:lnTo>
                      <a:pt x="97155" y="168592"/>
                    </a:lnTo>
                    <a:lnTo>
                      <a:pt x="97155" y="57150"/>
                    </a:lnTo>
                    <a:cubicBezTo>
                      <a:pt x="97155" y="41910"/>
                      <a:pt x="91440" y="36195"/>
                      <a:pt x="75247" y="36195"/>
                    </a:cubicBezTo>
                    <a:cubicBezTo>
                      <a:pt x="64770" y="36195"/>
                      <a:pt x="55245" y="40005"/>
                      <a:pt x="45720" y="43815"/>
                    </a:cubicBezTo>
                    <a:lnTo>
                      <a:pt x="45720" y="168592"/>
                    </a:lnTo>
                    <a:lnTo>
                      <a:pt x="952" y="168592"/>
                    </a:lnTo>
                    <a:lnTo>
                      <a:pt x="952" y="2857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 light">
  <p:cSld name="Ending slide light">
    <p:bg>
      <p:bgPr>
        <a:gradFill>
          <a:gsLst>
            <a:gs pos="0">
              <a:srgbClr val="173753"/>
            </a:gs>
            <a:gs pos="89000">
              <a:srgbClr val="4C5BDC"/>
            </a:gs>
            <a:gs pos="100000">
              <a:srgbClr val="4C5BDC"/>
            </a:gs>
          </a:gsLst>
          <a:lin ang="18900000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5148816" h="5148816" extrusionOk="0">
                <a:moveTo>
                  <a:pt x="0" y="0"/>
                </a:moveTo>
                <a:lnTo>
                  <a:pt x="5148816" y="5148816"/>
                </a:lnTo>
                <a:lnTo>
                  <a:pt x="0" y="51488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73753">
                  <a:alpha val="0"/>
                </a:srgbClr>
              </a:gs>
              <a:gs pos="91000">
                <a:srgbClr val="1B4473"/>
              </a:gs>
              <a:gs pos="100000">
                <a:srgbClr val="1B4473"/>
              </a:gs>
            </a:gsLst>
            <a:lin ang="10800000" scaled="0"/>
          </a:gra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829" y="7602051"/>
            <a:ext cx="1460062" cy="262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3"/>
          <p:cNvPicPr preferRelativeResize="0"/>
          <p:nvPr/>
        </p:nvPicPr>
        <p:blipFill rotWithShape="1">
          <a:blip r:embed="rId3">
            <a:alphaModFix/>
          </a:blip>
          <a:srcRect r="7546"/>
          <a:stretch/>
        </p:blipFill>
        <p:spPr>
          <a:xfrm>
            <a:off x="16972414" y="843839"/>
            <a:ext cx="1315588" cy="27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3"/>
          <p:cNvSpPr/>
          <p:nvPr/>
        </p:nvSpPr>
        <p:spPr>
          <a:xfrm rot="-2700000" flipH="1">
            <a:off x="14345215" y="-1755372"/>
            <a:ext cx="3388274" cy="3806424"/>
          </a:xfrm>
          <a:custGeom>
            <a:avLst/>
            <a:gdLst/>
            <a:ahLst/>
            <a:cxnLst/>
            <a:rect l="l" t="t" r="r" b="b"/>
            <a:pathLst>
              <a:path w="1694137" h="1903212" extrusionOk="0">
                <a:moveTo>
                  <a:pt x="0" y="1694137"/>
                </a:moveTo>
                <a:lnTo>
                  <a:pt x="1694137" y="0"/>
                </a:lnTo>
                <a:lnTo>
                  <a:pt x="1694137" y="1810064"/>
                </a:lnTo>
                <a:cubicBezTo>
                  <a:pt x="1694137" y="1861508"/>
                  <a:pt x="1652433" y="1903212"/>
                  <a:pt x="1600989" y="1903212"/>
                </a:cubicBezTo>
                <a:lnTo>
                  <a:pt x="209074" y="1903212"/>
                </a:lnTo>
                <a:close/>
              </a:path>
            </a:pathLst>
          </a:custGeom>
          <a:gradFill>
            <a:gsLst>
              <a:gs pos="0">
                <a:srgbClr val="173753"/>
              </a:gs>
              <a:gs pos="10000">
                <a:srgbClr val="173753"/>
              </a:gs>
              <a:gs pos="100000">
                <a:srgbClr val="4C5BDC"/>
              </a:gs>
            </a:gsLst>
            <a:lin ang="18900000" scaled="0"/>
          </a:gra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3"/>
          <p:cNvSpPr txBox="1">
            <a:spLocks noGrp="1"/>
          </p:cNvSpPr>
          <p:nvPr>
            <p:ph type="body" idx="1"/>
          </p:nvPr>
        </p:nvSpPr>
        <p:spPr>
          <a:xfrm>
            <a:off x="1006477" y="4322318"/>
            <a:ext cx="16275051" cy="164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360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40"/>
              <a:buFont typeface="Arial"/>
              <a:buNone/>
              <a:defRPr sz="9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7" name="Google Shape;57;p63"/>
          <p:cNvGrpSpPr/>
          <p:nvPr/>
        </p:nvGrpSpPr>
        <p:grpSpPr>
          <a:xfrm>
            <a:off x="7659680" y="6819900"/>
            <a:ext cx="2968639" cy="938560"/>
            <a:chOff x="2809874" y="2046922"/>
            <a:chExt cx="3530917" cy="1116330"/>
          </a:xfrm>
        </p:grpSpPr>
        <p:grpSp>
          <p:nvGrpSpPr>
            <p:cNvPr id="58" name="Google Shape;58;p63"/>
            <p:cNvGrpSpPr/>
            <p:nvPr/>
          </p:nvGrpSpPr>
          <p:grpSpPr>
            <a:xfrm>
              <a:off x="2809874" y="2046922"/>
              <a:ext cx="3530917" cy="826769"/>
              <a:chOff x="2809874" y="2046922"/>
              <a:chExt cx="3530917" cy="826769"/>
            </a:xfrm>
          </p:grpSpPr>
          <p:grpSp>
            <p:nvGrpSpPr>
              <p:cNvPr id="59" name="Google Shape;59;p63"/>
              <p:cNvGrpSpPr/>
              <p:nvPr/>
            </p:nvGrpSpPr>
            <p:grpSpPr>
              <a:xfrm>
                <a:off x="2809874" y="2046922"/>
                <a:ext cx="1110615" cy="826769"/>
                <a:chOff x="2809874" y="2046922"/>
                <a:chExt cx="1110615" cy="826769"/>
              </a:xfrm>
            </p:grpSpPr>
            <p:sp>
              <p:nvSpPr>
                <p:cNvPr id="60" name="Google Shape;60;p63"/>
                <p:cNvSpPr/>
                <p:nvPr/>
              </p:nvSpPr>
              <p:spPr>
                <a:xfrm>
                  <a:off x="2809874" y="2046922"/>
                  <a:ext cx="171450" cy="824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" h="824864" extrusionOk="0">
                      <a:moveTo>
                        <a:pt x="122873" y="824865"/>
                      </a:moveTo>
                      <a:lnTo>
                        <a:pt x="48578" y="824865"/>
                      </a:lnTo>
                      <a:cubicBezTo>
                        <a:pt x="21908" y="824865"/>
                        <a:pt x="0" y="802958"/>
                        <a:pt x="0" y="776288"/>
                      </a:cubicBezTo>
                      <a:lnTo>
                        <a:pt x="0" y="48578"/>
                      </a:lnTo>
                      <a:cubicBezTo>
                        <a:pt x="0" y="21907"/>
                        <a:pt x="20955" y="0"/>
                        <a:pt x="48578" y="0"/>
                      </a:cubicBezTo>
                      <a:lnTo>
                        <a:pt x="122873" y="0"/>
                      </a:lnTo>
                      <a:cubicBezTo>
                        <a:pt x="149543" y="0"/>
                        <a:pt x="171450" y="20955"/>
                        <a:pt x="171450" y="48578"/>
                      </a:cubicBezTo>
                      <a:lnTo>
                        <a:pt x="171450" y="776288"/>
                      </a:lnTo>
                      <a:cubicBezTo>
                        <a:pt x="170498" y="802958"/>
                        <a:pt x="149543" y="824865"/>
                        <a:pt x="122873" y="82486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1" name="Google Shape;61;p63"/>
                <p:cNvGrpSpPr/>
                <p:nvPr/>
              </p:nvGrpSpPr>
              <p:grpSpPr>
                <a:xfrm>
                  <a:off x="2995373" y="2051685"/>
                  <a:ext cx="925116" cy="822006"/>
                  <a:chOff x="2995373" y="2051685"/>
                  <a:chExt cx="925116" cy="822006"/>
                </a:xfrm>
              </p:grpSpPr>
              <p:sp>
                <p:nvSpPr>
                  <p:cNvPr id="62" name="Google Shape;62;p63"/>
                  <p:cNvSpPr/>
                  <p:nvPr/>
                </p:nvSpPr>
                <p:spPr>
                  <a:xfrm>
                    <a:off x="3234689" y="2051685"/>
                    <a:ext cx="685800" cy="4038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5800" h="403859" extrusionOk="0">
                        <a:moveTo>
                          <a:pt x="362903" y="169545"/>
                        </a:moveTo>
                        <a:lnTo>
                          <a:pt x="497205" y="403860"/>
                        </a:lnTo>
                        <a:lnTo>
                          <a:pt x="685800" y="403860"/>
                        </a:lnTo>
                        <a:cubicBezTo>
                          <a:pt x="684848" y="392430"/>
                          <a:pt x="681038" y="381000"/>
                          <a:pt x="675323" y="370523"/>
                        </a:cubicBezTo>
                        <a:lnTo>
                          <a:pt x="484823" y="39053"/>
                        </a:lnTo>
                        <a:cubicBezTo>
                          <a:pt x="470535" y="14288"/>
                          <a:pt x="444818" y="0"/>
                          <a:pt x="416243" y="0"/>
                        </a:cubicBezTo>
                        <a:lnTo>
                          <a:pt x="34290" y="0"/>
                        </a:lnTo>
                        <a:cubicBezTo>
                          <a:pt x="22860" y="0"/>
                          <a:pt x="10478" y="3810"/>
                          <a:pt x="0" y="8573"/>
                        </a:cubicBezTo>
                        <a:lnTo>
                          <a:pt x="91440" y="170497"/>
                        </a:lnTo>
                        <a:lnTo>
                          <a:pt x="363855" y="170497"/>
                        </a:lnTo>
                        <a:lnTo>
                          <a:pt x="363855" y="169545"/>
                        </a:lnTo>
                        <a:lnTo>
                          <a:pt x="362903" y="1695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" name="Google Shape;63;p63"/>
                  <p:cNvSpPr/>
                  <p:nvPr/>
                </p:nvSpPr>
                <p:spPr>
                  <a:xfrm>
                    <a:off x="3232784" y="2467927"/>
                    <a:ext cx="687704" cy="40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704" h="405764" extrusionOk="0">
                        <a:moveTo>
                          <a:pt x="364807" y="235268"/>
                        </a:moveTo>
                        <a:lnTo>
                          <a:pt x="93345" y="235268"/>
                        </a:lnTo>
                        <a:lnTo>
                          <a:pt x="0" y="397193"/>
                        </a:lnTo>
                        <a:cubicBezTo>
                          <a:pt x="10477" y="401955"/>
                          <a:pt x="22860" y="405765"/>
                          <a:pt x="34290" y="405765"/>
                        </a:cubicBezTo>
                        <a:lnTo>
                          <a:pt x="417195" y="405765"/>
                        </a:lnTo>
                        <a:cubicBezTo>
                          <a:pt x="445770" y="405765"/>
                          <a:pt x="472440" y="390525"/>
                          <a:pt x="485775" y="366713"/>
                        </a:cubicBezTo>
                        <a:lnTo>
                          <a:pt x="677228" y="34290"/>
                        </a:lnTo>
                        <a:cubicBezTo>
                          <a:pt x="682943" y="23813"/>
                          <a:pt x="686753" y="11430"/>
                          <a:pt x="687705" y="0"/>
                        </a:cubicBezTo>
                        <a:lnTo>
                          <a:pt x="501015" y="0"/>
                        </a:lnTo>
                        <a:lnTo>
                          <a:pt x="364807" y="23526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" name="Google Shape;64;p63"/>
                  <p:cNvSpPr/>
                  <p:nvPr/>
                </p:nvSpPr>
                <p:spPr>
                  <a:xfrm>
                    <a:off x="2995373" y="2065972"/>
                    <a:ext cx="319325" cy="796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325" h="796289" extrusionOk="0">
                        <a:moveTo>
                          <a:pt x="185023" y="397193"/>
                        </a:moveTo>
                        <a:lnTo>
                          <a:pt x="319326" y="163830"/>
                        </a:lnTo>
                        <a:lnTo>
                          <a:pt x="225981" y="0"/>
                        </a:lnTo>
                        <a:cubicBezTo>
                          <a:pt x="216456" y="7620"/>
                          <a:pt x="207883" y="15240"/>
                          <a:pt x="202168" y="26670"/>
                        </a:cubicBezTo>
                        <a:lnTo>
                          <a:pt x="10716" y="358140"/>
                        </a:lnTo>
                        <a:cubicBezTo>
                          <a:pt x="-3572" y="382905"/>
                          <a:pt x="-3572" y="412433"/>
                          <a:pt x="10716" y="438150"/>
                        </a:cubicBezTo>
                        <a:lnTo>
                          <a:pt x="202168" y="770573"/>
                        </a:lnTo>
                        <a:cubicBezTo>
                          <a:pt x="207883" y="781050"/>
                          <a:pt x="216456" y="789623"/>
                          <a:pt x="225981" y="796290"/>
                        </a:cubicBezTo>
                        <a:lnTo>
                          <a:pt x="319326" y="633413"/>
                        </a:lnTo>
                        <a:lnTo>
                          <a:pt x="185023" y="3971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5" name="Google Shape;65;p63"/>
              <p:cNvGrpSpPr/>
              <p:nvPr/>
            </p:nvGrpSpPr>
            <p:grpSpPr>
              <a:xfrm>
                <a:off x="4108132" y="2212657"/>
                <a:ext cx="2232659" cy="499109"/>
                <a:chOff x="4108132" y="2212657"/>
                <a:chExt cx="2232659" cy="499109"/>
              </a:xfrm>
            </p:grpSpPr>
            <p:sp>
              <p:nvSpPr>
                <p:cNvPr id="66" name="Google Shape;66;p63"/>
                <p:cNvSpPr/>
                <p:nvPr/>
              </p:nvSpPr>
              <p:spPr>
                <a:xfrm>
                  <a:off x="4108132" y="2212657"/>
                  <a:ext cx="280850" cy="491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850" h="491490" extrusionOk="0">
                      <a:moveTo>
                        <a:pt x="277177" y="481013"/>
                      </a:moveTo>
                      <a:cubicBezTo>
                        <a:pt x="284797" y="489585"/>
                        <a:pt x="279083" y="491490"/>
                        <a:pt x="273367" y="491490"/>
                      </a:cubicBezTo>
                      <a:lnTo>
                        <a:pt x="230505" y="491490"/>
                      </a:lnTo>
                      <a:cubicBezTo>
                        <a:pt x="222885" y="491490"/>
                        <a:pt x="220027" y="489585"/>
                        <a:pt x="212408" y="481013"/>
                      </a:cubicBezTo>
                      <a:lnTo>
                        <a:pt x="49530" y="324803"/>
                      </a:lnTo>
                      <a:lnTo>
                        <a:pt x="49530" y="481013"/>
                      </a:lnTo>
                      <a:cubicBezTo>
                        <a:pt x="49530" y="489585"/>
                        <a:pt x="47625" y="491490"/>
                        <a:pt x="39052" y="491490"/>
                      </a:cubicBezTo>
                      <a:lnTo>
                        <a:pt x="10477" y="491490"/>
                      </a:lnTo>
                      <a:cubicBezTo>
                        <a:pt x="1905" y="491490"/>
                        <a:pt x="0" y="489585"/>
                        <a:pt x="0" y="481013"/>
                      </a:cubicBezTo>
                      <a:lnTo>
                        <a:pt x="0" y="10478"/>
                      </a:lnTo>
                      <a:cubicBezTo>
                        <a:pt x="0" y="1905"/>
                        <a:pt x="1905" y="0"/>
                        <a:pt x="10477" y="0"/>
                      </a:cubicBezTo>
                      <a:lnTo>
                        <a:pt x="39052" y="0"/>
                      </a:lnTo>
                      <a:cubicBezTo>
                        <a:pt x="47625" y="0"/>
                        <a:pt x="49530" y="1905"/>
                        <a:pt x="49530" y="10478"/>
                      </a:cubicBezTo>
                      <a:lnTo>
                        <a:pt x="49530" y="300990"/>
                      </a:lnTo>
                      <a:lnTo>
                        <a:pt x="203835" y="162878"/>
                      </a:lnTo>
                      <a:cubicBezTo>
                        <a:pt x="211455" y="154305"/>
                        <a:pt x="213360" y="152400"/>
                        <a:pt x="221933" y="152400"/>
                      </a:cubicBezTo>
                      <a:lnTo>
                        <a:pt x="263842" y="152400"/>
                      </a:lnTo>
                      <a:cubicBezTo>
                        <a:pt x="271463" y="152400"/>
                        <a:pt x="272415" y="157163"/>
                        <a:pt x="267652" y="162878"/>
                      </a:cubicBezTo>
                      <a:lnTo>
                        <a:pt x="100965" y="311468"/>
                      </a:lnTo>
                      <a:lnTo>
                        <a:pt x="277177" y="48101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63"/>
                <p:cNvSpPr/>
                <p:nvPr/>
              </p:nvSpPr>
              <p:spPr>
                <a:xfrm>
                  <a:off x="4487227" y="2358389"/>
                  <a:ext cx="291464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464" h="352425" extrusionOk="0">
                      <a:moveTo>
                        <a:pt x="30480" y="44768"/>
                      </a:moveTo>
                      <a:lnTo>
                        <a:pt x="25717" y="24765"/>
                      </a:lnTo>
                      <a:cubicBezTo>
                        <a:pt x="23813" y="17145"/>
                        <a:pt x="25717" y="14288"/>
                        <a:pt x="34290" y="11430"/>
                      </a:cubicBezTo>
                      <a:cubicBezTo>
                        <a:pt x="42863" y="9525"/>
                        <a:pt x="97155" y="0"/>
                        <a:pt x="148590" y="0"/>
                      </a:cubicBezTo>
                      <a:cubicBezTo>
                        <a:pt x="260985" y="0"/>
                        <a:pt x="291465" y="49530"/>
                        <a:pt x="291465" y="160020"/>
                      </a:cubicBezTo>
                      <a:lnTo>
                        <a:pt x="291465" y="335280"/>
                      </a:lnTo>
                      <a:cubicBezTo>
                        <a:pt x="291465" y="343853"/>
                        <a:pt x="289560" y="345758"/>
                        <a:pt x="281940" y="345758"/>
                      </a:cubicBezTo>
                      <a:lnTo>
                        <a:pt x="262890" y="345758"/>
                      </a:lnTo>
                      <a:cubicBezTo>
                        <a:pt x="258127" y="345758"/>
                        <a:pt x="254317" y="343853"/>
                        <a:pt x="253365" y="335280"/>
                      </a:cubicBezTo>
                      <a:lnTo>
                        <a:pt x="251460" y="289560"/>
                      </a:lnTo>
                      <a:cubicBezTo>
                        <a:pt x="233363" y="314325"/>
                        <a:pt x="189547" y="352425"/>
                        <a:pt x="118110" y="352425"/>
                      </a:cubicBezTo>
                      <a:cubicBezTo>
                        <a:pt x="53340" y="352425"/>
                        <a:pt x="0" y="313373"/>
                        <a:pt x="0" y="241935"/>
                      </a:cubicBezTo>
                      <a:cubicBezTo>
                        <a:pt x="0" y="169545"/>
                        <a:pt x="55245" y="135255"/>
                        <a:pt x="137160" y="135255"/>
                      </a:cubicBezTo>
                      <a:cubicBezTo>
                        <a:pt x="173355" y="135255"/>
                        <a:pt x="211455" y="144780"/>
                        <a:pt x="243840" y="159068"/>
                      </a:cubicBezTo>
                      <a:cubicBezTo>
                        <a:pt x="243840" y="75248"/>
                        <a:pt x="219075" y="44768"/>
                        <a:pt x="149542" y="44768"/>
                      </a:cubicBezTo>
                      <a:cubicBezTo>
                        <a:pt x="106680" y="44768"/>
                        <a:pt x="72390" y="50483"/>
                        <a:pt x="46672" y="55245"/>
                      </a:cubicBezTo>
                      <a:cubicBezTo>
                        <a:pt x="34290" y="57150"/>
                        <a:pt x="32385" y="53340"/>
                        <a:pt x="30480" y="44768"/>
                      </a:cubicBezTo>
                      <a:close/>
                      <a:moveTo>
                        <a:pt x="45720" y="242888"/>
                      </a:moveTo>
                      <a:cubicBezTo>
                        <a:pt x="45720" y="284798"/>
                        <a:pt x="75247" y="314325"/>
                        <a:pt x="129540" y="314325"/>
                      </a:cubicBezTo>
                      <a:cubicBezTo>
                        <a:pt x="176213" y="314325"/>
                        <a:pt x="219075" y="283845"/>
                        <a:pt x="240030" y="251460"/>
                      </a:cubicBezTo>
                      <a:lnTo>
                        <a:pt x="240030" y="196215"/>
                      </a:lnTo>
                      <a:cubicBezTo>
                        <a:pt x="206692" y="181928"/>
                        <a:pt x="180975" y="172403"/>
                        <a:pt x="142875" y="172403"/>
                      </a:cubicBezTo>
                      <a:cubicBezTo>
                        <a:pt x="79057" y="172403"/>
                        <a:pt x="45720" y="197168"/>
                        <a:pt x="45720" y="2428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63"/>
                <p:cNvSpPr/>
                <p:nvPr/>
              </p:nvSpPr>
              <p:spPr>
                <a:xfrm>
                  <a:off x="4887479" y="2358389"/>
                  <a:ext cx="278880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0" h="352425" extrusionOk="0">
                      <a:moveTo>
                        <a:pt x="230303" y="251460"/>
                      </a:moveTo>
                      <a:cubicBezTo>
                        <a:pt x="230303" y="221933"/>
                        <a:pt x="196965" y="207645"/>
                        <a:pt x="136005" y="198120"/>
                      </a:cubicBezTo>
                      <a:cubicBezTo>
                        <a:pt x="70283" y="189548"/>
                        <a:pt x="7418" y="174308"/>
                        <a:pt x="7418" y="103823"/>
                      </a:cubicBezTo>
                      <a:cubicBezTo>
                        <a:pt x="7418" y="40958"/>
                        <a:pt x="55995" y="0"/>
                        <a:pt x="135053" y="0"/>
                      </a:cubicBezTo>
                      <a:cubicBezTo>
                        <a:pt x="169343" y="0"/>
                        <a:pt x="216015" y="8573"/>
                        <a:pt x="262688" y="37148"/>
                      </a:cubicBezTo>
                      <a:cubicBezTo>
                        <a:pt x="271260" y="41910"/>
                        <a:pt x="270308" y="45720"/>
                        <a:pt x="266498" y="51435"/>
                      </a:cubicBezTo>
                      <a:lnTo>
                        <a:pt x="257925" y="66675"/>
                      </a:lnTo>
                      <a:cubicBezTo>
                        <a:pt x="254115" y="74295"/>
                        <a:pt x="250305" y="76200"/>
                        <a:pt x="243638" y="71438"/>
                      </a:cubicBezTo>
                      <a:cubicBezTo>
                        <a:pt x="207443" y="50483"/>
                        <a:pt x="182678" y="39053"/>
                        <a:pt x="138863" y="39053"/>
                      </a:cubicBezTo>
                      <a:cubicBezTo>
                        <a:pt x="82665" y="39053"/>
                        <a:pt x="55043" y="62865"/>
                        <a:pt x="55043" y="100013"/>
                      </a:cubicBezTo>
                      <a:cubicBezTo>
                        <a:pt x="55043" y="137160"/>
                        <a:pt x="88380" y="142875"/>
                        <a:pt x="149340" y="152400"/>
                      </a:cubicBezTo>
                      <a:cubicBezTo>
                        <a:pt x="215063" y="161925"/>
                        <a:pt x="278880" y="182880"/>
                        <a:pt x="278880" y="247650"/>
                      </a:cubicBezTo>
                      <a:cubicBezTo>
                        <a:pt x="278880" y="308610"/>
                        <a:pt x="229350" y="352425"/>
                        <a:pt x="141720" y="352425"/>
                      </a:cubicBezTo>
                      <a:cubicBezTo>
                        <a:pt x="105525" y="352425"/>
                        <a:pt x="54090" y="342900"/>
                        <a:pt x="4560" y="309563"/>
                      </a:cubicBezTo>
                      <a:cubicBezTo>
                        <a:pt x="-1155" y="305753"/>
                        <a:pt x="-1155" y="301943"/>
                        <a:pt x="2655" y="295275"/>
                      </a:cubicBezTo>
                      <a:lnTo>
                        <a:pt x="12180" y="278130"/>
                      </a:lnTo>
                      <a:cubicBezTo>
                        <a:pt x="15990" y="270510"/>
                        <a:pt x="19800" y="268605"/>
                        <a:pt x="26468" y="274320"/>
                      </a:cubicBezTo>
                      <a:cubicBezTo>
                        <a:pt x="55995" y="294323"/>
                        <a:pt x="95048" y="311468"/>
                        <a:pt x="138863" y="311468"/>
                      </a:cubicBezTo>
                      <a:cubicBezTo>
                        <a:pt x="203633" y="313373"/>
                        <a:pt x="230303" y="284798"/>
                        <a:pt x="230303" y="25146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63"/>
                <p:cNvSpPr/>
                <p:nvPr/>
              </p:nvSpPr>
              <p:spPr>
                <a:xfrm>
                  <a:off x="5259704" y="2286952"/>
                  <a:ext cx="232349" cy="4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49" h="424814" extrusionOk="0">
                      <a:moveTo>
                        <a:pt x="162877" y="424815"/>
                      </a:moveTo>
                      <a:cubicBezTo>
                        <a:pt x="75247" y="424815"/>
                        <a:pt x="42863" y="370523"/>
                        <a:pt x="42863" y="277178"/>
                      </a:cubicBezTo>
                      <a:lnTo>
                        <a:pt x="42863" y="120015"/>
                      </a:lnTo>
                      <a:lnTo>
                        <a:pt x="10477" y="120015"/>
                      </a:lnTo>
                      <a:cubicBezTo>
                        <a:pt x="1905" y="120015"/>
                        <a:pt x="0" y="118110"/>
                        <a:pt x="0" y="109537"/>
                      </a:cubicBezTo>
                      <a:lnTo>
                        <a:pt x="0" y="89535"/>
                      </a:lnTo>
                      <a:cubicBezTo>
                        <a:pt x="0" y="80962"/>
                        <a:pt x="1905" y="79058"/>
                        <a:pt x="10477" y="79058"/>
                      </a:cubicBezTo>
                      <a:lnTo>
                        <a:pt x="42863" y="79058"/>
                      </a:lnTo>
                      <a:lnTo>
                        <a:pt x="42863" y="10478"/>
                      </a:lnTo>
                      <a:cubicBezTo>
                        <a:pt x="42863" y="1905"/>
                        <a:pt x="44767" y="0"/>
                        <a:pt x="52388" y="0"/>
                      </a:cubicBezTo>
                      <a:lnTo>
                        <a:pt x="81915" y="0"/>
                      </a:lnTo>
                      <a:cubicBezTo>
                        <a:pt x="90488" y="0"/>
                        <a:pt x="91440" y="1905"/>
                        <a:pt x="91440" y="10478"/>
                      </a:cubicBezTo>
                      <a:lnTo>
                        <a:pt x="91440" y="80010"/>
                      </a:lnTo>
                      <a:lnTo>
                        <a:pt x="211455" y="80010"/>
                      </a:lnTo>
                      <a:cubicBezTo>
                        <a:pt x="219075" y="80010"/>
                        <a:pt x="220980" y="81915"/>
                        <a:pt x="220980" y="90487"/>
                      </a:cubicBezTo>
                      <a:lnTo>
                        <a:pt x="220980" y="110490"/>
                      </a:lnTo>
                      <a:cubicBezTo>
                        <a:pt x="220980" y="119062"/>
                        <a:pt x="219075" y="120967"/>
                        <a:pt x="211455" y="120967"/>
                      </a:cubicBezTo>
                      <a:lnTo>
                        <a:pt x="91440" y="120967"/>
                      </a:lnTo>
                      <a:lnTo>
                        <a:pt x="91440" y="273368"/>
                      </a:lnTo>
                      <a:cubicBezTo>
                        <a:pt x="91440" y="350520"/>
                        <a:pt x="115252" y="379095"/>
                        <a:pt x="167640" y="379095"/>
                      </a:cubicBezTo>
                      <a:cubicBezTo>
                        <a:pt x="186690" y="379095"/>
                        <a:pt x="197167" y="378143"/>
                        <a:pt x="214313" y="369570"/>
                      </a:cubicBezTo>
                      <a:cubicBezTo>
                        <a:pt x="222885" y="364808"/>
                        <a:pt x="224790" y="365760"/>
                        <a:pt x="227647" y="374333"/>
                      </a:cubicBezTo>
                      <a:lnTo>
                        <a:pt x="231457" y="395287"/>
                      </a:lnTo>
                      <a:cubicBezTo>
                        <a:pt x="233363" y="402908"/>
                        <a:pt x="232410" y="404812"/>
                        <a:pt x="226695" y="408623"/>
                      </a:cubicBezTo>
                      <a:cubicBezTo>
                        <a:pt x="200025" y="424815"/>
                        <a:pt x="171450" y="424815"/>
                        <a:pt x="162877" y="424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63"/>
                <p:cNvSpPr/>
                <p:nvPr/>
              </p:nvSpPr>
              <p:spPr>
                <a:xfrm>
                  <a:off x="5584506" y="2358389"/>
                  <a:ext cx="337185" cy="3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85" h="353377" extrusionOk="0">
                      <a:moveTo>
                        <a:pt x="311468" y="292418"/>
                      </a:moveTo>
                      <a:cubicBezTo>
                        <a:pt x="316230" y="298133"/>
                        <a:pt x="316230" y="301943"/>
                        <a:pt x="311468" y="306705"/>
                      </a:cubicBezTo>
                      <a:cubicBezTo>
                        <a:pt x="280988" y="337185"/>
                        <a:pt x="225743" y="353378"/>
                        <a:pt x="177165" y="353378"/>
                      </a:cubicBezTo>
                      <a:cubicBezTo>
                        <a:pt x="77153" y="353378"/>
                        <a:pt x="0" y="275273"/>
                        <a:pt x="0" y="177165"/>
                      </a:cubicBezTo>
                      <a:cubicBezTo>
                        <a:pt x="0" y="80010"/>
                        <a:pt x="77153" y="0"/>
                        <a:pt x="173355" y="0"/>
                      </a:cubicBezTo>
                      <a:cubicBezTo>
                        <a:pt x="277178" y="0"/>
                        <a:pt x="337185" y="83820"/>
                        <a:pt x="337185" y="182880"/>
                      </a:cubicBezTo>
                      <a:cubicBezTo>
                        <a:pt x="337185" y="191453"/>
                        <a:pt x="336233" y="193358"/>
                        <a:pt x="327660" y="193358"/>
                      </a:cubicBezTo>
                      <a:lnTo>
                        <a:pt x="50483" y="193358"/>
                      </a:lnTo>
                      <a:cubicBezTo>
                        <a:pt x="55245" y="255270"/>
                        <a:pt x="111443" y="308610"/>
                        <a:pt x="179070" y="308610"/>
                      </a:cubicBezTo>
                      <a:cubicBezTo>
                        <a:pt x="211455" y="308610"/>
                        <a:pt x="251460" y="299085"/>
                        <a:pt x="283845" y="275273"/>
                      </a:cubicBezTo>
                      <a:cubicBezTo>
                        <a:pt x="291465" y="271463"/>
                        <a:pt x="293370" y="270510"/>
                        <a:pt x="299085" y="276225"/>
                      </a:cubicBezTo>
                      <a:lnTo>
                        <a:pt x="311468" y="292418"/>
                      </a:lnTo>
                      <a:close/>
                      <a:moveTo>
                        <a:pt x="287655" y="159068"/>
                      </a:moveTo>
                      <a:cubicBezTo>
                        <a:pt x="285750" y="100013"/>
                        <a:pt x="240983" y="40958"/>
                        <a:pt x="173355" y="40958"/>
                      </a:cubicBezTo>
                      <a:cubicBezTo>
                        <a:pt x="104775" y="40958"/>
                        <a:pt x="54293" y="99060"/>
                        <a:pt x="51435" y="159068"/>
                      </a:cubicBezTo>
                      <a:lnTo>
                        <a:pt x="287655" y="15906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63"/>
                <p:cNvSpPr/>
                <p:nvPr/>
              </p:nvSpPr>
              <p:spPr>
                <a:xfrm>
                  <a:off x="6054089" y="2359342"/>
                  <a:ext cx="286702" cy="34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702" h="345757" extrusionOk="0">
                      <a:moveTo>
                        <a:pt x="40005" y="77152"/>
                      </a:moveTo>
                      <a:cubicBezTo>
                        <a:pt x="54292" y="50482"/>
                        <a:pt x="88582" y="0"/>
                        <a:pt x="154305" y="0"/>
                      </a:cubicBezTo>
                      <a:cubicBezTo>
                        <a:pt x="225742" y="0"/>
                        <a:pt x="286703" y="42863"/>
                        <a:pt x="286703" y="149543"/>
                      </a:cubicBezTo>
                      <a:lnTo>
                        <a:pt x="286703" y="335280"/>
                      </a:lnTo>
                      <a:cubicBezTo>
                        <a:pt x="286703" y="343853"/>
                        <a:pt x="283845" y="345758"/>
                        <a:pt x="277178" y="345758"/>
                      </a:cubicBezTo>
                      <a:lnTo>
                        <a:pt x="247650" y="345758"/>
                      </a:lnTo>
                      <a:cubicBezTo>
                        <a:pt x="240030" y="345758"/>
                        <a:pt x="238125" y="343853"/>
                        <a:pt x="238125" y="335280"/>
                      </a:cubicBezTo>
                      <a:lnTo>
                        <a:pt x="238125" y="161925"/>
                      </a:lnTo>
                      <a:cubicBezTo>
                        <a:pt x="238125" y="83820"/>
                        <a:pt x="198120" y="43815"/>
                        <a:pt x="143828" y="43815"/>
                      </a:cubicBezTo>
                      <a:cubicBezTo>
                        <a:pt x="85725" y="43815"/>
                        <a:pt x="48578" y="100013"/>
                        <a:pt x="48578" y="166688"/>
                      </a:cubicBezTo>
                      <a:lnTo>
                        <a:pt x="48578" y="334328"/>
                      </a:lnTo>
                      <a:cubicBezTo>
                        <a:pt x="48578" y="342900"/>
                        <a:pt x="46672" y="344805"/>
                        <a:pt x="39053" y="344805"/>
                      </a:cubicBezTo>
                      <a:lnTo>
                        <a:pt x="9525" y="344805"/>
                      </a:lnTo>
                      <a:cubicBezTo>
                        <a:pt x="1905" y="344805"/>
                        <a:pt x="0" y="342900"/>
                        <a:pt x="0" y="334328"/>
                      </a:cubicBezTo>
                      <a:lnTo>
                        <a:pt x="0" y="168593"/>
                      </a:lnTo>
                      <a:lnTo>
                        <a:pt x="0" y="16193"/>
                      </a:lnTo>
                      <a:cubicBezTo>
                        <a:pt x="0" y="7620"/>
                        <a:pt x="2857" y="5715"/>
                        <a:pt x="9525" y="5715"/>
                      </a:cubicBezTo>
                      <a:lnTo>
                        <a:pt x="25717" y="5715"/>
                      </a:lnTo>
                      <a:cubicBezTo>
                        <a:pt x="30480" y="5715"/>
                        <a:pt x="34290" y="7620"/>
                        <a:pt x="37147" y="16193"/>
                      </a:cubicBezTo>
                      <a:lnTo>
                        <a:pt x="40005" y="7715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2" name="Google Shape;72;p63"/>
            <p:cNvGrpSpPr/>
            <p:nvPr/>
          </p:nvGrpSpPr>
          <p:grpSpPr>
            <a:xfrm>
              <a:off x="4986337" y="2867977"/>
              <a:ext cx="1352549" cy="295275"/>
              <a:chOff x="4986337" y="2867977"/>
              <a:chExt cx="1352549" cy="295275"/>
            </a:xfrm>
          </p:grpSpPr>
          <p:sp>
            <p:nvSpPr>
              <p:cNvPr id="73" name="Google Shape;73;p63"/>
              <p:cNvSpPr/>
              <p:nvPr/>
            </p:nvSpPr>
            <p:spPr>
              <a:xfrm>
                <a:off x="4986337" y="2867977"/>
                <a:ext cx="156209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156209" h="236220" extrusionOk="0">
                    <a:moveTo>
                      <a:pt x="0" y="225743"/>
                    </a:moveTo>
                    <a:lnTo>
                      <a:pt x="0" y="0"/>
                    </a:lnTo>
                    <a:lnTo>
                      <a:pt x="44767" y="0"/>
                    </a:lnTo>
                    <a:lnTo>
                      <a:pt x="44767" y="79058"/>
                    </a:lnTo>
                    <a:lnTo>
                      <a:pt x="46672" y="79058"/>
                    </a:lnTo>
                    <a:cubicBezTo>
                      <a:pt x="58103" y="70485"/>
                      <a:pt x="73342" y="64770"/>
                      <a:pt x="94297" y="64770"/>
                    </a:cubicBezTo>
                    <a:cubicBezTo>
                      <a:pt x="125730" y="64770"/>
                      <a:pt x="156210" y="83820"/>
                      <a:pt x="156210" y="143827"/>
                    </a:cubicBezTo>
                    <a:lnTo>
                      <a:pt x="156210" y="147638"/>
                    </a:lnTo>
                    <a:cubicBezTo>
                      <a:pt x="156210" y="208598"/>
                      <a:pt x="125730" y="236220"/>
                      <a:pt x="67628" y="236220"/>
                    </a:cubicBezTo>
                    <a:cubicBezTo>
                      <a:pt x="42863" y="236220"/>
                      <a:pt x="17145" y="231458"/>
                      <a:pt x="0" y="225743"/>
                    </a:cubicBezTo>
                    <a:close/>
                    <a:moveTo>
                      <a:pt x="110490" y="153352"/>
                    </a:moveTo>
                    <a:lnTo>
                      <a:pt x="110490" y="147638"/>
                    </a:lnTo>
                    <a:cubicBezTo>
                      <a:pt x="110490" y="109538"/>
                      <a:pt x="98108" y="99060"/>
                      <a:pt x="73342" y="99060"/>
                    </a:cubicBezTo>
                    <a:cubicBezTo>
                      <a:pt x="61913" y="99060"/>
                      <a:pt x="50483" y="103823"/>
                      <a:pt x="44767" y="106680"/>
                    </a:cubicBezTo>
                    <a:lnTo>
                      <a:pt x="44767" y="200025"/>
                    </a:lnTo>
                    <a:cubicBezTo>
                      <a:pt x="50483" y="202883"/>
                      <a:pt x="59055" y="204788"/>
                      <a:pt x="70485" y="204788"/>
                    </a:cubicBezTo>
                    <a:cubicBezTo>
                      <a:pt x="92392" y="203835"/>
                      <a:pt x="110490" y="193358"/>
                      <a:pt x="110490" y="1533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63"/>
              <p:cNvSpPr/>
              <p:nvPr/>
            </p:nvSpPr>
            <p:spPr>
              <a:xfrm>
                <a:off x="5154929" y="2934652"/>
                <a:ext cx="162877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62877" h="228600" extrusionOk="0">
                    <a:moveTo>
                      <a:pt x="10478" y="222885"/>
                    </a:moveTo>
                    <a:lnTo>
                      <a:pt x="10478" y="193358"/>
                    </a:lnTo>
                    <a:cubicBezTo>
                      <a:pt x="15240" y="194310"/>
                      <a:pt x="21908" y="195263"/>
                      <a:pt x="27623" y="195263"/>
                    </a:cubicBezTo>
                    <a:cubicBezTo>
                      <a:pt x="42863" y="195263"/>
                      <a:pt x="51435" y="189548"/>
                      <a:pt x="57150" y="175260"/>
                    </a:cubicBezTo>
                    <a:lnTo>
                      <a:pt x="61913" y="161925"/>
                    </a:lnTo>
                    <a:lnTo>
                      <a:pt x="0" y="0"/>
                    </a:lnTo>
                    <a:lnTo>
                      <a:pt x="46673" y="0"/>
                    </a:lnTo>
                    <a:lnTo>
                      <a:pt x="84773" y="108585"/>
                    </a:lnTo>
                    <a:lnTo>
                      <a:pt x="85725" y="108585"/>
                    </a:lnTo>
                    <a:lnTo>
                      <a:pt x="120967" y="0"/>
                    </a:lnTo>
                    <a:lnTo>
                      <a:pt x="162877" y="0"/>
                    </a:lnTo>
                    <a:lnTo>
                      <a:pt x="98108" y="182880"/>
                    </a:lnTo>
                    <a:cubicBezTo>
                      <a:pt x="86677" y="215265"/>
                      <a:pt x="70485" y="228600"/>
                      <a:pt x="38100" y="228600"/>
                    </a:cubicBezTo>
                    <a:cubicBezTo>
                      <a:pt x="28575" y="228600"/>
                      <a:pt x="16192" y="225743"/>
                      <a:pt x="10478" y="2228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63"/>
              <p:cNvSpPr/>
              <p:nvPr/>
            </p:nvSpPr>
            <p:spPr>
              <a:xfrm>
                <a:off x="5395912" y="2882264"/>
                <a:ext cx="200977" cy="218122"/>
              </a:xfrm>
              <a:custGeom>
                <a:avLst/>
                <a:gdLst/>
                <a:ahLst/>
                <a:cxnLst/>
                <a:rect l="l" t="t" r="r" b="b"/>
                <a:pathLst>
                  <a:path w="200977" h="218122" extrusionOk="0">
                    <a:moveTo>
                      <a:pt x="0" y="0"/>
                    </a:moveTo>
                    <a:lnTo>
                      <a:pt x="49530" y="0"/>
                    </a:lnTo>
                    <a:lnTo>
                      <a:pt x="102870" y="160020"/>
                    </a:lnTo>
                    <a:lnTo>
                      <a:pt x="103822" y="160020"/>
                    </a:lnTo>
                    <a:lnTo>
                      <a:pt x="156210" y="0"/>
                    </a:lnTo>
                    <a:lnTo>
                      <a:pt x="200978" y="0"/>
                    </a:lnTo>
                    <a:lnTo>
                      <a:pt x="124778" y="218123"/>
                    </a:lnTo>
                    <a:lnTo>
                      <a:pt x="76200" y="218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63"/>
              <p:cNvSpPr/>
              <p:nvPr/>
            </p:nvSpPr>
            <p:spPr>
              <a:xfrm>
                <a:off x="558831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1913" y="31432"/>
                      <a:pt x="46672" y="39052"/>
                      <a:pt x="44767" y="695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63"/>
              <p:cNvSpPr/>
              <p:nvPr/>
            </p:nvSpPr>
            <p:spPr>
              <a:xfrm>
                <a:off x="575976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2865" y="31432"/>
                      <a:pt x="47625" y="39052"/>
                      <a:pt x="44767" y="695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63"/>
              <p:cNvSpPr/>
              <p:nvPr/>
            </p:nvSpPr>
            <p:spPr>
              <a:xfrm>
                <a:off x="5930264" y="2932747"/>
                <a:ext cx="13620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36207" h="170497" extrusionOk="0">
                    <a:moveTo>
                      <a:pt x="0" y="123825"/>
                    </a:moveTo>
                    <a:cubicBezTo>
                      <a:pt x="0" y="91440"/>
                      <a:pt x="21907" y="78105"/>
                      <a:pt x="56197" y="74295"/>
                    </a:cubicBezTo>
                    <a:lnTo>
                      <a:pt x="91440" y="69532"/>
                    </a:lnTo>
                    <a:lnTo>
                      <a:pt x="91440" y="59055"/>
                    </a:lnTo>
                    <a:cubicBezTo>
                      <a:pt x="91440" y="39052"/>
                      <a:pt x="81915" y="34290"/>
                      <a:pt x="56197" y="34290"/>
                    </a:cubicBezTo>
                    <a:cubicBezTo>
                      <a:pt x="40005" y="34290"/>
                      <a:pt x="24765" y="36195"/>
                      <a:pt x="14288" y="39052"/>
                    </a:cubicBezTo>
                    <a:lnTo>
                      <a:pt x="14288" y="9525"/>
                    </a:lnTo>
                    <a:cubicBezTo>
                      <a:pt x="30480" y="3810"/>
                      <a:pt x="49530" y="0"/>
                      <a:pt x="73342" y="0"/>
                    </a:cubicBezTo>
                    <a:cubicBezTo>
                      <a:pt x="112395" y="0"/>
                      <a:pt x="136207" y="14288"/>
                      <a:pt x="136207" y="49530"/>
                    </a:cubicBezTo>
                    <a:lnTo>
                      <a:pt x="136207" y="167640"/>
                    </a:lnTo>
                    <a:lnTo>
                      <a:pt x="100013" y="167640"/>
                    </a:lnTo>
                    <a:lnTo>
                      <a:pt x="96203" y="154305"/>
                    </a:lnTo>
                    <a:lnTo>
                      <a:pt x="94297" y="154305"/>
                    </a:lnTo>
                    <a:cubicBezTo>
                      <a:pt x="86678" y="163830"/>
                      <a:pt x="73342" y="170498"/>
                      <a:pt x="51435" y="170498"/>
                    </a:cubicBezTo>
                    <a:cubicBezTo>
                      <a:pt x="21907" y="170498"/>
                      <a:pt x="0" y="155257"/>
                      <a:pt x="0" y="123825"/>
                    </a:cubicBezTo>
                    <a:close/>
                    <a:moveTo>
                      <a:pt x="92392" y="133350"/>
                    </a:moveTo>
                    <a:lnTo>
                      <a:pt x="92392" y="96202"/>
                    </a:lnTo>
                    <a:lnTo>
                      <a:pt x="66675" y="99060"/>
                    </a:lnTo>
                    <a:cubicBezTo>
                      <a:pt x="51435" y="100965"/>
                      <a:pt x="44767" y="106680"/>
                      <a:pt x="44767" y="120967"/>
                    </a:cubicBezTo>
                    <a:cubicBezTo>
                      <a:pt x="44767" y="136207"/>
                      <a:pt x="54292" y="141923"/>
                      <a:pt x="67628" y="141923"/>
                    </a:cubicBezTo>
                    <a:cubicBezTo>
                      <a:pt x="76200" y="140970"/>
                      <a:pt x="86678" y="137160"/>
                      <a:pt x="92392" y="1333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63"/>
              <p:cNvSpPr/>
              <p:nvPr/>
            </p:nvSpPr>
            <p:spPr>
              <a:xfrm>
                <a:off x="6102667" y="2931795"/>
                <a:ext cx="236219" cy="168592"/>
              </a:xfrm>
              <a:custGeom>
                <a:avLst/>
                <a:gdLst/>
                <a:ahLst/>
                <a:cxnLst/>
                <a:rect l="l" t="t" r="r" b="b"/>
                <a:pathLst>
                  <a:path w="236219" h="168592" extrusionOk="0">
                    <a:moveTo>
                      <a:pt x="0" y="2857"/>
                    </a:moveTo>
                    <a:lnTo>
                      <a:pt x="42863" y="2857"/>
                    </a:lnTo>
                    <a:lnTo>
                      <a:pt x="42863" y="18097"/>
                    </a:lnTo>
                    <a:lnTo>
                      <a:pt x="44767" y="18097"/>
                    </a:lnTo>
                    <a:cubicBezTo>
                      <a:pt x="58102" y="7620"/>
                      <a:pt x="75247" y="0"/>
                      <a:pt x="95250" y="0"/>
                    </a:cubicBezTo>
                    <a:cubicBezTo>
                      <a:pt x="113347" y="0"/>
                      <a:pt x="126682" y="5715"/>
                      <a:pt x="134302" y="18097"/>
                    </a:cubicBezTo>
                    <a:lnTo>
                      <a:pt x="136207" y="18097"/>
                    </a:lnTo>
                    <a:cubicBezTo>
                      <a:pt x="153352" y="6667"/>
                      <a:pt x="171450" y="0"/>
                      <a:pt x="190500" y="0"/>
                    </a:cubicBezTo>
                    <a:cubicBezTo>
                      <a:pt x="219075" y="0"/>
                      <a:pt x="236220" y="13335"/>
                      <a:pt x="236220" y="45720"/>
                    </a:cubicBezTo>
                    <a:lnTo>
                      <a:pt x="236220" y="168592"/>
                    </a:lnTo>
                    <a:lnTo>
                      <a:pt x="192405" y="168592"/>
                    </a:lnTo>
                    <a:lnTo>
                      <a:pt x="192405" y="57150"/>
                    </a:lnTo>
                    <a:cubicBezTo>
                      <a:pt x="192405" y="41910"/>
                      <a:pt x="186690" y="36195"/>
                      <a:pt x="170497" y="36195"/>
                    </a:cubicBezTo>
                    <a:cubicBezTo>
                      <a:pt x="160972" y="36195"/>
                      <a:pt x="151447" y="39052"/>
                      <a:pt x="140970" y="43815"/>
                    </a:cubicBezTo>
                    <a:cubicBezTo>
                      <a:pt x="140970" y="45720"/>
                      <a:pt x="140970" y="47625"/>
                      <a:pt x="140970" y="49530"/>
                    </a:cubicBezTo>
                    <a:lnTo>
                      <a:pt x="140970" y="168592"/>
                    </a:lnTo>
                    <a:lnTo>
                      <a:pt x="97155" y="168592"/>
                    </a:lnTo>
                    <a:lnTo>
                      <a:pt x="97155" y="57150"/>
                    </a:lnTo>
                    <a:cubicBezTo>
                      <a:pt x="97155" y="41910"/>
                      <a:pt x="91440" y="36195"/>
                      <a:pt x="75247" y="36195"/>
                    </a:cubicBezTo>
                    <a:cubicBezTo>
                      <a:pt x="64770" y="36195"/>
                      <a:pt x="55245" y="40005"/>
                      <a:pt x="45720" y="43815"/>
                    </a:cubicBezTo>
                    <a:lnTo>
                      <a:pt x="45720" y="168592"/>
                    </a:lnTo>
                    <a:lnTo>
                      <a:pt x="952" y="168592"/>
                    </a:lnTo>
                    <a:lnTo>
                      <a:pt x="952" y="28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_light">
  <p:cSld name="Agenda_light">
    <p:bg>
      <p:bgPr>
        <a:solidFill>
          <a:srgbClr val="003738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4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gradFill>
            <a:gsLst>
              <a:gs pos="0">
                <a:srgbClr val="4C5BDC">
                  <a:alpha val="81176"/>
                </a:srgbClr>
              </a:gs>
              <a:gs pos="98000">
                <a:srgbClr val="173753"/>
              </a:gs>
              <a:gs pos="100000">
                <a:srgbClr val="173753"/>
              </a:gs>
            </a:gsLst>
            <a:lin ang="18900000" scaled="0"/>
          </a:gra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4"/>
          <p:cNvSpPr txBox="1">
            <a:spLocks noGrp="1"/>
          </p:cNvSpPr>
          <p:nvPr>
            <p:ph type="body" idx="1"/>
          </p:nvPr>
        </p:nvSpPr>
        <p:spPr>
          <a:xfrm>
            <a:off x="790784" y="4573392"/>
            <a:ext cx="408601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720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64"/>
          <p:cNvSpPr txBox="1">
            <a:spLocks noGrp="1"/>
          </p:cNvSpPr>
          <p:nvPr>
            <p:ph type="body" idx="2"/>
          </p:nvPr>
        </p:nvSpPr>
        <p:spPr>
          <a:xfrm>
            <a:off x="5263895" y="1149924"/>
            <a:ext cx="1200150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CF763"/>
              </a:buClr>
              <a:buSzPts val="2520"/>
              <a:buFont typeface="Arial"/>
              <a:buNone/>
              <a:defRPr sz="2800" b="0" i="0" u="none" strike="noStrike" cap="none">
                <a:solidFill>
                  <a:srgbClr val="DCF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64"/>
          <p:cNvSpPr txBox="1">
            <a:spLocks noGrp="1"/>
          </p:cNvSpPr>
          <p:nvPr>
            <p:ph type="body" idx="3"/>
          </p:nvPr>
        </p:nvSpPr>
        <p:spPr>
          <a:xfrm>
            <a:off x="5263895" y="1991166"/>
            <a:ext cx="1200150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CF763"/>
              </a:buClr>
              <a:buSzPts val="2520"/>
              <a:buFont typeface="Arial"/>
              <a:buNone/>
              <a:defRPr sz="2800" b="0" i="0" u="none" strike="noStrike" cap="none">
                <a:solidFill>
                  <a:srgbClr val="DCF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64"/>
          <p:cNvSpPr txBox="1">
            <a:spLocks noGrp="1"/>
          </p:cNvSpPr>
          <p:nvPr>
            <p:ph type="body" idx="4"/>
          </p:nvPr>
        </p:nvSpPr>
        <p:spPr>
          <a:xfrm>
            <a:off x="5263895" y="2827322"/>
            <a:ext cx="1200150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CF763"/>
              </a:buClr>
              <a:buSzPts val="2520"/>
              <a:buFont typeface="Arial"/>
              <a:buNone/>
              <a:defRPr sz="2800" b="0" i="0" u="none" strike="noStrike" cap="none">
                <a:solidFill>
                  <a:srgbClr val="DCF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64"/>
          <p:cNvSpPr txBox="1">
            <a:spLocks noGrp="1"/>
          </p:cNvSpPr>
          <p:nvPr>
            <p:ph type="body" idx="5"/>
          </p:nvPr>
        </p:nvSpPr>
        <p:spPr>
          <a:xfrm>
            <a:off x="5263895" y="3652558"/>
            <a:ext cx="1200150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CF763"/>
              </a:buClr>
              <a:buSzPts val="2520"/>
              <a:buFont typeface="Arial"/>
              <a:buNone/>
              <a:defRPr sz="2800" b="0" i="0" u="none" strike="noStrike" cap="none">
                <a:solidFill>
                  <a:srgbClr val="DCF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64"/>
          <p:cNvSpPr txBox="1">
            <a:spLocks noGrp="1"/>
          </p:cNvSpPr>
          <p:nvPr>
            <p:ph type="body" idx="6"/>
          </p:nvPr>
        </p:nvSpPr>
        <p:spPr>
          <a:xfrm>
            <a:off x="5263895" y="4478532"/>
            <a:ext cx="1200150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CF763"/>
              </a:buClr>
              <a:buSzPts val="2520"/>
              <a:buFont typeface="Arial"/>
              <a:buNone/>
              <a:defRPr sz="2800" b="0" i="0" u="none" strike="noStrike" cap="none">
                <a:solidFill>
                  <a:srgbClr val="DCF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64"/>
          <p:cNvSpPr txBox="1">
            <a:spLocks noGrp="1"/>
          </p:cNvSpPr>
          <p:nvPr>
            <p:ph type="body" idx="7"/>
          </p:nvPr>
        </p:nvSpPr>
        <p:spPr>
          <a:xfrm>
            <a:off x="5263895" y="5307074"/>
            <a:ext cx="1200150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CF763"/>
              </a:buClr>
              <a:buSzPts val="2520"/>
              <a:buFont typeface="Arial"/>
              <a:buNone/>
              <a:defRPr sz="2800" b="0" i="0" u="none" strike="noStrike" cap="none">
                <a:solidFill>
                  <a:srgbClr val="DCF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64"/>
          <p:cNvSpPr txBox="1">
            <a:spLocks noGrp="1"/>
          </p:cNvSpPr>
          <p:nvPr>
            <p:ph type="body" idx="8"/>
          </p:nvPr>
        </p:nvSpPr>
        <p:spPr>
          <a:xfrm>
            <a:off x="5263895" y="6142012"/>
            <a:ext cx="1200150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CF763"/>
              </a:buClr>
              <a:buSzPts val="2520"/>
              <a:buFont typeface="Arial"/>
              <a:buNone/>
              <a:defRPr sz="2800" b="0" i="0" u="none" strike="noStrike" cap="none">
                <a:solidFill>
                  <a:srgbClr val="DCF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64"/>
          <p:cNvSpPr txBox="1">
            <a:spLocks noGrp="1"/>
          </p:cNvSpPr>
          <p:nvPr>
            <p:ph type="body" idx="9"/>
          </p:nvPr>
        </p:nvSpPr>
        <p:spPr>
          <a:xfrm>
            <a:off x="5263895" y="6976962"/>
            <a:ext cx="1200150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CF763"/>
              </a:buClr>
              <a:buSzPts val="2520"/>
              <a:buFont typeface="Arial"/>
              <a:buNone/>
              <a:defRPr sz="2800" b="0" i="0" u="none" strike="noStrike" cap="none">
                <a:solidFill>
                  <a:srgbClr val="DCF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64"/>
          <p:cNvSpPr txBox="1">
            <a:spLocks noGrp="1"/>
          </p:cNvSpPr>
          <p:nvPr>
            <p:ph type="body" idx="13"/>
          </p:nvPr>
        </p:nvSpPr>
        <p:spPr>
          <a:xfrm>
            <a:off x="5263895" y="7811242"/>
            <a:ext cx="1200150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CF763"/>
              </a:buClr>
              <a:buSzPts val="2520"/>
              <a:buFont typeface="Arial"/>
              <a:buNone/>
              <a:defRPr sz="2800" b="0" i="0" u="none" strike="noStrike" cap="none">
                <a:solidFill>
                  <a:srgbClr val="DCF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64"/>
          <p:cNvSpPr txBox="1">
            <a:spLocks noGrp="1"/>
          </p:cNvSpPr>
          <p:nvPr>
            <p:ph type="body" idx="14"/>
          </p:nvPr>
        </p:nvSpPr>
        <p:spPr>
          <a:xfrm>
            <a:off x="5263895" y="8652484"/>
            <a:ext cx="1200150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CF763"/>
              </a:buClr>
              <a:buSzPts val="2520"/>
              <a:buFont typeface="Arial"/>
              <a:buNone/>
              <a:defRPr sz="2800" b="0" i="0" u="none" strike="noStrike" cap="none">
                <a:solidFill>
                  <a:srgbClr val="DCF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64"/>
          <p:cNvSpPr txBox="1">
            <a:spLocks noGrp="1"/>
          </p:cNvSpPr>
          <p:nvPr>
            <p:ph type="body" idx="15"/>
          </p:nvPr>
        </p:nvSpPr>
        <p:spPr>
          <a:xfrm>
            <a:off x="7447334" y="1149924"/>
            <a:ext cx="7058896" cy="44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64"/>
          <p:cNvSpPr txBox="1">
            <a:spLocks noGrp="1"/>
          </p:cNvSpPr>
          <p:nvPr>
            <p:ph type="body" idx="16"/>
          </p:nvPr>
        </p:nvSpPr>
        <p:spPr>
          <a:xfrm>
            <a:off x="7447334" y="1991166"/>
            <a:ext cx="7058896" cy="44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64"/>
          <p:cNvSpPr txBox="1">
            <a:spLocks noGrp="1"/>
          </p:cNvSpPr>
          <p:nvPr>
            <p:ph type="body" idx="17"/>
          </p:nvPr>
        </p:nvSpPr>
        <p:spPr>
          <a:xfrm>
            <a:off x="7447334" y="2827322"/>
            <a:ext cx="7058896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64"/>
          <p:cNvSpPr txBox="1">
            <a:spLocks noGrp="1"/>
          </p:cNvSpPr>
          <p:nvPr>
            <p:ph type="body" idx="18"/>
          </p:nvPr>
        </p:nvSpPr>
        <p:spPr>
          <a:xfrm>
            <a:off x="7447334" y="3652559"/>
            <a:ext cx="7058896" cy="44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64"/>
          <p:cNvSpPr txBox="1">
            <a:spLocks noGrp="1"/>
          </p:cNvSpPr>
          <p:nvPr>
            <p:ph type="body" idx="19"/>
          </p:nvPr>
        </p:nvSpPr>
        <p:spPr>
          <a:xfrm>
            <a:off x="7447334" y="4494638"/>
            <a:ext cx="7058896" cy="44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64"/>
          <p:cNvSpPr txBox="1">
            <a:spLocks noGrp="1"/>
          </p:cNvSpPr>
          <p:nvPr>
            <p:ph type="body" idx="20"/>
          </p:nvPr>
        </p:nvSpPr>
        <p:spPr>
          <a:xfrm>
            <a:off x="7447334" y="5335880"/>
            <a:ext cx="7058896" cy="44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64"/>
          <p:cNvSpPr txBox="1">
            <a:spLocks noGrp="1"/>
          </p:cNvSpPr>
          <p:nvPr>
            <p:ph type="body" idx="21"/>
          </p:nvPr>
        </p:nvSpPr>
        <p:spPr>
          <a:xfrm>
            <a:off x="7447334" y="6172036"/>
            <a:ext cx="7058896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64"/>
          <p:cNvSpPr txBox="1">
            <a:spLocks noGrp="1"/>
          </p:cNvSpPr>
          <p:nvPr>
            <p:ph type="body" idx="22"/>
          </p:nvPr>
        </p:nvSpPr>
        <p:spPr>
          <a:xfrm>
            <a:off x="7447334" y="6974249"/>
            <a:ext cx="7058896" cy="44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64"/>
          <p:cNvSpPr txBox="1">
            <a:spLocks noGrp="1"/>
          </p:cNvSpPr>
          <p:nvPr>
            <p:ph type="body" idx="23"/>
          </p:nvPr>
        </p:nvSpPr>
        <p:spPr>
          <a:xfrm>
            <a:off x="7447334" y="7816328"/>
            <a:ext cx="7058896" cy="44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64"/>
          <p:cNvSpPr txBox="1">
            <a:spLocks noGrp="1"/>
          </p:cNvSpPr>
          <p:nvPr>
            <p:ph type="body" idx="24"/>
          </p:nvPr>
        </p:nvSpPr>
        <p:spPr>
          <a:xfrm>
            <a:off x="7447334" y="8657570"/>
            <a:ext cx="7058896" cy="44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863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3780"/>
              <a:buFont typeface="Arial"/>
              <a:buChar char="•"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E6E6E"/>
              </a:buClr>
              <a:buSzPts val="2700"/>
              <a:buFont typeface="Arial"/>
              <a:buChar char="•"/>
              <a:defRPr sz="3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lettes">
  <p:cSld name="Palettes">
    <p:bg>
      <p:bgPr>
        <a:solidFill>
          <a:srgbClr val="20467D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5"/>
          <p:cNvSpPr/>
          <p:nvPr/>
        </p:nvSpPr>
        <p:spPr>
          <a:xfrm>
            <a:off x="13459322" y="7129158"/>
            <a:ext cx="3822204" cy="16042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5"/>
          <p:cNvSpPr/>
          <p:nvPr/>
        </p:nvSpPr>
        <p:spPr>
          <a:xfrm>
            <a:off x="7856542" y="3161911"/>
            <a:ext cx="9424984" cy="23174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5"/>
          <p:cNvSpPr txBox="1"/>
          <p:nvPr/>
        </p:nvSpPr>
        <p:spPr>
          <a:xfrm>
            <a:off x="963860" y="751609"/>
            <a:ext cx="1736196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eyedropper to choose one of the </a:t>
            </a:r>
            <a:r>
              <a:rPr lang="en-US" sz="4000" b="0" i="0" u="none" strike="noStrike" cap="none">
                <a:solidFill>
                  <a:srgbClr val="93EB20"/>
                </a:solidFill>
                <a:latin typeface="Arial"/>
                <a:ea typeface="Arial"/>
                <a:cs typeface="Arial"/>
                <a:sym typeface="Arial"/>
              </a:rPr>
              <a:t>Veeam corporate colors: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5"/>
          <p:cNvSpPr txBox="1"/>
          <p:nvPr/>
        </p:nvSpPr>
        <p:spPr>
          <a:xfrm>
            <a:off x="9455866" y="8162499"/>
            <a:ext cx="110286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Areas, 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5"/>
          <p:cNvSpPr txBox="1"/>
          <p:nvPr/>
        </p:nvSpPr>
        <p:spPr>
          <a:xfrm>
            <a:off x="7986750" y="5884892"/>
            <a:ext cx="65365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93EB20"/>
                </a:solidFill>
                <a:latin typeface="Arial"/>
                <a:ea typeface="Arial"/>
                <a:cs typeface="Arial"/>
                <a:sym typeface="Arial"/>
              </a:rPr>
              <a:t>Technical diagrams (Veeam) color palette: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5"/>
          <p:cNvSpPr/>
          <p:nvPr/>
        </p:nvSpPr>
        <p:spPr>
          <a:xfrm rot="-5400000">
            <a:off x="16236273" y="7642747"/>
            <a:ext cx="415098" cy="415098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5"/>
          <p:cNvSpPr/>
          <p:nvPr/>
        </p:nvSpPr>
        <p:spPr>
          <a:xfrm rot="-5400000">
            <a:off x="16236273" y="8055127"/>
            <a:ext cx="415098" cy="415098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5"/>
          <p:cNvSpPr txBox="1"/>
          <p:nvPr/>
        </p:nvSpPr>
        <p:spPr>
          <a:xfrm>
            <a:off x="9417655" y="7298924"/>
            <a:ext cx="5454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5"/>
          <p:cNvSpPr txBox="1"/>
          <p:nvPr/>
        </p:nvSpPr>
        <p:spPr>
          <a:xfrm>
            <a:off x="1983220" y="3178387"/>
            <a:ext cx="25027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text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Title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5"/>
          <p:cNvSpPr txBox="1"/>
          <p:nvPr/>
        </p:nvSpPr>
        <p:spPr>
          <a:xfrm>
            <a:off x="1983220" y="3917493"/>
            <a:ext cx="25027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Highlighted text 1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Title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5"/>
          <p:cNvSpPr txBox="1"/>
          <p:nvPr/>
        </p:nvSpPr>
        <p:spPr>
          <a:xfrm>
            <a:off x="1983220" y="4672446"/>
            <a:ext cx="2646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Highlighted text 2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5"/>
          <p:cNvSpPr txBox="1"/>
          <p:nvPr/>
        </p:nvSpPr>
        <p:spPr>
          <a:xfrm>
            <a:off x="1983220" y="5346876"/>
            <a:ext cx="2646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Secondary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5"/>
          <p:cNvSpPr txBox="1"/>
          <p:nvPr/>
        </p:nvSpPr>
        <p:spPr>
          <a:xfrm>
            <a:off x="975157" y="2368466"/>
            <a:ext cx="634042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93EB20"/>
                </a:solidFill>
                <a:latin typeface="Arial"/>
                <a:ea typeface="Arial"/>
                <a:cs typeface="Arial"/>
                <a:sym typeface="Arial"/>
              </a:rPr>
              <a:t>DARK theme color palette |PRIMARY|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5"/>
          <p:cNvSpPr txBox="1"/>
          <p:nvPr/>
        </p:nvSpPr>
        <p:spPr>
          <a:xfrm>
            <a:off x="7955497" y="2410762"/>
            <a:ext cx="851535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93EB20"/>
                </a:solidFill>
                <a:latin typeface="Arial"/>
                <a:ea typeface="Arial"/>
                <a:cs typeface="Arial"/>
                <a:sym typeface="Arial"/>
              </a:rPr>
              <a:t>LIGHT theme color palette |SECONDARY|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5"/>
          <p:cNvSpPr txBox="1"/>
          <p:nvPr/>
        </p:nvSpPr>
        <p:spPr>
          <a:xfrm>
            <a:off x="1983220" y="6561231"/>
            <a:ext cx="26460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Secondary 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chart bars color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5"/>
          <p:cNvSpPr txBox="1"/>
          <p:nvPr/>
        </p:nvSpPr>
        <p:spPr>
          <a:xfrm>
            <a:off x="8651794" y="4153858"/>
            <a:ext cx="15534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Basic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5"/>
          <p:cNvSpPr txBox="1"/>
          <p:nvPr/>
        </p:nvSpPr>
        <p:spPr>
          <a:xfrm>
            <a:off x="8651794" y="4814710"/>
            <a:ext cx="20454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Highlighted text</a:t>
            </a:r>
            <a:endParaRPr sz="1800" b="0" i="0" u="none" strike="noStrike" cap="none">
              <a:solidFill>
                <a:srgbClr val="6E6E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5"/>
          <p:cNvSpPr txBox="1"/>
          <p:nvPr/>
        </p:nvSpPr>
        <p:spPr>
          <a:xfrm>
            <a:off x="8651794" y="3487710"/>
            <a:ext cx="15534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5"/>
          <p:cNvSpPr txBox="1"/>
          <p:nvPr/>
        </p:nvSpPr>
        <p:spPr>
          <a:xfrm>
            <a:off x="1983220" y="5847343"/>
            <a:ext cx="26460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Additional color 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Chart bars color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5"/>
          <p:cNvSpPr/>
          <p:nvPr/>
        </p:nvSpPr>
        <p:spPr>
          <a:xfrm rot="-5400000">
            <a:off x="1007422" y="3852667"/>
            <a:ext cx="692844" cy="669622"/>
          </a:xfrm>
          <a:prstGeom prst="rect">
            <a:avLst/>
          </a:prstGeom>
          <a:solidFill>
            <a:srgbClr val="DCF763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5"/>
          <p:cNvSpPr/>
          <p:nvPr/>
        </p:nvSpPr>
        <p:spPr>
          <a:xfrm rot="-5400000">
            <a:off x="1019043" y="5823525"/>
            <a:ext cx="669602" cy="669622"/>
          </a:xfrm>
          <a:prstGeom prst="rect">
            <a:avLst/>
          </a:prstGeom>
          <a:solidFill>
            <a:srgbClr val="643173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5"/>
          <p:cNvSpPr/>
          <p:nvPr/>
        </p:nvSpPr>
        <p:spPr>
          <a:xfrm rot="-5400000">
            <a:off x="1019039" y="3171443"/>
            <a:ext cx="669602" cy="6696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5"/>
          <p:cNvSpPr/>
          <p:nvPr/>
        </p:nvSpPr>
        <p:spPr>
          <a:xfrm rot="-5400000">
            <a:off x="1019045" y="4507390"/>
            <a:ext cx="669602" cy="669616"/>
          </a:xfrm>
          <a:prstGeom prst="rect">
            <a:avLst/>
          </a:prstGeom>
          <a:solidFill>
            <a:srgbClr val="EDAE49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5"/>
          <p:cNvSpPr/>
          <p:nvPr/>
        </p:nvSpPr>
        <p:spPr>
          <a:xfrm rot="-5400000">
            <a:off x="1019037" y="5169931"/>
            <a:ext cx="669602" cy="669622"/>
          </a:xfrm>
          <a:prstGeom prst="rect">
            <a:avLst/>
          </a:prstGeom>
          <a:solidFill>
            <a:srgbClr val="446CA9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46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5"/>
          <p:cNvSpPr/>
          <p:nvPr/>
        </p:nvSpPr>
        <p:spPr>
          <a:xfrm rot="-5400000">
            <a:off x="1018939" y="6502401"/>
            <a:ext cx="669602" cy="669602"/>
          </a:xfrm>
          <a:prstGeom prst="rect">
            <a:avLst/>
          </a:prstGeom>
          <a:solidFill>
            <a:srgbClr val="2F6D51"/>
          </a:solidFill>
          <a:ln w="9525" cap="flat" cmpd="sng">
            <a:solidFill>
              <a:srgbClr val="159F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5"/>
          <p:cNvSpPr/>
          <p:nvPr/>
        </p:nvSpPr>
        <p:spPr>
          <a:xfrm rot="-5400000">
            <a:off x="1018933" y="8044050"/>
            <a:ext cx="669602" cy="669616"/>
          </a:xfrm>
          <a:prstGeom prst="rect">
            <a:avLst/>
          </a:prstGeom>
          <a:solidFill>
            <a:srgbClr val="D73B49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5"/>
          <p:cNvSpPr txBox="1"/>
          <p:nvPr/>
        </p:nvSpPr>
        <p:spPr>
          <a:xfrm>
            <a:off x="1987434" y="8115055"/>
            <a:ext cx="26460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(!) Adverse factors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Highlights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5"/>
          <p:cNvSpPr/>
          <p:nvPr/>
        </p:nvSpPr>
        <p:spPr>
          <a:xfrm rot="-5400000">
            <a:off x="8032483" y="4736537"/>
            <a:ext cx="448330" cy="448350"/>
          </a:xfrm>
          <a:prstGeom prst="rect">
            <a:avLst/>
          </a:prstGeom>
          <a:solidFill>
            <a:srgbClr val="643173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5"/>
          <p:cNvSpPr/>
          <p:nvPr/>
        </p:nvSpPr>
        <p:spPr>
          <a:xfrm rot="-5400000">
            <a:off x="8032483" y="4099851"/>
            <a:ext cx="448330" cy="448354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6E6E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5"/>
          <p:cNvSpPr/>
          <p:nvPr/>
        </p:nvSpPr>
        <p:spPr>
          <a:xfrm rot="-5400000">
            <a:off x="8644971" y="7129163"/>
            <a:ext cx="669514" cy="669514"/>
          </a:xfrm>
          <a:prstGeom prst="rect">
            <a:avLst/>
          </a:prstGeom>
          <a:solidFill>
            <a:srgbClr val="DF8C42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5"/>
          <p:cNvSpPr/>
          <p:nvPr/>
        </p:nvSpPr>
        <p:spPr>
          <a:xfrm rot="-5400000">
            <a:off x="7986731" y="8074437"/>
            <a:ext cx="669514" cy="669514"/>
          </a:xfrm>
          <a:prstGeom prst="rect">
            <a:avLst/>
          </a:prstGeom>
          <a:solidFill>
            <a:srgbClr val="6D8889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5"/>
          <p:cNvSpPr/>
          <p:nvPr/>
        </p:nvSpPr>
        <p:spPr>
          <a:xfrm rot="-5400000">
            <a:off x="7994985" y="7129161"/>
            <a:ext cx="669514" cy="669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5"/>
          <p:cNvSpPr/>
          <p:nvPr/>
        </p:nvSpPr>
        <p:spPr>
          <a:xfrm rot="-5400000">
            <a:off x="8032483" y="3373561"/>
            <a:ext cx="448330" cy="448354"/>
          </a:xfrm>
          <a:prstGeom prst="rect">
            <a:avLst/>
          </a:prstGeom>
          <a:solidFill>
            <a:srgbClr val="446CA9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5"/>
          <p:cNvSpPr/>
          <p:nvPr/>
        </p:nvSpPr>
        <p:spPr>
          <a:xfrm rot="-5400000">
            <a:off x="11348151" y="7394389"/>
            <a:ext cx="669514" cy="669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6E6E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5"/>
          <p:cNvSpPr/>
          <p:nvPr/>
        </p:nvSpPr>
        <p:spPr>
          <a:xfrm rot="-5400000">
            <a:off x="11348151" y="8063901"/>
            <a:ext cx="669514" cy="669514"/>
          </a:xfrm>
          <a:prstGeom prst="rect">
            <a:avLst/>
          </a:prstGeom>
          <a:solidFill>
            <a:srgbClr val="00E296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5"/>
          <p:cNvSpPr/>
          <p:nvPr/>
        </p:nvSpPr>
        <p:spPr>
          <a:xfrm rot="-5400000">
            <a:off x="11786099" y="3362123"/>
            <a:ext cx="448330" cy="448354"/>
          </a:xfrm>
          <a:prstGeom prst="rect">
            <a:avLst/>
          </a:prstGeom>
          <a:solidFill>
            <a:srgbClr val="FC5124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FC5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5"/>
          <p:cNvSpPr txBox="1"/>
          <p:nvPr/>
        </p:nvSpPr>
        <p:spPr>
          <a:xfrm>
            <a:off x="12458168" y="3313625"/>
            <a:ext cx="26460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(!) Adverse factors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Highlights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5"/>
          <p:cNvSpPr/>
          <p:nvPr/>
        </p:nvSpPr>
        <p:spPr>
          <a:xfrm>
            <a:off x="7818704" y="6433578"/>
            <a:ext cx="316868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DARK theme |PRIMARY| </a:t>
            </a:r>
            <a:endParaRPr sz="21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5"/>
          <p:cNvSpPr/>
          <p:nvPr/>
        </p:nvSpPr>
        <p:spPr>
          <a:xfrm>
            <a:off x="13230913" y="6430324"/>
            <a:ext cx="364478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LIGHT theme |SECONDARY| </a:t>
            </a:r>
            <a:endParaRPr sz="21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5"/>
          <p:cNvSpPr/>
          <p:nvPr/>
        </p:nvSpPr>
        <p:spPr>
          <a:xfrm rot="-5400000">
            <a:off x="14108184" y="7390447"/>
            <a:ext cx="415098" cy="415098"/>
          </a:xfrm>
          <a:prstGeom prst="rect">
            <a:avLst/>
          </a:prstGeom>
          <a:solidFill>
            <a:srgbClr val="DF8C42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5"/>
          <p:cNvSpPr/>
          <p:nvPr/>
        </p:nvSpPr>
        <p:spPr>
          <a:xfrm rot="-5400000">
            <a:off x="13715238" y="7390085"/>
            <a:ext cx="415098" cy="415098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5"/>
          <p:cNvSpPr txBox="1"/>
          <p:nvPr/>
        </p:nvSpPr>
        <p:spPr>
          <a:xfrm>
            <a:off x="14743663" y="7417868"/>
            <a:ext cx="5454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Icons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5"/>
          <p:cNvSpPr txBox="1"/>
          <p:nvPr/>
        </p:nvSpPr>
        <p:spPr>
          <a:xfrm>
            <a:off x="11324197" y="7030102"/>
            <a:ext cx="702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Arrows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5"/>
          <p:cNvSpPr/>
          <p:nvPr/>
        </p:nvSpPr>
        <p:spPr>
          <a:xfrm rot="-5400000">
            <a:off x="8655805" y="8074437"/>
            <a:ext cx="669514" cy="669514"/>
          </a:xfrm>
          <a:prstGeom prst="rect">
            <a:avLst/>
          </a:prstGeom>
          <a:solidFill>
            <a:srgbClr val="00E296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5"/>
          <p:cNvSpPr txBox="1"/>
          <p:nvPr/>
        </p:nvSpPr>
        <p:spPr>
          <a:xfrm>
            <a:off x="16236048" y="7328660"/>
            <a:ext cx="702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Arrows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5"/>
          <p:cNvSpPr/>
          <p:nvPr/>
        </p:nvSpPr>
        <p:spPr>
          <a:xfrm rot="-5400000">
            <a:off x="14108184" y="8070683"/>
            <a:ext cx="415098" cy="415098"/>
          </a:xfrm>
          <a:prstGeom prst="rect">
            <a:avLst/>
          </a:prstGeom>
          <a:solidFill>
            <a:srgbClr val="DF8C42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5"/>
          <p:cNvSpPr/>
          <p:nvPr/>
        </p:nvSpPr>
        <p:spPr>
          <a:xfrm rot="-5400000">
            <a:off x="13715238" y="8070321"/>
            <a:ext cx="415098" cy="41509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2875" tIns="91425" rIns="91425" bIns="18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5"/>
          <p:cNvSpPr txBox="1"/>
          <p:nvPr/>
        </p:nvSpPr>
        <p:spPr>
          <a:xfrm>
            <a:off x="14740458" y="8029105"/>
            <a:ext cx="110286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Areas, </a:t>
            </a:r>
            <a:br>
              <a:rPr lang="en-US"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rPr>
              <a:t>connectors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RIGHT THEME Title Img text">
  <p:cSld name="5_BRIGHT THEME Title Img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60"/>
          <p:cNvGrpSpPr/>
          <p:nvPr/>
        </p:nvGrpSpPr>
        <p:grpSpPr>
          <a:xfrm>
            <a:off x="15817217" y="9591263"/>
            <a:ext cx="1708784" cy="540246"/>
            <a:chOff x="2809874" y="2046922"/>
            <a:chExt cx="3530917" cy="1116330"/>
          </a:xfrm>
        </p:grpSpPr>
        <p:grpSp>
          <p:nvGrpSpPr>
            <p:cNvPr id="155" name="Google Shape;155;p60"/>
            <p:cNvGrpSpPr/>
            <p:nvPr/>
          </p:nvGrpSpPr>
          <p:grpSpPr>
            <a:xfrm>
              <a:off x="2809874" y="2046922"/>
              <a:ext cx="3530917" cy="826769"/>
              <a:chOff x="2809874" y="2046922"/>
              <a:chExt cx="3530917" cy="826769"/>
            </a:xfrm>
          </p:grpSpPr>
          <p:grpSp>
            <p:nvGrpSpPr>
              <p:cNvPr id="156" name="Google Shape;156;p60"/>
              <p:cNvGrpSpPr/>
              <p:nvPr/>
            </p:nvGrpSpPr>
            <p:grpSpPr>
              <a:xfrm>
                <a:off x="2809874" y="2046922"/>
                <a:ext cx="1110615" cy="826769"/>
                <a:chOff x="2809874" y="2046922"/>
                <a:chExt cx="1110615" cy="826769"/>
              </a:xfrm>
            </p:grpSpPr>
            <p:sp>
              <p:nvSpPr>
                <p:cNvPr id="157" name="Google Shape;157;p60"/>
                <p:cNvSpPr/>
                <p:nvPr/>
              </p:nvSpPr>
              <p:spPr>
                <a:xfrm>
                  <a:off x="2809874" y="2046922"/>
                  <a:ext cx="171450" cy="824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" h="824864" extrusionOk="0">
                      <a:moveTo>
                        <a:pt x="122873" y="824865"/>
                      </a:moveTo>
                      <a:lnTo>
                        <a:pt x="48578" y="824865"/>
                      </a:lnTo>
                      <a:cubicBezTo>
                        <a:pt x="21908" y="824865"/>
                        <a:pt x="0" y="802958"/>
                        <a:pt x="0" y="776288"/>
                      </a:cubicBezTo>
                      <a:lnTo>
                        <a:pt x="0" y="48578"/>
                      </a:lnTo>
                      <a:cubicBezTo>
                        <a:pt x="0" y="21907"/>
                        <a:pt x="20955" y="0"/>
                        <a:pt x="48578" y="0"/>
                      </a:cubicBezTo>
                      <a:lnTo>
                        <a:pt x="122873" y="0"/>
                      </a:lnTo>
                      <a:cubicBezTo>
                        <a:pt x="149543" y="0"/>
                        <a:pt x="171450" y="20955"/>
                        <a:pt x="171450" y="48578"/>
                      </a:cubicBezTo>
                      <a:lnTo>
                        <a:pt x="171450" y="776288"/>
                      </a:lnTo>
                      <a:cubicBezTo>
                        <a:pt x="170498" y="802958"/>
                        <a:pt x="149543" y="824865"/>
                        <a:pt x="122873" y="824865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8" name="Google Shape;158;p60"/>
                <p:cNvGrpSpPr/>
                <p:nvPr/>
              </p:nvGrpSpPr>
              <p:grpSpPr>
                <a:xfrm>
                  <a:off x="2995373" y="2051685"/>
                  <a:ext cx="925116" cy="822006"/>
                  <a:chOff x="2995373" y="2051685"/>
                  <a:chExt cx="925116" cy="822006"/>
                </a:xfrm>
              </p:grpSpPr>
              <p:sp>
                <p:nvSpPr>
                  <p:cNvPr id="159" name="Google Shape;159;p60"/>
                  <p:cNvSpPr/>
                  <p:nvPr/>
                </p:nvSpPr>
                <p:spPr>
                  <a:xfrm>
                    <a:off x="3234689" y="2051685"/>
                    <a:ext cx="685800" cy="4038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5800" h="403859" extrusionOk="0">
                        <a:moveTo>
                          <a:pt x="362903" y="169545"/>
                        </a:moveTo>
                        <a:lnTo>
                          <a:pt x="497205" y="403860"/>
                        </a:lnTo>
                        <a:lnTo>
                          <a:pt x="685800" y="403860"/>
                        </a:lnTo>
                        <a:cubicBezTo>
                          <a:pt x="684848" y="392430"/>
                          <a:pt x="681038" y="381000"/>
                          <a:pt x="675323" y="370523"/>
                        </a:cubicBezTo>
                        <a:lnTo>
                          <a:pt x="484823" y="39053"/>
                        </a:lnTo>
                        <a:cubicBezTo>
                          <a:pt x="470535" y="14288"/>
                          <a:pt x="444818" y="0"/>
                          <a:pt x="416243" y="0"/>
                        </a:cubicBezTo>
                        <a:lnTo>
                          <a:pt x="34290" y="0"/>
                        </a:lnTo>
                        <a:cubicBezTo>
                          <a:pt x="22860" y="0"/>
                          <a:pt x="10478" y="3810"/>
                          <a:pt x="0" y="8573"/>
                        </a:cubicBezTo>
                        <a:lnTo>
                          <a:pt x="91440" y="170497"/>
                        </a:lnTo>
                        <a:lnTo>
                          <a:pt x="363855" y="170497"/>
                        </a:lnTo>
                        <a:lnTo>
                          <a:pt x="363855" y="169545"/>
                        </a:lnTo>
                        <a:lnTo>
                          <a:pt x="362903" y="169545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0" name="Google Shape;160;p60"/>
                  <p:cNvSpPr/>
                  <p:nvPr/>
                </p:nvSpPr>
                <p:spPr>
                  <a:xfrm>
                    <a:off x="3232784" y="2467927"/>
                    <a:ext cx="687704" cy="40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704" h="405764" extrusionOk="0">
                        <a:moveTo>
                          <a:pt x="364807" y="235268"/>
                        </a:moveTo>
                        <a:lnTo>
                          <a:pt x="93345" y="235268"/>
                        </a:lnTo>
                        <a:lnTo>
                          <a:pt x="0" y="397193"/>
                        </a:lnTo>
                        <a:cubicBezTo>
                          <a:pt x="10477" y="401955"/>
                          <a:pt x="22860" y="405765"/>
                          <a:pt x="34290" y="405765"/>
                        </a:cubicBezTo>
                        <a:lnTo>
                          <a:pt x="417195" y="405765"/>
                        </a:lnTo>
                        <a:cubicBezTo>
                          <a:pt x="445770" y="405765"/>
                          <a:pt x="472440" y="390525"/>
                          <a:pt x="485775" y="366713"/>
                        </a:cubicBezTo>
                        <a:lnTo>
                          <a:pt x="677228" y="34290"/>
                        </a:lnTo>
                        <a:cubicBezTo>
                          <a:pt x="682943" y="23813"/>
                          <a:pt x="686753" y="11430"/>
                          <a:pt x="687705" y="0"/>
                        </a:cubicBezTo>
                        <a:lnTo>
                          <a:pt x="501015" y="0"/>
                        </a:lnTo>
                        <a:lnTo>
                          <a:pt x="364807" y="235268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1" name="Google Shape;161;p60"/>
                  <p:cNvSpPr/>
                  <p:nvPr/>
                </p:nvSpPr>
                <p:spPr>
                  <a:xfrm>
                    <a:off x="2995373" y="2065972"/>
                    <a:ext cx="319325" cy="796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325" h="796289" extrusionOk="0">
                        <a:moveTo>
                          <a:pt x="185023" y="397193"/>
                        </a:moveTo>
                        <a:lnTo>
                          <a:pt x="319326" y="163830"/>
                        </a:lnTo>
                        <a:lnTo>
                          <a:pt x="225981" y="0"/>
                        </a:lnTo>
                        <a:cubicBezTo>
                          <a:pt x="216456" y="7620"/>
                          <a:pt x="207883" y="15240"/>
                          <a:pt x="202168" y="26670"/>
                        </a:cubicBezTo>
                        <a:lnTo>
                          <a:pt x="10716" y="358140"/>
                        </a:lnTo>
                        <a:cubicBezTo>
                          <a:pt x="-3572" y="382905"/>
                          <a:pt x="-3572" y="412433"/>
                          <a:pt x="10716" y="438150"/>
                        </a:cubicBezTo>
                        <a:lnTo>
                          <a:pt x="202168" y="770573"/>
                        </a:lnTo>
                        <a:cubicBezTo>
                          <a:pt x="207883" y="781050"/>
                          <a:pt x="216456" y="789623"/>
                          <a:pt x="225981" y="796290"/>
                        </a:cubicBezTo>
                        <a:lnTo>
                          <a:pt x="319326" y="633413"/>
                        </a:lnTo>
                        <a:lnTo>
                          <a:pt x="185023" y="397193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62" name="Google Shape;162;p60"/>
              <p:cNvGrpSpPr/>
              <p:nvPr/>
            </p:nvGrpSpPr>
            <p:grpSpPr>
              <a:xfrm>
                <a:off x="4108132" y="2212657"/>
                <a:ext cx="2232659" cy="499109"/>
                <a:chOff x="4108132" y="2212657"/>
                <a:chExt cx="2232659" cy="499109"/>
              </a:xfrm>
            </p:grpSpPr>
            <p:sp>
              <p:nvSpPr>
                <p:cNvPr id="163" name="Google Shape;163;p60"/>
                <p:cNvSpPr/>
                <p:nvPr/>
              </p:nvSpPr>
              <p:spPr>
                <a:xfrm>
                  <a:off x="4108132" y="2212657"/>
                  <a:ext cx="280850" cy="491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850" h="491490" extrusionOk="0">
                      <a:moveTo>
                        <a:pt x="277177" y="481013"/>
                      </a:moveTo>
                      <a:cubicBezTo>
                        <a:pt x="284797" y="489585"/>
                        <a:pt x="279083" y="491490"/>
                        <a:pt x="273367" y="491490"/>
                      </a:cubicBezTo>
                      <a:lnTo>
                        <a:pt x="230505" y="491490"/>
                      </a:lnTo>
                      <a:cubicBezTo>
                        <a:pt x="222885" y="491490"/>
                        <a:pt x="220027" y="489585"/>
                        <a:pt x="212408" y="481013"/>
                      </a:cubicBezTo>
                      <a:lnTo>
                        <a:pt x="49530" y="324803"/>
                      </a:lnTo>
                      <a:lnTo>
                        <a:pt x="49530" y="481013"/>
                      </a:lnTo>
                      <a:cubicBezTo>
                        <a:pt x="49530" y="489585"/>
                        <a:pt x="47625" y="491490"/>
                        <a:pt x="39052" y="491490"/>
                      </a:cubicBezTo>
                      <a:lnTo>
                        <a:pt x="10477" y="491490"/>
                      </a:lnTo>
                      <a:cubicBezTo>
                        <a:pt x="1905" y="491490"/>
                        <a:pt x="0" y="489585"/>
                        <a:pt x="0" y="481013"/>
                      </a:cubicBezTo>
                      <a:lnTo>
                        <a:pt x="0" y="10478"/>
                      </a:lnTo>
                      <a:cubicBezTo>
                        <a:pt x="0" y="1905"/>
                        <a:pt x="1905" y="0"/>
                        <a:pt x="10477" y="0"/>
                      </a:cubicBezTo>
                      <a:lnTo>
                        <a:pt x="39052" y="0"/>
                      </a:lnTo>
                      <a:cubicBezTo>
                        <a:pt x="47625" y="0"/>
                        <a:pt x="49530" y="1905"/>
                        <a:pt x="49530" y="10478"/>
                      </a:cubicBezTo>
                      <a:lnTo>
                        <a:pt x="49530" y="300990"/>
                      </a:lnTo>
                      <a:lnTo>
                        <a:pt x="203835" y="162878"/>
                      </a:lnTo>
                      <a:cubicBezTo>
                        <a:pt x="211455" y="154305"/>
                        <a:pt x="213360" y="152400"/>
                        <a:pt x="221933" y="152400"/>
                      </a:cubicBezTo>
                      <a:lnTo>
                        <a:pt x="263842" y="152400"/>
                      </a:lnTo>
                      <a:cubicBezTo>
                        <a:pt x="271463" y="152400"/>
                        <a:pt x="272415" y="157163"/>
                        <a:pt x="267652" y="162878"/>
                      </a:cubicBezTo>
                      <a:lnTo>
                        <a:pt x="100965" y="311468"/>
                      </a:lnTo>
                      <a:lnTo>
                        <a:pt x="277177" y="481013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60"/>
                <p:cNvSpPr/>
                <p:nvPr/>
              </p:nvSpPr>
              <p:spPr>
                <a:xfrm>
                  <a:off x="4487227" y="2358389"/>
                  <a:ext cx="291464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464" h="352425" extrusionOk="0">
                      <a:moveTo>
                        <a:pt x="30480" y="44768"/>
                      </a:moveTo>
                      <a:lnTo>
                        <a:pt x="25717" y="24765"/>
                      </a:lnTo>
                      <a:cubicBezTo>
                        <a:pt x="23813" y="17145"/>
                        <a:pt x="25717" y="14288"/>
                        <a:pt x="34290" y="11430"/>
                      </a:cubicBezTo>
                      <a:cubicBezTo>
                        <a:pt x="42863" y="9525"/>
                        <a:pt x="97155" y="0"/>
                        <a:pt x="148590" y="0"/>
                      </a:cubicBezTo>
                      <a:cubicBezTo>
                        <a:pt x="260985" y="0"/>
                        <a:pt x="291465" y="49530"/>
                        <a:pt x="291465" y="160020"/>
                      </a:cubicBezTo>
                      <a:lnTo>
                        <a:pt x="291465" y="335280"/>
                      </a:lnTo>
                      <a:cubicBezTo>
                        <a:pt x="291465" y="343853"/>
                        <a:pt x="289560" y="345758"/>
                        <a:pt x="281940" y="345758"/>
                      </a:cubicBezTo>
                      <a:lnTo>
                        <a:pt x="262890" y="345758"/>
                      </a:lnTo>
                      <a:cubicBezTo>
                        <a:pt x="258127" y="345758"/>
                        <a:pt x="254317" y="343853"/>
                        <a:pt x="253365" y="335280"/>
                      </a:cubicBezTo>
                      <a:lnTo>
                        <a:pt x="251460" y="289560"/>
                      </a:lnTo>
                      <a:cubicBezTo>
                        <a:pt x="233363" y="314325"/>
                        <a:pt x="189547" y="352425"/>
                        <a:pt x="118110" y="352425"/>
                      </a:cubicBezTo>
                      <a:cubicBezTo>
                        <a:pt x="53340" y="352425"/>
                        <a:pt x="0" y="313373"/>
                        <a:pt x="0" y="241935"/>
                      </a:cubicBezTo>
                      <a:cubicBezTo>
                        <a:pt x="0" y="169545"/>
                        <a:pt x="55245" y="135255"/>
                        <a:pt x="137160" y="135255"/>
                      </a:cubicBezTo>
                      <a:cubicBezTo>
                        <a:pt x="173355" y="135255"/>
                        <a:pt x="211455" y="144780"/>
                        <a:pt x="243840" y="159068"/>
                      </a:cubicBezTo>
                      <a:cubicBezTo>
                        <a:pt x="243840" y="75248"/>
                        <a:pt x="219075" y="44768"/>
                        <a:pt x="149542" y="44768"/>
                      </a:cubicBezTo>
                      <a:cubicBezTo>
                        <a:pt x="106680" y="44768"/>
                        <a:pt x="72390" y="50483"/>
                        <a:pt x="46672" y="55245"/>
                      </a:cubicBezTo>
                      <a:cubicBezTo>
                        <a:pt x="34290" y="57150"/>
                        <a:pt x="32385" y="53340"/>
                        <a:pt x="30480" y="44768"/>
                      </a:cubicBezTo>
                      <a:close/>
                      <a:moveTo>
                        <a:pt x="45720" y="242888"/>
                      </a:moveTo>
                      <a:cubicBezTo>
                        <a:pt x="45720" y="284798"/>
                        <a:pt x="75247" y="314325"/>
                        <a:pt x="129540" y="314325"/>
                      </a:cubicBezTo>
                      <a:cubicBezTo>
                        <a:pt x="176213" y="314325"/>
                        <a:pt x="219075" y="283845"/>
                        <a:pt x="240030" y="251460"/>
                      </a:cubicBezTo>
                      <a:lnTo>
                        <a:pt x="240030" y="196215"/>
                      </a:lnTo>
                      <a:cubicBezTo>
                        <a:pt x="206692" y="181928"/>
                        <a:pt x="180975" y="172403"/>
                        <a:pt x="142875" y="172403"/>
                      </a:cubicBezTo>
                      <a:cubicBezTo>
                        <a:pt x="79057" y="172403"/>
                        <a:pt x="45720" y="197168"/>
                        <a:pt x="45720" y="242888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60"/>
                <p:cNvSpPr/>
                <p:nvPr/>
              </p:nvSpPr>
              <p:spPr>
                <a:xfrm>
                  <a:off x="4887479" y="2358389"/>
                  <a:ext cx="278880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0" h="352425" extrusionOk="0">
                      <a:moveTo>
                        <a:pt x="230303" y="251460"/>
                      </a:moveTo>
                      <a:cubicBezTo>
                        <a:pt x="230303" y="221933"/>
                        <a:pt x="196965" y="207645"/>
                        <a:pt x="136005" y="198120"/>
                      </a:cubicBezTo>
                      <a:cubicBezTo>
                        <a:pt x="70283" y="189548"/>
                        <a:pt x="7418" y="174308"/>
                        <a:pt x="7418" y="103823"/>
                      </a:cubicBezTo>
                      <a:cubicBezTo>
                        <a:pt x="7418" y="40958"/>
                        <a:pt x="55995" y="0"/>
                        <a:pt x="135053" y="0"/>
                      </a:cubicBezTo>
                      <a:cubicBezTo>
                        <a:pt x="169343" y="0"/>
                        <a:pt x="216015" y="8573"/>
                        <a:pt x="262688" y="37148"/>
                      </a:cubicBezTo>
                      <a:cubicBezTo>
                        <a:pt x="271260" y="41910"/>
                        <a:pt x="270308" y="45720"/>
                        <a:pt x="266498" y="51435"/>
                      </a:cubicBezTo>
                      <a:lnTo>
                        <a:pt x="257925" y="66675"/>
                      </a:lnTo>
                      <a:cubicBezTo>
                        <a:pt x="254115" y="74295"/>
                        <a:pt x="250305" y="76200"/>
                        <a:pt x="243638" y="71438"/>
                      </a:cubicBezTo>
                      <a:cubicBezTo>
                        <a:pt x="207443" y="50483"/>
                        <a:pt x="182678" y="39053"/>
                        <a:pt x="138863" y="39053"/>
                      </a:cubicBezTo>
                      <a:cubicBezTo>
                        <a:pt x="82665" y="39053"/>
                        <a:pt x="55043" y="62865"/>
                        <a:pt x="55043" y="100013"/>
                      </a:cubicBezTo>
                      <a:cubicBezTo>
                        <a:pt x="55043" y="137160"/>
                        <a:pt x="88380" y="142875"/>
                        <a:pt x="149340" y="152400"/>
                      </a:cubicBezTo>
                      <a:cubicBezTo>
                        <a:pt x="215063" y="161925"/>
                        <a:pt x="278880" y="182880"/>
                        <a:pt x="278880" y="247650"/>
                      </a:cubicBezTo>
                      <a:cubicBezTo>
                        <a:pt x="278880" y="308610"/>
                        <a:pt x="229350" y="352425"/>
                        <a:pt x="141720" y="352425"/>
                      </a:cubicBezTo>
                      <a:cubicBezTo>
                        <a:pt x="105525" y="352425"/>
                        <a:pt x="54090" y="342900"/>
                        <a:pt x="4560" y="309563"/>
                      </a:cubicBezTo>
                      <a:cubicBezTo>
                        <a:pt x="-1155" y="305753"/>
                        <a:pt x="-1155" y="301943"/>
                        <a:pt x="2655" y="295275"/>
                      </a:cubicBezTo>
                      <a:lnTo>
                        <a:pt x="12180" y="278130"/>
                      </a:lnTo>
                      <a:cubicBezTo>
                        <a:pt x="15990" y="270510"/>
                        <a:pt x="19800" y="268605"/>
                        <a:pt x="26468" y="274320"/>
                      </a:cubicBezTo>
                      <a:cubicBezTo>
                        <a:pt x="55995" y="294323"/>
                        <a:pt x="95048" y="311468"/>
                        <a:pt x="138863" y="311468"/>
                      </a:cubicBezTo>
                      <a:cubicBezTo>
                        <a:pt x="203633" y="313373"/>
                        <a:pt x="230303" y="284798"/>
                        <a:pt x="230303" y="251460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60"/>
                <p:cNvSpPr/>
                <p:nvPr/>
              </p:nvSpPr>
              <p:spPr>
                <a:xfrm>
                  <a:off x="5259704" y="2286952"/>
                  <a:ext cx="232349" cy="4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49" h="424814" extrusionOk="0">
                      <a:moveTo>
                        <a:pt x="162877" y="424815"/>
                      </a:moveTo>
                      <a:cubicBezTo>
                        <a:pt x="75247" y="424815"/>
                        <a:pt x="42863" y="370523"/>
                        <a:pt x="42863" y="277178"/>
                      </a:cubicBezTo>
                      <a:lnTo>
                        <a:pt x="42863" y="120015"/>
                      </a:lnTo>
                      <a:lnTo>
                        <a:pt x="10477" y="120015"/>
                      </a:lnTo>
                      <a:cubicBezTo>
                        <a:pt x="1905" y="120015"/>
                        <a:pt x="0" y="118110"/>
                        <a:pt x="0" y="109537"/>
                      </a:cubicBezTo>
                      <a:lnTo>
                        <a:pt x="0" y="89535"/>
                      </a:lnTo>
                      <a:cubicBezTo>
                        <a:pt x="0" y="80962"/>
                        <a:pt x="1905" y="79058"/>
                        <a:pt x="10477" y="79058"/>
                      </a:cubicBezTo>
                      <a:lnTo>
                        <a:pt x="42863" y="79058"/>
                      </a:lnTo>
                      <a:lnTo>
                        <a:pt x="42863" y="10478"/>
                      </a:lnTo>
                      <a:cubicBezTo>
                        <a:pt x="42863" y="1905"/>
                        <a:pt x="44767" y="0"/>
                        <a:pt x="52388" y="0"/>
                      </a:cubicBezTo>
                      <a:lnTo>
                        <a:pt x="81915" y="0"/>
                      </a:lnTo>
                      <a:cubicBezTo>
                        <a:pt x="90488" y="0"/>
                        <a:pt x="91440" y="1905"/>
                        <a:pt x="91440" y="10478"/>
                      </a:cubicBezTo>
                      <a:lnTo>
                        <a:pt x="91440" y="80010"/>
                      </a:lnTo>
                      <a:lnTo>
                        <a:pt x="211455" y="80010"/>
                      </a:lnTo>
                      <a:cubicBezTo>
                        <a:pt x="219075" y="80010"/>
                        <a:pt x="220980" y="81915"/>
                        <a:pt x="220980" y="90487"/>
                      </a:cubicBezTo>
                      <a:lnTo>
                        <a:pt x="220980" y="110490"/>
                      </a:lnTo>
                      <a:cubicBezTo>
                        <a:pt x="220980" y="119062"/>
                        <a:pt x="219075" y="120967"/>
                        <a:pt x="211455" y="120967"/>
                      </a:cubicBezTo>
                      <a:lnTo>
                        <a:pt x="91440" y="120967"/>
                      </a:lnTo>
                      <a:lnTo>
                        <a:pt x="91440" y="273368"/>
                      </a:lnTo>
                      <a:cubicBezTo>
                        <a:pt x="91440" y="350520"/>
                        <a:pt x="115252" y="379095"/>
                        <a:pt x="167640" y="379095"/>
                      </a:cubicBezTo>
                      <a:cubicBezTo>
                        <a:pt x="186690" y="379095"/>
                        <a:pt x="197167" y="378143"/>
                        <a:pt x="214313" y="369570"/>
                      </a:cubicBezTo>
                      <a:cubicBezTo>
                        <a:pt x="222885" y="364808"/>
                        <a:pt x="224790" y="365760"/>
                        <a:pt x="227647" y="374333"/>
                      </a:cubicBezTo>
                      <a:lnTo>
                        <a:pt x="231457" y="395287"/>
                      </a:lnTo>
                      <a:cubicBezTo>
                        <a:pt x="233363" y="402908"/>
                        <a:pt x="232410" y="404812"/>
                        <a:pt x="226695" y="408623"/>
                      </a:cubicBezTo>
                      <a:cubicBezTo>
                        <a:pt x="200025" y="424815"/>
                        <a:pt x="171450" y="424815"/>
                        <a:pt x="162877" y="424815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60"/>
                <p:cNvSpPr/>
                <p:nvPr/>
              </p:nvSpPr>
              <p:spPr>
                <a:xfrm>
                  <a:off x="5584506" y="2358389"/>
                  <a:ext cx="337185" cy="3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85" h="353377" extrusionOk="0">
                      <a:moveTo>
                        <a:pt x="311468" y="292418"/>
                      </a:moveTo>
                      <a:cubicBezTo>
                        <a:pt x="316230" y="298133"/>
                        <a:pt x="316230" y="301943"/>
                        <a:pt x="311468" y="306705"/>
                      </a:cubicBezTo>
                      <a:cubicBezTo>
                        <a:pt x="280988" y="337185"/>
                        <a:pt x="225743" y="353378"/>
                        <a:pt x="177165" y="353378"/>
                      </a:cubicBezTo>
                      <a:cubicBezTo>
                        <a:pt x="77153" y="353378"/>
                        <a:pt x="0" y="275273"/>
                        <a:pt x="0" y="177165"/>
                      </a:cubicBezTo>
                      <a:cubicBezTo>
                        <a:pt x="0" y="80010"/>
                        <a:pt x="77153" y="0"/>
                        <a:pt x="173355" y="0"/>
                      </a:cubicBezTo>
                      <a:cubicBezTo>
                        <a:pt x="277178" y="0"/>
                        <a:pt x="337185" y="83820"/>
                        <a:pt x="337185" y="182880"/>
                      </a:cubicBezTo>
                      <a:cubicBezTo>
                        <a:pt x="337185" y="191453"/>
                        <a:pt x="336233" y="193358"/>
                        <a:pt x="327660" y="193358"/>
                      </a:cubicBezTo>
                      <a:lnTo>
                        <a:pt x="50483" y="193358"/>
                      </a:lnTo>
                      <a:cubicBezTo>
                        <a:pt x="55245" y="255270"/>
                        <a:pt x="111443" y="308610"/>
                        <a:pt x="179070" y="308610"/>
                      </a:cubicBezTo>
                      <a:cubicBezTo>
                        <a:pt x="211455" y="308610"/>
                        <a:pt x="251460" y="299085"/>
                        <a:pt x="283845" y="275273"/>
                      </a:cubicBezTo>
                      <a:cubicBezTo>
                        <a:pt x="291465" y="271463"/>
                        <a:pt x="293370" y="270510"/>
                        <a:pt x="299085" y="276225"/>
                      </a:cubicBezTo>
                      <a:lnTo>
                        <a:pt x="311468" y="292418"/>
                      </a:lnTo>
                      <a:close/>
                      <a:moveTo>
                        <a:pt x="287655" y="159068"/>
                      </a:moveTo>
                      <a:cubicBezTo>
                        <a:pt x="285750" y="100013"/>
                        <a:pt x="240983" y="40958"/>
                        <a:pt x="173355" y="40958"/>
                      </a:cubicBezTo>
                      <a:cubicBezTo>
                        <a:pt x="104775" y="40958"/>
                        <a:pt x="54293" y="99060"/>
                        <a:pt x="51435" y="159068"/>
                      </a:cubicBezTo>
                      <a:lnTo>
                        <a:pt x="287655" y="159068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60"/>
                <p:cNvSpPr/>
                <p:nvPr/>
              </p:nvSpPr>
              <p:spPr>
                <a:xfrm>
                  <a:off x="6054089" y="2359342"/>
                  <a:ext cx="286702" cy="34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702" h="345757" extrusionOk="0">
                      <a:moveTo>
                        <a:pt x="40005" y="77152"/>
                      </a:moveTo>
                      <a:cubicBezTo>
                        <a:pt x="54292" y="50482"/>
                        <a:pt x="88582" y="0"/>
                        <a:pt x="154305" y="0"/>
                      </a:cubicBezTo>
                      <a:cubicBezTo>
                        <a:pt x="225742" y="0"/>
                        <a:pt x="286703" y="42863"/>
                        <a:pt x="286703" y="149543"/>
                      </a:cubicBezTo>
                      <a:lnTo>
                        <a:pt x="286703" y="335280"/>
                      </a:lnTo>
                      <a:cubicBezTo>
                        <a:pt x="286703" y="343853"/>
                        <a:pt x="283845" y="345758"/>
                        <a:pt x="277178" y="345758"/>
                      </a:cubicBezTo>
                      <a:lnTo>
                        <a:pt x="247650" y="345758"/>
                      </a:lnTo>
                      <a:cubicBezTo>
                        <a:pt x="240030" y="345758"/>
                        <a:pt x="238125" y="343853"/>
                        <a:pt x="238125" y="335280"/>
                      </a:cubicBezTo>
                      <a:lnTo>
                        <a:pt x="238125" y="161925"/>
                      </a:lnTo>
                      <a:cubicBezTo>
                        <a:pt x="238125" y="83820"/>
                        <a:pt x="198120" y="43815"/>
                        <a:pt x="143828" y="43815"/>
                      </a:cubicBezTo>
                      <a:cubicBezTo>
                        <a:pt x="85725" y="43815"/>
                        <a:pt x="48578" y="100013"/>
                        <a:pt x="48578" y="166688"/>
                      </a:cubicBezTo>
                      <a:lnTo>
                        <a:pt x="48578" y="334328"/>
                      </a:lnTo>
                      <a:cubicBezTo>
                        <a:pt x="48578" y="342900"/>
                        <a:pt x="46672" y="344805"/>
                        <a:pt x="39053" y="344805"/>
                      </a:cubicBezTo>
                      <a:lnTo>
                        <a:pt x="9525" y="344805"/>
                      </a:lnTo>
                      <a:cubicBezTo>
                        <a:pt x="1905" y="344805"/>
                        <a:pt x="0" y="342900"/>
                        <a:pt x="0" y="334328"/>
                      </a:cubicBezTo>
                      <a:lnTo>
                        <a:pt x="0" y="168593"/>
                      </a:lnTo>
                      <a:lnTo>
                        <a:pt x="0" y="16193"/>
                      </a:lnTo>
                      <a:cubicBezTo>
                        <a:pt x="0" y="7620"/>
                        <a:pt x="2857" y="5715"/>
                        <a:pt x="9525" y="5715"/>
                      </a:cubicBezTo>
                      <a:lnTo>
                        <a:pt x="25717" y="5715"/>
                      </a:lnTo>
                      <a:cubicBezTo>
                        <a:pt x="30480" y="5715"/>
                        <a:pt x="34290" y="7620"/>
                        <a:pt x="37147" y="16193"/>
                      </a:cubicBezTo>
                      <a:lnTo>
                        <a:pt x="40005" y="77152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9" name="Google Shape;169;p60"/>
            <p:cNvGrpSpPr/>
            <p:nvPr/>
          </p:nvGrpSpPr>
          <p:grpSpPr>
            <a:xfrm>
              <a:off x="4986337" y="2867977"/>
              <a:ext cx="1352549" cy="295275"/>
              <a:chOff x="4986337" y="2867977"/>
              <a:chExt cx="1352549" cy="295275"/>
            </a:xfrm>
          </p:grpSpPr>
          <p:sp>
            <p:nvSpPr>
              <p:cNvPr id="170" name="Google Shape;170;p60"/>
              <p:cNvSpPr/>
              <p:nvPr/>
            </p:nvSpPr>
            <p:spPr>
              <a:xfrm>
                <a:off x="4986337" y="2867977"/>
                <a:ext cx="156209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156209" h="236220" extrusionOk="0">
                    <a:moveTo>
                      <a:pt x="0" y="225743"/>
                    </a:moveTo>
                    <a:lnTo>
                      <a:pt x="0" y="0"/>
                    </a:lnTo>
                    <a:lnTo>
                      <a:pt x="44767" y="0"/>
                    </a:lnTo>
                    <a:lnTo>
                      <a:pt x="44767" y="79058"/>
                    </a:lnTo>
                    <a:lnTo>
                      <a:pt x="46672" y="79058"/>
                    </a:lnTo>
                    <a:cubicBezTo>
                      <a:pt x="58103" y="70485"/>
                      <a:pt x="73342" y="64770"/>
                      <a:pt x="94297" y="64770"/>
                    </a:cubicBezTo>
                    <a:cubicBezTo>
                      <a:pt x="125730" y="64770"/>
                      <a:pt x="156210" y="83820"/>
                      <a:pt x="156210" y="143827"/>
                    </a:cubicBezTo>
                    <a:lnTo>
                      <a:pt x="156210" y="147638"/>
                    </a:lnTo>
                    <a:cubicBezTo>
                      <a:pt x="156210" y="208598"/>
                      <a:pt x="125730" y="236220"/>
                      <a:pt x="67628" y="236220"/>
                    </a:cubicBezTo>
                    <a:cubicBezTo>
                      <a:pt x="42863" y="236220"/>
                      <a:pt x="17145" y="231458"/>
                      <a:pt x="0" y="225743"/>
                    </a:cubicBezTo>
                    <a:close/>
                    <a:moveTo>
                      <a:pt x="110490" y="153352"/>
                    </a:moveTo>
                    <a:lnTo>
                      <a:pt x="110490" y="147638"/>
                    </a:lnTo>
                    <a:cubicBezTo>
                      <a:pt x="110490" y="109538"/>
                      <a:pt x="98108" y="99060"/>
                      <a:pt x="73342" y="99060"/>
                    </a:cubicBezTo>
                    <a:cubicBezTo>
                      <a:pt x="61913" y="99060"/>
                      <a:pt x="50483" y="103823"/>
                      <a:pt x="44767" y="106680"/>
                    </a:cubicBezTo>
                    <a:lnTo>
                      <a:pt x="44767" y="200025"/>
                    </a:lnTo>
                    <a:cubicBezTo>
                      <a:pt x="50483" y="202883"/>
                      <a:pt x="59055" y="204788"/>
                      <a:pt x="70485" y="204788"/>
                    </a:cubicBezTo>
                    <a:cubicBezTo>
                      <a:pt x="92392" y="203835"/>
                      <a:pt x="110490" y="193358"/>
                      <a:pt x="110490" y="15335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60"/>
              <p:cNvSpPr/>
              <p:nvPr/>
            </p:nvSpPr>
            <p:spPr>
              <a:xfrm>
                <a:off x="5154929" y="2934652"/>
                <a:ext cx="162877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62877" h="228600" extrusionOk="0">
                    <a:moveTo>
                      <a:pt x="10478" y="222885"/>
                    </a:moveTo>
                    <a:lnTo>
                      <a:pt x="10478" y="193358"/>
                    </a:lnTo>
                    <a:cubicBezTo>
                      <a:pt x="15240" y="194310"/>
                      <a:pt x="21908" y="195263"/>
                      <a:pt x="27623" y="195263"/>
                    </a:cubicBezTo>
                    <a:cubicBezTo>
                      <a:pt x="42863" y="195263"/>
                      <a:pt x="51435" y="189548"/>
                      <a:pt x="57150" y="175260"/>
                    </a:cubicBezTo>
                    <a:lnTo>
                      <a:pt x="61913" y="161925"/>
                    </a:lnTo>
                    <a:lnTo>
                      <a:pt x="0" y="0"/>
                    </a:lnTo>
                    <a:lnTo>
                      <a:pt x="46673" y="0"/>
                    </a:lnTo>
                    <a:lnTo>
                      <a:pt x="84773" y="108585"/>
                    </a:lnTo>
                    <a:lnTo>
                      <a:pt x="85725" y="108585"/>
                    </a:lnTo>
                    <a:lnTo>
                      <a:pt x="120967" y="0"/>
                    </a:lnTo>
                    <a:lnTo>
                      <a:pt x="162877" y="0"/>
                    </a:lnTo>
                    <a:lnTo>
                      <a:pt x="98108" y="182880"/>
                    </a:lnTo>
                    <a:cubicBezTo>
                      <a:pt x="86677" y="215265"/>
                      <a:pt x="70485" y="228600"/>
                      <a:pt x="38100" y="228600"/>
                    </a:cubicBezTo>
                    <a:cubicBezTo>
                      <a:pt x="28575" y="228600"/>
                      <a:pt x="16192" y="225743"/>
                      <a:pt x="10478" y="222885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60"/>
              <p:cNvSpPr/>
              <p:nvPr/>
            </p:nvSpPr>
            <p:spPr>
              <a:xfrm>
                <a:off x="5395912" y="2882264"/>
                <a:ext cx="200977" cy="218122"/>
              </a:xfrm>
              <a:custGeom>
                <a:avLst/>
                <a:gdLst/>
                <a:ahLst/>
                <a:cxnLst/>
                <a:rect l="l" t="t" r="r" b="b"/>
                <a:pathLst>
                  <a:path w="200977" h="218122" extrusionOk="0">
                    <a:moveTo>
                      <a:pt x="0" y="0"/>
                    </a:moveTo>
                    <a:lnTo>
                      <a:pt x="49530" y="0"/>
                    </a:lnTo>
                    <a:lnTo>
                      <a:pt x="102870" y="160020"/>
                    </a:lnTo>
                    <a:lnTo>
                      <a:pt x="103822" y="160020"/>
                    </a:lnTo>
                    <a:lnTo>
                      <a:pt x="156210" y="0"/>
                    </a:lnTo>
                    <a:lnTo>
                      <a:pt x="200978" y="0"/>
                    </a:lnTo>
                    <a:lnTo>
                      <a:pt x="124778" y="218123"/>
                    </a:lnTo>
                    <a:lnTo>
                      <a:pt x="76200" y="218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60"/>
              <p:cNvSpPr/>
              <p:nvPr/>
            </p:nvSpPr>
            <p:spPr>
              <a:xfrm>
                <a:off x="558831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1913" y="31432"/>
                      <a:pt x="46672" y="39052"/>
                      <a:pt x="44767" y="6953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60"/>
              <p:cNvSpPr/>
              <p:nvPr/>
            </p:nvSpPr>
            <p:spPr>
              <a:xfrm>
                <a:off x="575976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2865" y="31432"/>
                      <a:pt x="47625" y="39052"/>
                      <a:pt x="44767" y="6953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60"/>
              <p:cNvSpPr/>
              <p:nvPr/>
            </p:nvSpPr>
            <p:spPr>
              <a:xfrm>
                <a:off x="5930264" y="2932747"/>
                <a:ext cx="13620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36207" h="170497" extrusionOk="0">
                    <a:moveTo>
                      <a:pt x="0" y="123825"/>
                    </a:moveTo>
                    <a:cubicBezTo>
                      <a:pt x="0" y="91440"/>
                      <a:pt x="21907" y="78105"/>
                      <a:pt x="56197" y="74295"/>
                    </a:cubicBezTo>
                    <a:lnTo>
                      <a:pt x="91440" y="69532"/>
                    </a:lnTo>
                    <a:lnTo>
                      <a:pt x="91440" y="59055"/>
                    </a:lnTo>
                    <a:cubicBezTo>
                      <a:pt x="91440" y="39052"/>
                      <a:pt x="81915" y="34290"/>
                      <a:pt x="56197" y="34290"/>
                    </a:cubicBezTo>
                    <a:cubicBezTo>
                      <a:pt x="40005" y="34290"/>
                      <a:pt x="24765" y="36195"/>
                      <a:pt x="14288" y="39052"/>
                    </a:cubicBezTo>
                    <a:lnTo>
                      <a:pt x="14288" y="9525"/>
                    </a:lnTo>
                    <a:cubicBezTo>
                      <a:pt x="30480" y="3810"/>
                      <a:pt x="49530" y="0"/>
                      <a:pt x="73342" y="0"/>
                    </a:cubicBezTo>
                    <a:cubicBezTo>
                      <a:pt x="112395" y="0"/>
                      <a:pt x="136207" y="14288"/>
                      <a:pt x="136207" y="49530"/>
                    </a:cubicBezTo>
                    <a:lnTo>
                      <a:pt x="136207" y="167640"/>
                    </a:lnTo>
                    <a:lnTo>
                      <a:pt x="100013" y="167640"/>
                    </a:lnTo>
                    <a:lnTo>
                      <a:pt x="96203" y="154305"/>
                    </a:lnTo>
                    <a:lnTo>
                      <a:pt x="94297" y="154305"/>
                    </a:lnTo>
                    <a:cubicBezTo>
                      <a:pt x="86678" y="163830"/>
                      <a:pt x="73342" y="170498"/>
                      <a:pt x="51435" y="170498"/>
                    </a:cubicBezTo>
                    <a:cubicBezTo>
                      <a:pt x="21907" y="170498"/>
                      <a:pt x="0" y="155257"/>
                      <a:pt x="0" y="123825"/>
                    </a:cubicBezTo>
                    <a:close/>
                    <a:moveTo>
                      <a:pt x="92392" y="133350"/>
                    </a:moveTo>
                    <a:lnTo>
                      <a:pt x="92392" y="96202"/>
                    </a:lnTo>
                    <a:lnTo>
                      <a:pt x="66675" y="99060"/>
                    </a:lnTo>
                    <a:cubicBezTo>
                      <a:pt x="51435" y="100965"/>
                      <a:pt x="44767" y="106680"/>
                      <a:pt x="44767" y="120967"/>
                    </a:cubicBezTo>
                    <a:cubicBezTo>
                      <a:pt x="44767" y="136207"/>
                      <a:pt x="54292" y="141923"/>
                      <a:pt x="67628" y="141923"/>
                    </a:cubicBezTo>
                    <a:cubicBezTo>
                      <a:pt x="76200" y="140970"/>
                      <a:pt x="86678" y="137160"/>
                      <a:pt x="92392" y="133350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60"/>
              <p:cNvSpPr/>
              <p:nvPr/>
            </p:nvSpPr>
            <p:spPr>
              <a:xfrm>
                <a:off x="6102667" y="2931795"/>
                <a:ext cx="236219" cy="168592"/>
              </a:xfrm>
              <a:custGeom>
                <a:avLst/>
                <a:gdLst/>
                <a:ahLst/>
                <a:cxnLst/>
                <a:rect l="l" t="t" r="r" b="b"/>
                <a:pathLst>
                  <a:path w="236219" h="168592" extrusionOk="0">
                    <a:moveTo>
                      <a:pt x="0" y="2857"/>
                    </a:moveTo>
                    <a:lnTo>
                      <a:pt x="42863" y="2857"/>
                    </a:lnTo>
                    <a:lnTo>
                      <a:pt x="42863" y="18097"/>
                    </a:lnTo>
                    <a:lnTo>
                      <a:pt x="44767" y="18097"/>
                    </a:lnTo>
                    <a:cubicBezTo>
                      <a:pt x="58102" y="7620"/>
                      <a:pt x="75247" y="0"/>
                      <a:pt x="95250" y="0"/>
                    </a:cubicBezTo>
                    <a:cubicBezTo>
                      <a:pt x="113347" y="0"/>
                      <a:pt x="126682" y="5715"/>
                      <a:pt x="134302" y="18097"/>
                    </a:cubicBezTo>
                    <a:lnTo>
                      <a:pt x="136207" y="18097"/>
                    </a:lnTo>
                    <a:cubicBezTo>
                      <a:pt x="153352" y="6667"/>
                      <a:pt x="171450" y="0"/>
                      <a:pt x="190500" y="0"/>
                    </a:cubicBezTo>
                    <a:cubicBezTo>
                      <a:pt x="219075" y="0"/>
                      <a:pt x="236220" y="13335"/>
                      <a:pt x="236220" y="45720"/>
                    </a:cubicBezTo>
                    <a:lnTo>
                      <a:pt x="236220" y="168592"/>
                    </a:lnTo>
                    <a:lnTo>
                      <a:pt x="192405" y="168592"/>
                    </a:lnTo>
                    <a:lnTo>
                      <a:pt x="192405" y="57150"/>
                    </a:lnTo>
                    <a:cubicBezTo>
                      <a:pt x="192405" y="41910"/>
                      <a:pt x="186690" y="36195"/>
                      <a:pt x="170497" y="36195"/>
                    </a:cubicBezTo>
                    <a:cubicBezTo>
                      <a:pt x="160972" y="36195"/>
                      <a:pt x="151447" y="39052"/>
                      <a:pt x="140970" y="43815"/>
                    </a:cubicBezTo>
                    <a:cubicBezTo>
                      <a:pt x="140970" y="45720"/>
                      <a:pt x="140970" y="47625"/>
                      <a:pt x="140970" y="49530"/>
                    </a:cubicBezTo>
                    <a:lnTo>
                      <a:pt x="140970" y="168592"/>
                    </a:lnTo>
                    <a:lnTo>
                      <a:pt x="97155" y="168592"/>
                    </a:lnTo>
                    <a:lnTo>
                      <a:pt x="97155" y="57150"/>
                    </a:lnTo>
                    <a:cubicBezTo>
                      <a:pt x="97155" y="41910"/>
                      <a:pt x="91440" y="36195"/>
                      <a:pt x="75247" y="36195"/>
                    </a:cubicBezTo>
                    <a:cubicBezTo>
                      <a:pt x="64770" y="36195"/>
                      <a:pt x="55245" y="40005"/>
                      <a:pt x="45720" y="43815"/>
                    </a:cubicBezTo>
                    <a:lnTo>
                      <a:pt x="45720" y="168592"/>
                    </a:lnTo>
                    <a:lnTo>
                      <a:pt x="952" y="168592"/>
                    </a:lnTo>
                    <a:lnTo>
                      <a:pt x="952" y="2857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7" name="Google Shape;177;p60"/>
          <p:cNvSpPr txBox="1"/>
          <p:nvPr/>
        </p:nvSpPr>
        <p:spPr>
          <a:xfrm>
            <a:off x="762001" y="9926510"/>
            <a:ext cx="739144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© 2021 Kasten by Veeam. Confidential information. All rights reserved. All trademarks are the property of their respective owners.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0"/>
          <p:cNvSpPr>
            <a:spLocks noGrp="1"/>
          </p:cNvSpPr>
          <p:nvPr>
            <p:ph type="pic" idx="2"/>
          </p:nvPr>
        </p:nvSpPr>
        <p:spPr>
          <a:xfrm>
            <a:off x="1524000" y="2857500"/>
            <a:ext cx="5943600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60"/>
          <p:cNvSpPr txBox="1">
            <a:spLocks noGrp="1"/>
          </p:cNvSpPr>
          <p:nvPr>
            <p:ph type="body" idx="1"/>
          </p:nvPr>
        </p:nvSpPr>
        <p:spPr>
          <a:xfrm>
            <a:off x="7924801" y="2857500"/>
            <a:ext cx="884555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4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E9E9E"/>
              </a:buClr>
              <a:buSzPts val="3600"/>
              <a:buFont typeface="Arial"/>
              <a:buChar char="•"/>
              <a:defRPr sz="40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2F2F2F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861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F2F2F"/>
              </a:buClr>
              <a:buSzPts val="2520"/>
              <a:buFont typeface="Arial"/>
              <a:buChar char="•"/>
              <a:defRPr sz="28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2F2F2F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0" name="Google Shape;180;p60"/>
          <p:cNvGrpSpPr/>
          <p:nvPr/>
        </p:nvGrpSpPr>
        <p:grpSpPr>
          <a:xfrm>
            <a:off x="16217322" y="-7385"/>
            <a:ext cx="3883890" cy="3626422"/>
            <a:chOff x="8108661" y="-3695"/>
            <a:chExt cx="1941945" cy="1813211"/>
          </a:xfrm>
        </p:grpSpPr>
        <p:sp>
          <p:nvSpPr>
            <p:cNvPr id="181" name="Google Shape;181;p60"/>
            <p:cNvSpPr/>
            <p:nvPr/>
          </p:nvSpPr>
          <p:spPr>
            <a:xfrm rot="-2700000">
              <a:off x="8502933" y="261844"/>
              <a:ext cx="1282134" cy="1282134"/>
            </a:xfrm>
            <a:custGeom>
              <a:avLst/>
              <a:gdLst/>
              <a:ahLst/>
              <a:cxnLst/>
              <a:rect l="l" t="t" r="r" b="b"/>
              <a:pathLst>
                <a:path w="1282134" h="1282134" extrusionOk="0">
                  <a:moveTo>
                    <a:pt x="1282134" y="0"/>
                  </a:moveTo>
                  <a:lnTo>
                    <a:pt x="0" y="1282134"/>
                  </a:lnTo>
                  <a:lnTo>
                    <a:pt x="0" y="94549"/>
                  </a:lnTo>
                  <a:cubicBezTo>
                    <a:pt x="0" y="42331"/>
                    <a:pt x="42331" y="0"/>
                    <a:pt x="94549" y="0"/>
                  </a:cubicBezTo>
                  <a:close/>
                </a:path>
              </a:pathLst>
            </a:custGeom>
            <a:solidFill>
              <a:srgbClr val="1B4473"/>
            </a:solidFill>
            <a:ln>
              <a:noFill/>
            </a:ln>
          </p:spPr>
          <p:txBody>
            <a:bodyPr spcFirstLastPara="1" wrap="square" lIns="91425" tIns="45700" rIns="457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" name="Google Shape;182;p6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108661" y="23148"/>
              <a:ext cx="1010857" cy="14913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60"/>
          <p:cNvSpPr txBox="1">
            <a:spLocks noGrp="1"/>
          </p:cNvSpPr>
          <p:nvPr>
            <p:ph type="title"/>
          </p:nvPr>
        </p:nvSpPr>
        <p:spPr>
          <a:xfrm>
            <a:off x="762000" y="377904"/>
            <a:ext cx="1676399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 THEME Title and text">
  <p:cSld name="BRIGHT THEME Title and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9"/>
          <p:cNvSpPr txBox="1">
            <a:spLocks noGrp="1"/>
          </p:cNvSpPr>
          <p:nvPr>
            <p:ph type="body" idx="1"/>
          </p:nvPr>
        </p:nvSpPr>
        <p:spPr>
          <a:xfrm>
            <a:off x="762000" y="1879075"/>
            <a:ext cx="16763999" cy="768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240"/>
              <a:buFont typeface="Arial"/>
              <a:buNone/>
              <a:defRPr sz="36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434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6E6E6E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861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6" name="Google Shape;186;p59"/>
          <p:cNvGrpSpPr/>
          <p:nvPr/>
        </p:nvGrpSpPr>
        <p:grpSpPr>
          <a:xfrm>
            <a:off x="15817217" y="9591263"/>
            <a:ext cx="1708784" cy="540246"/>
            <a:chOff x="2809874" y="2046922"/>
            <a:chExt cx="3530917" cy="1116330"/>
          </a:xfrm>
        </p:grpSpPr>
        <p:grpSp>
          <p:nvGrpSpPr>
            <p:cNvPr id="187" name="Google Shape;187;p59"/>
            <p:cNvGrpSpPr/>
            <p:nvPr/>
          </p:nvGrpSpPr>
          <p:grpSpPr>
            <a:xfrm>
              <a:off x="2809874" y="2046922"/>
              <a:ext cx="3530917" cy="826769"/>
              <a:chOff x="2809874" y="2046922"/>
              <a:chExt cx="3530917" cy="826769"/>
            </a:xfrm>
          </p:grpSpPr>
          <p:grpSp>
            <p:nvGrpSpPr>
              <p:cNvPr id="188" name="Google Shape;188;p59"/>
              <p:cNvGrpSpPr/>
              <p:nvPr/>
            </p:nvGrpSpPr>
            <p:grpSpPr>
              <a:xfrm>
                <a:off x="2809874" y="2046922"/>
                <a:ext cx="1110615" cy="826769"/>
                <a:chOff x="2809874" y="2046922"/>
                <a:chExt cx="1110615" cy="826769"/>
              </a:xfrm>
            </p:grpSpPr>
            <p:sp>
              <p:nvSpPr>
                <p:cNvPr id="189" name="Google Shape;189;p59"/>
                <p:cNvSpPr/>
                <p:nvPr/>
              </p:nvSpPr>
              <p:spPr>
                <a:xfrm>
                  <a:off x="2809874" y="2046922"/>
                  <a:ext cx="171450" cy="824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" h="824864" extrusionOk="0">
                      <a:moveTo>
                        <a:pt x="122873" y="824865"/>
                      </a:moveTo>
                      <a:lnTo>
                        <a:pt x="48578" y="824865"/>
                      </a:lnTo>
                      <a:cubicBezTo>
                        <a:pt x="21908" y="824865"/>
                        <a:pt x="0" y="802958"/>
                        <a:pt x="0" y="776288"/>
                      </a:cubicBezTo>
                      <a:lnTo>
                        <a:pt x="0" y="48578"/>
                      </a:lnTo>
                      <a:cubicBezTo>
                        <a:pt x="0" y="21907"/>
                        <a:pt x="20955" y="0"/>
                        <a:pt x="48578" y="0"/>
                      </a:cubicBezTo>
                      <a:lnTo>
                        <a:pt x="122873" y="0"/>
                      </a:lnTo>
                      <a:cubicBezTo>
                        <a:pt x="149543" y="0"/>
                        <a:pt x="171450" y="20955"/>
                        <a:pt x="171450" y="48578"/>
                      </a:cubicBezTo>
                      <a:lnTo>
                        <a:pt x="171450" y="776288"/>
                      </a:lnTo>
                      <a:cubicBezTo>
                        <a:pt x="170498" y="802958"/>
                        <a:pt x="149543" y="824865"/>
                        <a:pt x="122873" y="824865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0" name="Google Shape;190;p59"/>
                <p:cNvGrpSpPr/>
                <p:nvPr/>
              </p:nvGrpSpPr>
              <p:grpSpPr>
                <a:xfrm>
                  <a:off x="2995373" y="2051685"/>
                  <a:ext cx="925116" cy="822006"/>
                  <a:chOff x="2995373" y="2051685"/>
                  <a:chExt cx="925116" cy="822006"/>
                </a:xfrm>
              </p:grpSpPr>
              <p:sp>
                <p:nvSpPr>
                  <p:cNvPr id="191" name="Google Shape;191;p59"/>
                  <p:cNvSpPr/>
                  <p:nvPr/>
                </p:nvSpPr>
                <p:spPr>
                  <a:xfrm>
                    <a:off x="3234689" y="2051685"/>
                    <a:ext cx="685800" cy="4038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5800" h="403859" extrusionOk="0">
                        <a:moveTo>
                          <a:pt x="362903" y="169545"/>
                        </a:moveTo>
                        <a:lnTo>
                          <a:pt x="497205" y="403860"/>
                        </a:lnTo>
                        <a:lnTo>
                          <a:pt x="685800" y="403860"/>
                        </a:lnTo>
                        <a:cubicBezTo>
                          <a:pt x="684848" y="392430"/>
                          <a:pt x="681038" y="381000"/>
                          <a:pt x="675323" y="370523"/>
                        </a:cubicBezTo>
                        <a:lnTo>
                          <a:pt x="484823" y="39053"/>
                        </a:lnTo>
                        <a:cubicBezTo>
                          <a:pt x="470535" y="14288"/>
                          <a:pt x="444818" y="0"/>
                          <a:pt x="416243" y="0"/>
                        </a:cubicBezTo>
                        <a:lnTo>
                          <a:pt x="34290" y="0"/>
                        </a:lnTo>
                        <a:cubicBezTo>
                          <a:pt x="22860" y="0"/>
                          <a:pt x="10478" y="3810"/>
                          <a:pt x="0" y="8573"/>
                        </a:cubicBezTo>
                        <a:lnTo>
                          <a:pt x="91440" y="170497"/>
                        </a:lnTo>
                        <a:lnTo>
                          <a:pt x="363855" y="170497"/>
                        </a:lnTo>
                        <a:lnTo>
                          <a:pt x="363855" y="169545"/>
                        </a:lnTo>
                        <a:lnTo>
                          <a:pt x="362903" y="169545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2" name="Google Shape;192;p59"/>
                  <p:cNvSpPr/>
                  <p:nvPr/>
                </p:nvSpPr>
                <p:spPr>
                  <a:xfrm>
                    <a:off x="3232784" y="2467927"/>
                    <a:ext cx="687704" cy="40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704" h="405764" extrusionOk="0">
                        <a:moveTo>
                          <a:pt x="364807" y="235268"/>
                        </a:moveTo>
                        <a:lnTo>
                          <a:pt x="93345" y="235268"/>
                        </a:lnTo>
                        <a:lnTo>
                          <a:pt x="0" y="397193"/>
                        </a:lnTo>
                        <a:cubicBezTo>
                          <a:pt x="10477" y="401955"/>
                          <a:pt x="22860" y="405765"/>
                          <a:pt x="34290" y="405765"/>
                        </a:cubicBezTo>
                        <a:lnTo>
                          <a:pt x="417195" y="405765"/>
                        </a:lnTo>
                        <a:cubicBezTo>
                          <a:pt x="445770" y="405765"/>
                          <a:pt x="472440" y="390525"/>
                          <a:pt x="485775" y="366713"/>
                        </a:cubicBezTo>
                        <a:lnTo>
                          <a:pt x="677228" y="34290"/>
                        </a:lnTo>
                        <a:cubicBezTo>
                          <a:pt x="682943" y="23813"/>
                          <a:pt x="686753" y="11430"/>
                          <a:pt x="687705" y="0"/>
                        </a:cubicBezTo>
                        <a:lnTo>
                          <a:pt x="501015" y="0"/>
                        </a:lnTo>
                        <a:lnTo>
                          <a:pt x="364807" y="235268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3" name="Google Shape;193;p59"/>
                  <p:cNvSpPr/>
                  <p:nvPr/>
                </p:nvSpPr>
                <p:spPr>
                  <a:xfrm>
                    <a:off x="2995373" y="2065972"/>
                    <a:ext cx="319325" cy="796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325" h="796289" extrusionOk="0">
                        <a:moveTo>
                          <a:pt x="185023" y="397193"/>
                        </a:moveTo>
                        <a:lnTo>
                          <a:pt x="319326" y="163830"/>
                        </a:lnTo>
                        <a:lnTo>
                          <a:pt x="225981" y="0"/>
                        </a:lnTo>
                        <a:cubicBezTo>
                          <a:pt x="216456" y="7620"/>
                          <a:pt x="207883" y="15240"/>
                          <a:pt x="202168" y="26670"/>
                        </a:cubicBezTo>
                        <a:lnTo>
                          <a:pt x="10716" y="358140"/>
                        </a:lnTo>
                        <a:cubicBezTo>
                          <a:pt x="-3572" y="382905"/>
                          <a:pt x="-3572" y="412433"/>
                          <a:pt x="10716" y="438150"/>
                        </a:cubicBezTo>
                        <a:lnTo>
                          <a:pt x="202168" y="770573"/>
                        </a:lnTo>
                        <a:cubicBezTo>
                          <a:pt x="207883" y="781050"/>
                          <a:pt x="216456" y="789623"/>
                          <a:pt x="225981" y="796290"/>
                        </a:cubicBezTo>
                        <a:lnTo>
                          <a:pt x="319326" y="633413"/>
                        </a:lnTo>
                        <a:lnTo>
                          <a:pt x="185023" y="397193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94" name="Google Shape;194;p59"/>
              <p:cNvGrpSpPr/>
              <p:nvPr/>
            </p:nvGrpSpPr>
            <p:grpSpPr>
              <a:xfrm>
                <a:off x="4108132" y="2212657"/>
                <a:ext cx="2232659" cy="499109"/>
                <a:chOff x="4108132" y="2212657"/>
                <a:chExt cx="2232659" cy="499109"/>
              </a:xfrm>
            </p:grpSpPr>
            <p:sp>
              <p:nvSpPr>
                <p:cNvPr id="195" name="Google Shape;195;p59"/>
                <p:cNvSpPr/>
                <p:nvPr/>
              </p:nvSpPr>
              <p:spPr>
                <a:xfrm>
                  <a:off x="4108132" y="2212657"/>
                  <a:ext cx="280850" cy="491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850" h="491490" extrusionOk="0">
                      <a:moveTo>
                        <a:pt x="277177" y="481013"/>
                      </a:moveTo>
                      <a:cubicBezTo>
                        <a:pt x="284797" y="489585"/>
                        <a:pt x="279083" y="491490"/>
                        <a:pt x="273367" y="491490"/>
                      </a:cubicBezTo>
                      <a:lnTo>
                        <a:pt x="230505" y="491490"/>
                      </a:lnTo>
                      <a:cubicBezTo>
                        <a:pt x="222885" y="491490"/>
                        <a:pt x="220027" y="489585"/>
                        <a:pt x="212408" y="481013"/>
                      </a:cubicBezTo>
                      <a:lnTo>
                        <a:pt x="49530" y="324803"/>
                      </a:lnTo>
                      <a:lnTo>
                        <a:pt x="49530" y="481013"/>
                      </a:lnTo>
                      <a:cubicBezTo>
                        <a:pt x="49530" y="489585"/>
                        <a:pt x="47625" y="491490"/>
                        <a:pt x="39052" y="491490"/>
                      </a:cubicBezTo>
                      <a:lnTo>
                        <a:pt x="10477" y="491490"/>
                      </a:lnTo>
                      <a:cubicBezTo>
                        <a:pt x="1905" y="491490"/>
                        <a:pt x="0" y="489585"/>
                        <a:pt x="0" y="481013"/>
                      </a:cubicBezTo>
                      <a:lnTo>
                        <a:pt x="0" y="10478"/>
                      </a:lnTo>
                      <a:cubicBezTo>
                        <a:pt x="0" y="1905"/>
                        <a:pt x="1905" y="0"/>
                        <a:pt x="10477" y="0"/>
                      </a:cubicBezTo>
                      <a:lnTo>
                        <a:pt x="39052" y="0"/>
                      </a:lnTo>
                      <a:cubicBezTo>
                        <a:pt x="47625" y="0"/>
                        <a:pt x="49530" y="1905"/>
                        <a:pt x="49530" y="10478"/>
                      </a:cubicBezTo>
                      <a:lnTo>
                        <a:pt x="49530" y="300990"/>
                      </a:lnTo>
                      <a:lnTo>
                        <a:pt x="203835" y="162878"/>
                      </a:lnTo>
                      <a:cubicBezTo>
                        <a:pt x="211455" y="154305"/>
                        <a:pt x="213360" y="152400"/>
                        <a:pt x="221933" y="152400"/>
                      </a:cubicBezTo>
                      <a:lnTo>
                        <a:pt x="263842" y="152400"/>
                      </a:lnTo>
                      <a:cubicBezTo>
                        <a:pt x="271463" y="152400"/>
                        <a:pt x="272415" y="157163"/>
                        <a:pt x="267652" y="162878"/>
                      </a:cubicBezTo>
                      <a:lnTo>
                        <a:pt x="100965" y="311468"/>
                      </a:lnTo>
                      <a:lnTo>
                        <a:pt x="277177" y="481013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59"/>
                <p:cNvSpPr/>
                <p:nvPr/>
              </p:nvSpPr>
              <p:spPr>
                <a:xfrm>
                  <a:off x="4487227" y="2358389"/>
                  <a:ext cx="291464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464" h="352425" extrusionOk="0">
                      <a:moveTo>
                        <a:pt x="30480" y="44768"/>
                      </a:moveTo>
                      <a:lnTo>
                        <a:pt x="25717" y="24765"/>
                      </a:lnTo>
                      <a:cubicBezTo>
                        <a:pt x="23813" y="17145"/>
                        <a:pt x="25717" y="14288"/>
                        <a:pt x="34290" y="11430"/>
                      </a:cubicBezTo>
                      <a:cubicBezTo>
                        <a:pt x="42863" y="9525"/>
                        <a:pt x="97155" y="0"/>
                        <a:pt x="148590" y="0"/>
                      </a:cubicBezTo>
                      <a:cubicBezTo>
                        <a:pt x="260985" y="0"/>
                        <a:pt x="291465" y="49530"/>
                        <a:pt x="291465" y="160020"/>
                      </a:cubicBezTo>
                      <a:lnTo>
                        <a:pt x="291465" y="335280"/>
                      </a:lnTo>
                      <a:cubicBezTo>
                        <a:pt x="291465" y="343853"/>
                        <a:pt x="289560" y="345758"/>
                        <a:pt x="281940" y="345758"/>
                      </a:cubicBezTo>
                      <a:lnTo>
                        <a:pt x="262890" y="345758"/>
                      </a:lnTo>
                      <a:cubicBezTo>
                        <a:pt x="258127" y="345758"/>
                        <a:pt x="254317" y="343853"/>
                        <a:pt x="253365" y="335280"/>
                      </a:cubicBezTo>
                      <a:lnTo>
                        <a:pt x="251460" y="289560"/>
                      </a:lnTo>
                      <a:cubicBezTo>
                        <a:pt x="233363" y="314325"/>
                        <a:pt x="189547" y="352425"/>
                        <a:pt x="118110" y="352425"/>
                      </a:cubicBezTo>
                      <a:cubicBezTo>
                        <a:pt x="53340" y="352425"/>
                        <a:pt x="0" y="313373"/>
                        <a:pt x="0" y="241935"/>
                      </a:cubicBezTo>
                      <a:cubicBezTo>
                        <a:pt x="0" y="169545"/>
                        <a:pt x="55245" y="135255"/>
                        <a:pt x="137160" y="135255"/>
                      </a:cubicBezTo>
                      <a:cubicBezTo>
                        <a:pt x="173355" y="135255"/>
                        <a:pt x="211455" y="144780"/>
                        <a:pt x="243840" y="159068"/>
                      </a:cubicBezTo>
                      <a:cubicBezTo>
                        <a:pt x="243840" y="75248"/>
                        <a:pt x="219075" y="44768"/>
                        <a:pt x="149542" y="44768"/>
                      </a:cubicBezTo>
                      <a:cubicBezTo>
                        <a:pt x="106680" y="44768"/>
                        <a:pt x="72390" y="50483"/>
                        <a:pt x="46672" y="55245"/>
                      </a:cubicBezTo>
                      <a:cubicBezTo>
                        <a:pt x="34290" y="57150"/>
                        <a:pt x="32385" y="53340"/>
                        <a:pt x="30480" y="44768"/>
                      </a:cubicBezTo>
                      <a:close/>
                      <a:moveTo>
                        <a:pt x="45720" y="242888"/>
                      </a:moveTo>
                      <a:cubicBezTo>
                        <a:pt x="45720" y="284798"/>
                        <a:pt x="75247" y="314325"/>
                        <a:pt x="129540" y="314325"/>
                      </a:cubicBezTo>
                      <a:cubicBezTo>
                        <a:pt x="176213" y="314325"/>
                        <a:pt x="219075" y="283845"/>
                        <a:pt x="240030" y="251460"/>
                      </a:cubicBezTo>
                      <a:lnTo>
                        <a:pt x="240030" y="196215"/>
                      </a:lnTo>
                      <a:cubicBezTo>
                        <a:pt x="206692" y="181928"/>
                        <a:pt x="180975" y="172403"/>
                        <a:pt x="142875" y="172403"/>
                      </a:cubicBezTo>
                      <a:cubicBezTo>
                        <a:pt x="79057" y="172403"/>
                        <a:pt x="45720" y="197168"/>
                        <a:pt x="45720" y="242888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59"/>
                <p:cNvSpPr/>
                <p:nvPr/>
              </p:nvSpPr>
              <p:spPr>
                <a:xfrm>
                  <a:off x="4887479" y="2358389"/>
                  <a:ext cx="278880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0" h="352425" extrusionOk="0">
                      <a:moveTo>
                        <a:pt x="230303" y="251460"/>
                      </a:moveTo>
                      <a:cubicBezTo>
                        <a:pt x="230303" y="221933"/>
                        <a:pt x="196965" y="207645"/>
                        <a:pt x="136005" y="198120"/>
                      </a:cubicBezTo>
                      <a:cubicBezTo>
                        <a:pt x="70283" y="189548"/>
                        <a:pt x="7418" y="174308"/>
                        <a:pt x="7418" y="103823"/>
                      </a:cubicBezTo>
                      <a:cubicBezTo>
                        <a:pt x="7418" y="40958"/>
                        <a:pt x="55995" y="0"/>
                        <a:pt x="135053" y="0"/>
                      </a:cubicBezTo>
                      <a:cubicBezTo>
                        <a:pt x="169343" y="0"/>
                        <a:pt x="216015" y="8573"/>
                        <a:pt x="262688" y="37148"/>
                      </a:cubicBezTo>
                      <a:cubicBezTo>
                        <a:pt x="271260" y="41910"/>
                        <a:pt x="270308" y="45720"/>
                        <a:pt x="266498" y="51435"/>
                      </a:cubicBezTo>
                      <a:lnTo>
                        <a:pt x="257925" y="66675"/>
                      </a:lnTo>
                      <a:cubicBezTo>
                        <a:pt x="254115" y="74295"/>
                        <a:pt x="250305" y="76200"/>
                        <a:pt x="243638" y="71438"/>
                      </a:cubicBezTo>
                      <a:cubicBezTo>
                        <a:pt x="207443" y="50483"/>
                        <a:pt x="182678" y="39053"/>
                        <a:pt x="138863" y="39053"/>
                      </a:cubicBezTo>
                      <a:cubicBezTo>
                        <a:pt x="82665" y="39053"/>
                        <a:pt x="55043" y="62865"/>
                        <a:pt x="55043" y="100013"/>
                      </a:cubicBezTo>
                      <a:cubicBezTo>
                        <a:pt x="55043" y="137160"/>
                        <a:pt x="88380" y="142875"/>
                        <a:pt x="149340" y="152400"/>
                      </a:cubicBezTo>
                      <a:cubicBezTo>
                        <a:pt x="215063" y="161925"/>
                        <a:pt x="278880" y="182880"/>
                        <a:pt x="278880" y="247650"/>
                      </a:cubicBezTo>
                      <a:cubicBezTo>
                        <a:pt x="278880" y="308610"/>
                        <a:pt x="229350" y="352425"/>
                        <a:pt x="141720" y="352425"/>
                      </a:cubicBezTo>
                      <a:cubicBezTo>
                        <a:pt x="105525" y="352425"/>
                        <a:pt x="54090" y="342900"/>
                        <a:pt x="4560" y="309563"/>
                      </a:cubicBezTo>
                      <a:cubicBezTo>
                        <a:pt x="-1155" y="305753"/>
                        <a:pt x="-1155" y="301943"/>
                        <a:pt x="2655" y="295275"/>
                      </a:cubicBezTo>
                      <a:lnTo>
                        <a:pt x="12180" y="278130"/>
                      </a:lnTo>
                      <a:cubicBezTo>
                        <a:pt x="15990" y="270510"/>
                        <a:pt x="19800" y="268605"/>
                        <a:pt x="26468" y="274320"/>
                      </a:cubicBezTo>
                      <a:cubicBezTo>
                        <a:pt x="55995" y="294323"/>
                        <a:pt x="95048" y="311468"/>
                        <a:pt x="138863" y="311468"/>
                      </a:cubicBezTo>
                      <a:cubicBezTo>
                        <a:pt x="203633" y="313373"/>
                        <a:pt x="230303" y="284798"/>
                        <a:pt x="230303" y="251460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59"/>
                <p:cNvSpPr/>
                <p:nvPr/>
              </p:nvSpPr>
              <p:spPr>
                <a:xfrm>
                  <a:off x="5259704" y="2286952"/>
                  <a:ext cx="232349" cy="4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49" h="424814" extrusionOk="0">
                      <a:moveTo>
                        <a:pt x="162877" y="424815"/>
                      </a:moveTo>
                      <a:cubicBezTo>
                        <a:pt x="75247" y="424815"/>
                        <a:pt x="42863" y="370523"/>
                        <a:pt x="42863" y="277178"/>
                      </a:cubicBezTo>
                      <a:lnTo>
                        <a:pt x="42863" y="120015"/>
                      </a:lnTo>
                      <a:lnTo>
                        <a:pt x="10477" y="120015"/>
                      </a:lnTo>
                      <a:cubicBezTo>
                        <a:pt x="1905" y="120015"/>
                        <a:pt x="0" y="118110"/>
                        <a:pt x="0" y="109537"/>
                      </a:cubicBezTo>
                      <a:lnTo>
                        <a:pt x="0" y="89535"/>
                      </a:lnTo>
                      <a:cubicBezTo>
                        <a:pt x="0" y="80962"/>
                        <a:pt x="1905" y="79058"/>
                        <a:pt x="10477" y="79058"/>
                      </a:cubicBezTo>
                      <a:lnTo>
                        <a:pt x="42863" y="79058"/>
                      </a:lnTo>
                      <a:lnTo>
                        <a:pt x="42863" y="10478"/>
                      </a:lnTo>
                      <a:cubicBezTo>
                        <a:pt x="42863" y="1905"/>
                        <a:pt x="44767" y="0"/>
                        <a:pt x="52388" y="0"/>
                      </a:cubicBezTo>
                      <a:lnTo>
                        <a:pt x="81915" y="0"/>
                      </a:lnTo>
                      <a:cubicBezTo>
                        <a:pt x="90488" y="0"/>
                        <a:pt x="91440" y="1905"/>
                        <a:pt x="91440" y="10478"/>
                      </a:cubicBezTo>
                      <a:lnTo>
                        <a:pt x="91440" y="80010"/>
                      </a:lnTo>
                      <a:lnTo>
                        <a:pt x="211455" y="80010"/>
                      </a:lnTo>
                      <a:cubicBezTo>
                        <a:pt x="219075" y="80010"/>
                        <a:pt x="220980" y="81915"/>
                        <a:pt x="220980" y="90487"/>
                      </a:cubicBezTo>
                      <a:lnTo>
                        <a:pt x="220980" y="110490"/>
                      </a:lnTo>
                      <a:cubicBezTo>
                        <a:pt x="220980" y="119062"/>
                        <a:pt x="219075" y="120967"/>
                        <a:pt x="211455" y="120967"/>
                      </a:cubicBezTo>
                      <a:lnTo>
                        <a:pt x="91440" y="120967"/>
                      </a:lnTo>
                      <a:lnTo>
                        <a:pt x="91440" y="273368"/>
                      </a:lnTo>
                      <a:cubicBezTo>
                        <a:pt x="91440" y="350520"/>
                        <a:pt x="115252" y="379095"/>
                        <a:pt x="167640" y="379095"/>
                      </a:cubicBezTo>
                      <a:cubicBezTo>
                        <a:pt x="186690" y="379095"/>
                        <a:pt x="197167" y="378143"/>
                        <a:pt x="214313" y="369570"/>
                      </a:cubicBezTo>
                      <a:cubicBezTo>
                        <a:pt x="222885" y="364808"/>
                        <a:pt x="224790" y="365760"/>
                        <a:pt x="227647" y="374333"/>
                      </a:cubicBezTo>
                      <a:lnTo>
                        <a:pt x="231457" y="395287"/>
                      </a:lnTo>
                      <a:cubicBezTo>
                        <a:pt x="233363" y="402908"/>
                        <a:pt x="232410" y="404812"/>
                        <a:pt x="226695" y="408623"/>
                      </a:cubicBezTo>
                      <a:cubicBezTo>
                        <a:pt x="200025" y="424815"/>
                        <a:pt x="171450" y="424815"/>
                        <a:pt x="162877" y="424815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59"/>
                <p:cNvSpPr/>
                <p:nvPr/>
              </p:nvSpPr>
              <p:spPr>
                <a:xfrm>
                  <a:off x="5584506" y="2358389"/>
                  <a:ext cx="337185" cy="3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85" h="353377" extrusionOk="0">
                      <a:moveTo>
                        <a:pt x="311468" y="292418"/>
                      </a:moveTo>
                      <a:cubicBezTo>
                        <a:pt x="316230" y="298133"/>
                        <a:pt x="316230" y="301943"/>
                        <a:pt x="311468" y="306705"/>
                      </a:cubicBezTo>
                      <a:cubicBezTo>
                        <a:pt x="280988" y="337185"/>
                        <a:pt x="225743" y="353378"/>
                        <a:pt x="177165" y="353378"/>
                      </a:cubicBezTo>
                      <a:cubicBezTo>
                        <a:pt x="77153" y="353378"/>
                        <a:pt x="0" y="275273"/>
                        <a:pt x="0" y="177165"/>
                      </a:cubicBezTo>
                      <a:cubicBezTo>
                        <a:pt x="0" y="80010"/>
                        <a:pt x="77153" y="0"/>
                        <a:pt x="173355" y="0"/>
                      </a:cubicBezTo>
                      <a:cubicBezTo>
                        <a:pt x="277178" y="0"/>
                        <a:pt x="337185" y="83820"/>
                        <a:pt x="337185" y="182880"/>
                      </a:cubicBezTo>
                      <a:cubicBezTo>
                        <a:pt x="337185" y="191453"/>
                        <a:pt x="336233" y="193358"/>
                        <a:pt x="327660" y="193358"/>
                      </a:cubicBezTo>
                      <a:lnTo>
                        <a:pt x="50483" y="193358"/>
                      </a:lnTo>
                      <a:cubicBezTo>
                        <a:pt x="55245" y="255270"/>
                        <a:pt x="111443" y="308610"/>
                        <a:pt x="179070" y="308610"/>
                      </a:cubicBezTo>
                      <a:cubicBezTo>
                        <a:pt x="211455" y="308610"/>
                        <a:pt x="251460" y="299085"/>
                        <a:pt x="283845" y="275273"/>
                      </a:cubicBezTo>
                      <a:cubicBezTo>
                        <a:pt x="291465" y="271463"/>
                        <a:pt x="293370" y="270510"/>
                        <a:pt x="299085" y="276225"/>
                      </a:cubicBezTo>
                      <a:lnTo>
                        <a:pt x="311468" y="292418"/>
                      </a:lnTo>
                      <a:close/>
                      <a:moveTo>
                        <a:pt x="287655" y="159068"/>
                      </a:moveTo>
                      <a:cubicBezTo>
                        <a:pt x="285750" y="100013"/>
                        <a:pt x="240983" y="40958"/>
                        <a:pt x="173355" y="40958"/>
                      </a:cubicBezTo>
                      <a:cubicBezTo>
                        <a:pt x="104775" y="40958"/>
                        <a:pt x="54293" y="99060"/>
                        <a:pt x="51435" y="159068"/>
                      </a:cubicBezTo>
                      <a:lnTo>
                        <a:pt x="287655" y="159068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59"/>
                <p:cNvSpPr/>
                <p:nvPr/>
              </p:nvSpPr>
              <p:spPr>
                <a:xfrm>
                  <a:off x="6054089" y="2359342"/>
                  <a:ext cx="286702" cy="34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702" h="345757" extrusionOk="0">
                      <a:moveTo>
                        <a:pt x="40005" y="77152"/>
                      </a:moveTo>
                      <a:cubicBezTo>
                        <a:pt x="54292" y="50482"/>
                        <a:pt x="88582" y="0"/>
                        <a:pt x="154305" y="0"/>
                      </a:cubicBezTo>
                      <a:cubicBezTo>
                        <a:pt x="225742" y="0"/>
                        <a:pt x="286703" y="42863"/>
                        <a:pt x="286703" y="149543"/>
                      </a:cubicBezTo>
                      <a:lnTo>
                        <a:pt x="286703" y="335280"/>
                      </a:lnTo>
                      <a:cubicBezTo>
                        <a:pt x="286703" y="343853"/>
                        <a:pt x="283845" y="345758"/>
                        <a:pt x="277178" y="345758"/>
                      </a:cubicBezTo>
                      <a:lnTo>
                        <a:pt x="247650" y="345758"/>
                      </a:lnTo>
                      <a:cubicBezTo>
                        <a:pt x="240030" y="345758"/>
                        <a:pt x="238125" y="343853"/>
                        <a:pt x="238125" y="335280"/>
                      </a:cubicBezTo>
                      <a:lnTo>
                        <a:pt x="238125" y="161925"/>
                      </a:lnTo>
                      <a:cubicBezTo>
                        <a:pt x="238125" y="83820"/>
                        <a:pt x="198120" y="43815"/>
                        <a:pt x="143828" y="43815"/>
                      </a:cubicBezTo>
                      <a:cubicBezTo>
                        <a:pt x="85725" y="43815"/>
                        <a:pt x="48578" y="100013"/>
                        <a:pt x="48578" y="166688"/>
                      </a:cubicBezTo>
                      <a:lnTo>
                        <a:pt x="48578" y="334328"/>
                      </a:lnTo>
                      <a:cubicBezTo>
                        <a:pt x="48578" y="342900"/>
                        <a:pt x="46672" y="344805"/>
                        <a:pt x="39053" y="344805"/>
                      </a:cubicBezTo>
                      <a:lnTo>
                        <a:pt x="9525" y="344805"/>
                      </a:lnTo>
                      <a:cubicBezTo>
                        <a:pt x="1905" y="344805"/>
                        <a:pt x="0" y="342900"/>
                        <a:pt x="0" y="334328"/>
                      </a:cubicBezTo>
                      <a:lnTo>
                        <a:pt x="0" y="168593"/>
                      </a:lnTo>
                      <a:lnTo>
                        <a:pt x="0" y="16193"/>
                      </a:lnTo>
                      <a:cubicBezTo>
                        <a:pt x="0" y="7620"/>
                        <a:pt x="2857" y="5715"/>
                        <a:pt x="9525" y="5715"/>
                      </a:cubicBezTo>
                      <a:lnTo>
                        <a:pt x="25717" y="5715"/>
                      </a:lnTo>
                      <a:cubicBezTo>
                        <a:pt x="30480" y="5715"/>
                        <a:pt x="34290" y="7620"/>
                        <a:pt x="37147" y="16193"/>
                      </a:cubicBezTo>
                      <a:lnTo>
                        <a:pt x="40005" y="77152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1" name="Google Shape;201;p59"/>
            <p:cNvGrpSpPr/>
            <p:nvPr/>
          </p:nvGrpSpPr>
          <p:grpSpPr>
            <a:xfrm>
              <a:off x="4986337" y="2867977"/>
              <a:ext cx="1352549" cy="295275"/>
              <a:chOff x="4986337" y="2867977"/>
              <a:chExt cx="1352549" cy="295275"/>
            </a:xfrm>
          </p:grpSpPr>
          <p:sp>
            <p:nvSpPr>
              <p:cNvPr id="202" name="Google Shape;202;p59"/>
              <p:cNvSpPr/>
              <p:nvPr/>
            </p:nvSpPr>
            <p:spPr>
              <a:xfrm>
                <a:off x="4986337" y="2867977"/>
                <a:ext cx="156209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156209" h="236220" extrusionOk="0">
                    <a:moveTo>
                      <a:pt x="0" y="225743"/>
                    </a:moveTo>
                    <a:lnTo>
                      <a:pt x="0" y="0"/>
                    </a:lnTo>
                    <a:lnTo>
                      <a:pt x="44767" y="0"/>
                    </a:lnTo>
                    <a:lnTo>
                      <a:pt x="44767" y="79058"/>
                    </a:lnTo>
                    <a:lnTo>
                      <a:pt x="46672" y="79058"/>
                    </a:lnTo>
                    <a:cubicBezTo>
                      <a:pt x="58103" y="70485"/>
                      <a:pt x="73342" y="64770"/>
                      <a:pt x="94297" y="64770"/>
                    </a:cubicBezTo>
                    <a:cubicBezTo>
                      <a:pt x="125730" y="64770"/>
                      <a:pt x="156210" y="83820"/>
                      <a:pt x="156210" y="143827"/>
                    </a:cubicBezTo>
                    <a:lnTo>
                      <a:pt x="156210" y="147638"/>
                    </a:lnTo>
                    <a:cubicBezTo>
                      <a:pt x="156210" y="208598"/>
                      <a:pt x="125730" y="236220"/>
                      <a:pt x="67628" y="236220"/>
                    </a:cubicBezTo>
                    <a:cubicBezTo>
                      <a:pt x="42863" y="236220"/>
                      <a:pt x="17145" y="231458"/>
                      <a:pt x="0" y="225743"/>
                    </a:cubicBezTo>
                    <a:close/>
                    <a:moveTo>
                      <a:pt x="110490" y="153352"/>
                    </a:moveTo>
                    <a:lnTo>
                      <a:pt x="110490" y="147638"/>
                    </a:lnTo>
                    <a:cubicBezTo>
                      <a:pt x="110490" y="109538"/>
                      <a:pt x="98108" y="99060"/>
                      <a:pt x="73342" y="99060"/>
                    </a:cubicBezTo>
                    <a:cubicBezTo>
                      <a:pt x="61913" y="99060"/>
                      <a:pt x="50483" y="103823"/>
                      <a:pt x="44767" y="106680"/>
                    </a:cubicBezTo>
                    <a:lnTo>
                      <a:pt x="44767" y="200025"/>
                    </a:lnTo>
                    <a:cubicBezTo>
                      <a:pt x="50483" y="202883"/>
                      <a:pt x="59055" y="204788"/>
                      <a:pt x="70485" y="204788"/>
                    </a:cubicBezTo>
                    <a:cubicBezTo>
                      <a:pt x="92392" y="203835"/>
                      <a:pt x="110490" y="193358"/>
                      <a:pt x="110490" y="15335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9"/>
              <p:cNvSpPr/>
              <p:nvPr/>
            </p:nvSpPr>
            <p:spPr>
              <a:xfrm>
                <a:off x="5154929" y="2934652"/>
                <a:ext cx="162877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62877" h="228600" extrusionOk="0">
                    <a:moveTo>
                      <a:pt x="10478" y="222885"/>
                    </a:moveTo>
                    <a:lnTo>
                      <a:pt x="10478" y="193358"/>
                    </a:lnTo>
                    <a:cubicBezTo>
                      <a:pt x="15240" y="194310"/>
                      <a:pt x="21908" y="195263"/>
                      <a:pt x="27623" y="195263"/>
                    </a:cubicBezTo>
                    <a:cubicBezTo>
                      <a:pt x="42863" y="195263"/>
                      <a:pt x="51435" y="189548"/>
                      <a:pt x="57150" y="175260"/>
                    </a:cubicBezTo>
                    <a:lnTo>
                      <a:pt x="61913" y="161925"/>
                    </a:lnTo>
                    <a:lnTo>
                      <a:pt x="0" y="0"/>
                    </a:lnTo>
                    <a:lnTo>
                      <a:pt x="46673" y="0"/>
                    </a:lnTo>
                    <a:lnTo>
                      <a:pt x="84773" y="108585"/>
                    </a:lnTo>
                    <a:lnTo>
                      <a:pt x="85725" y="108585"/>
                    </a:lnTo>
                    <a:lnTo>
                      <a:pt x="120967" y="0"/>
                    </a:lnTo>
                    <a:lnTo>
                      <a:pt x="162877" y="0"/>
                    </a:lnTo>
                    <a:lnTo>
                      <a:pt x="98108" y="182880"/>
                    </a:lnTo>
                    <a:cubicBezTo>
                      <a:pt x="86677" y="215265"/>
                      <a:pt x="70485" y="228600"/>
                      <a:pt x="38100" y="228600"/>
                    </a:cubicBezTo>
                    <a:cubicBezTo>
                      <a:pt x="28575" y="228600"/>
                      <a:pt x="16192" y="225743"/>
                      <a:pt x="10478" y="222885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9"/>
              <p:cNvSpPr/>
              <p:nvPr/>
            </p:nvSpPr>
            <p:spPr>
              <a:xfrm>
                <a:off x="5395912" y="2882264"/>
                <a:ext cx="200977" cy="218122"/>
              </a:xfrm>
              <a:custGeom>
                <a:avLst/>
                <a:gdLst/>
                <a:ahLst/>
                <a:cxnLst/>
                <a:rect l="l" t="t" r="r" b="b"/>
                <a:pathLst>
                  <a:path w="200977" h="218122" extrusionOk="0">
                    <a:moveTo>
                      <a:pt x="0" y="0"/>
                    </a:moveTo>
                    <a:lnTo>
                      <a:pt x="49530" y="0"/>
                    </a:lnTo>
                    <a:lnTo>
                      <a:pt x="102870" y="160020"/>
                    </a:lnTo>
                    <a:lnTo>
                      <a:pt x="103822" y="160020"/>
                    </a:lnTo>
                    <a:lnTo>
                      <a:pt x="156210" y="0"/>
                    </a:lnTo>
                    <a:lnTo>
                      <a:pt x="200978" y="0"/>
                    </a:lnTo>
                    <a:lnTo>
                      <a:pt x="124778" y="218123"/>
                    </a:lnTo>
                    <a:lnTo>
                      <a:pt x="76200" y="218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9"/>
              <p:cNvSpPr/>
              <p:nvPr/>
            </p:nvSpPr>
            <p:spPr>
              <a:xfrm>
                <a:off x="558831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1913" y="31432"/>
                      <a:pt x="46672" y="39052"/>
                      <a:pt x="44767" y="6953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59"/>
              <p:cNvSpPr/>
              <p:nvPr/>
            </p:nvSpPr>
            <p:spPr>
              <a:xfrm>
                <a:off x="575976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2865" y="31432"/>
                      <a:pt x="47625" y="39052"/>
                      <a:pt x="44767" y="6953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59"/>
              <p:cNvSpPr/>
              <p:nvPr/>
            </p:nvSpPr>
            <p:spPr>
              <a:xfrm>
                <a:off x="5930264" y="2932747"/>
                <a:ext cx="13620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36207" h="170497" extrusionOk="0">
                    <a:moveTo>
                      <a:pt x="0" y="123825"/>
                    </a:moveTo>
                    <a:cubicBezTo>
                      <a:pt x="0" y="91440"/>
                      <a:pt x="21907" y="78105"/>
                      <a:pt x="56197" y="74295"/>
                    </a:cubicBezTo>
                    <a:lnTo>
                      <a:pt x="91440" y="69532"/>
                    </a:lnTo>
                    <a:lnTo>
                      <a:pt x="91440" y="59055"/>
                    </a:lnTo>
                    <a:cubicBezTo>
                      <a:pt x="91440" y="39052"/>
                      <a:pt x="81915" y="34290"/>
                      <a:pt x="56197" y="34290"/>
                    </a:cubicBezTo>
                    <a:cubicBezTo>
                      <a:pt x="40005" y="34290"/>
                      <a:pt x="24765" y="36195"/>
                      <a:pt x="14288" y="39052"/>
                    </a:cubicBezTo>
                    <a:lnTo>
                      <a:pt x="14288" y="9525"/>
                    </a:lnTo>
                    <a:cubicBezTo>
                      <a:pt x="30480" y="3810"/>
                      <a:pt x="49530" y="0"/>
                      <a:pt x="73342" y="0"/>
                    </a:cubicBezTo>
                    <a:cubicBezTo>
                      <a:pt x="112395" y="0"/>
                      <a:pt x="136207" y="14288"/>
                      <a:pt x="136207" y="49530"/>
                    </a:cubicBezTo>
                    <a:lnTo>
                      <a:pt x="136207" y="167640"/>
                    </a:lnTo>
                    <a:lnTo>
                      <a:pt x="100013" y="167640"/>
                    </a:lnTo>
                    <a:lnTo>
                      <a:pt x="96203" y="154305"/>
                    </a:lnTo>
                    <a:lnTo>
                      <a:pt x="94297" y="154305"/>
                    </a:lnTo>
                    <a:cubicBezTo>
                      <a:pt x="86678" y="163830"/>
                      <a:pt x="73342" y="170498"/>
                      <a:pt x="51435" y="170498"/>
                    </a:cubicBezTo>
                    <a:cubicBezTo>
                      <a:pt x="21907" y="170498"/>
                      <a:pt x="0" y="155257"/>
                      <a:pt x="0" y="123825"/>
                    </a:cubicBezTo>
                    <a:close/>
                    <a:moveTo>
                      <a:pt x="92392" y="133350"/>
                    </a:moveTo>
                    <a:lnTo>
                      <a:pt x="92392" y="96202"/>
                    </a:lnTo>
                    <a:lnTo>
                      <a:pt x="66675" y="99060"/>
                    </a:lnTo>
                    <a:cubicBezTo>
                      <a:pt x="51435" y="100965"/>
                      <a:pt x="44767" y="106680"/>
                      <a:pt x="44767" y="120967"/>
                    </a:cubicBezTo>
                    <a:cubicBezTo>
                      <a:pt x="44767" y="136207"/>
                      <a:pt x="54292" y="141923"/>
                      <a:pt x="67628" y="141923"/>
                    </a:cubicBezTo>
                    <a:cubicBezTo>
                      <a:pt x="76200" y="140970"/>
                      <a:pt x="86678" y="137160"/>
                      <a:pt x="92392" y="133350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59"/>
              <p:cNvSpPr/>
              <p:nvPr/>
            </p:nvSpPr>
            <p:spPr>
              <a:xfrm>
                <a:off x="6102667" y="2931795"/>
                <a:ext cx="236219" cy="168592"/>
              </a:xfrm>
              <a:custGeom>
                <a:avLst/>
                <a:gdLst/>
                <a:ahLst/>
                <a:cxnLst/>
                <a:rect l="l" t="t" r="r" b="b"/>
                <a:pathLst>
                  <a:path w="236219" h="168592" extrusionOk="0">
                    <a:moveTo>
                      <a:pt x="0" y="2857"/>
                    </a:moveTo>
                    <a:lnTo>
                      <a:pt x="42863" y="2857"/>
                    </a:lnTo>
                    <a:lnTo>
                      <a:pt x="42863" y="18097"/>
                    </a:lnTo>
                    <a:lnTo>
                      <a:pt x="44767" y="18097"/>
                    </a:lnTo>
                    <a:cubicBezTo>
                      <a:pt x="58102" y="7620"/>
                      <a:pt x="75247" y="0"/>
                      <a:pt x="95250" y="0"/>
                    </a:cubicBezTo>
                    <a:cubicBezTo>
                      <a:pt x="113347" y="0"/>
                      <a:pt x="126682" y="5715"/>
                      <a:pt x="134302" y="18097"/>
                    </a:cubicBezTo>
                    <a:lnTo>
                      <a:pt x="136207" y="18097"/>
                    </a:lnTo>
                    <a:cubicBezTo>
                      <a:pt x="153352" y="6667"/>
                      <a:pt x="171450" y="0"/>
                      <a:pt x="190500" y="0"/>
                    </a:cubicBezTo>
                    <a:cubicBezTo>
                      <a:pt x="219075" y="0"/>
                      <a:pt x="236220" y="13335"/>
                      <a:pt x="236220" y="45720"/>
                    </a:cubicBezTo>
                    <a:lnTo>
                      <a:pt x="236220" y="168592"/>
                    </a:lnTo>
                    <a:lnTo>
                      <a:pt x="192405" y="168592"/>
                    </a:lnTo>
                    <a:lnTo>
                      <a:pt x="192405" y="57150"/>
                    </a:lnTo>
                    <a:cubicBezTo>
                      <a:pt x="192405" y="41910"/>
                      <a:pt x="186690" y="36195"/>
                      <a:pt x="170497" y="36195"/>
                    </a:cubicBezTo>
                    <a:cubicBezTo>
                      <a:pt x="160972" y="36195"/>
                      <a:pt x="151447" y="39052"/>
                      <a:pt x="140970" y="43815"/>
                    </a:cubicBezTo>
                    <a:cubicBezTo>
                      <a:pt x="140970" y="45720"/>
                      <a:pt x="140970" y="47625"/>
                      <a:pt x="140970" y="49530"/>
                    </a:cubicBezTo>
                    <a:lnTo>
                      <a:pt x="140970" y="168592"/>
                    </a:lnTo>
                    <a:lnTo>
                      <a:pt x="97155" y="168592"/>
                    </a:lnTo>
                    <a:lnTo>
                      <a:pt x="97155" y="57150"/>
                    </a:lnTo>
                    <a:cubicBezTo>
                      <a:pt x="97155" y="41910"/>
                      <a:pt x="91440" y="36195"/>
                      <a:pt x="75247" y="36195"/>
                    </a:cubicBezTo>
                    <a:cubicBezTo>
                      <a:pt x="64770" y="36195"/>
                      <a:pt x="55245" y="40005"/>
                      <a:pt x="45720" y="43815"/>
                    </a:cubicBezTo>
                    <a:lnTo>
                      <a:pt x="45720" y="168592"/>
                    </a:lnTo>
                    <a:lnTo>
                      <a:pt x="952" y="168592"/>
                    </a:lnTo>
                    <a:lnTo>
                      <a:pt x="952" y="2857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9" name="Google Shape;209;p59"/>
          <p:cNvSpPr txBox="1"/>
          <p:nvPr/>
        </p:nvSpPr>
        <p:spPr>
          <a:xfrm>
            <a:off x="762001" y="9926510"/>
            <a:ext cx="739144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© 2021 Kasten by Veeam. Confidential information. All rights reserved. All trademarks are the property of their respective owners.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17323" y="46297"/>
            <a:ext cx="2021714" cy="298265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9"/>
          <p:cNvSpPr txBox="1">
            <a:spLocks noGrp="1"/>
          </p:cNvSpPr>
          <p:nvPr>
            <p:ph type="title"/>
          </p:nvPr>
        </p:nvSpPr>
        <p:spPr>
          <a:xfrm>
            <a:off x="762000" y="377904"/>
            <a:ext cx="1676399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 THEME Title and text_decor">
  <p:cSld name="BRIGHT THEME Title and text_deco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2"/>
          <p:cNvSpPr txBox="1">
            <a:spLocks noGrp="1"/>
          </p:cNvSpPr>
          <p:nvPr>
            <p:ph type="body" idx="1"/>
          </p:nvPr>
        </p:nvSpPr>
        <p:spPr>
          <a:xfrm>
            <a:off x="762000" y="1879075"/>
            <a:ext cx="16763999" cy="768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240"/>
              <a:buFont typeface="Arial"/>
              <a:buNone/>
              <a:defRPr sz="36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434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6E6E6E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43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861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4339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14" name="Google Shape;214;p62"/>
          <p:cNvGrpSpPr/>
          <p:nvPr/>
        </p:nvGrpSpPr>
        <p:grpSpPr>
          <a:xfrm>
            <a:off x="15817217" y="9591263"/>
            <a:ext cx="1708784" cy="540246"/>
            <a:chOff x="2809874" y="2046922"/>
            <a:chExt cx="3530917" cy="1116330"/>
          </a:xfrm>
        </p:grpSpPr>
        <p:grpSp>
          <p:nvGrpSpPr>
            <p:cNvPr id="215" name="Google Shape;215;p62"/>
            <p:cNvGrpSpPr/>
            <p:nvPr/>
          </p:nvGrpSpPr>
          <p:grpSpPr>
            <a:xfrm>
              <a:off x="2809874" y="2046922"/>
              <a:ext cx="3530917" cy="826769"/>
              <a:chOff x="2809874" y="2046922"/>
              <a:chExt cx="3530917" cy="826769"/>
            </a:xfrm>
          </p:grpSpPr>
          <p:grpSp>
            <p:nvGrpSpPr>
              <p:cNvPr id="216" name="Google Shape;216;p62"/>
              <p:cNvGrpSpPr/>
              <p:nvPr/>
            </p:nvGrpSpPr>
            <p:grpSpPr>
              <a:xfrm>
                <a:off x="2809874" y="2046922"/>
                <a:ext cx="1110615" cy="826769"/>
                <a:chOff x="2809874" y="2046922"/>
                <a:chExt cx="1110615" cy="826769"/>
              </a:xfrm>
            </p:grpSpPr>
            <p:sp>
              <p:nvSpPr>
                <p:cNvPr id="217" name="Google Shape;217;p62"/>
                <p:cNvSpPr/>
                <p:nvPr/>
              </p:nvSpPr>
              <p:spPr>
                <a:xfrm>
                  <a:off x="2809874" y="2046922"/>
                  <a:ext cx="171450" cy="824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" h="824864" extrusionOk="0">
                      <a:moveTo>
                        <a:pt x="122873" y="824865"/>
                      </a:moveTo>
                      <a:lnTo>
                        <a:pt x="48578" y="824865"/>
                      </a:lnTo>
                      <a:cubicBezTo>
                        <a:pt x="21908" y="824865"/>
                        <a:pt x="0" y="802958"/>
                        <a:pt x="0" y="776288"/>
                      </a:cubicBezTo>
                      <a:lnTo>
                        <a:pt x="0" y="48578"/>
                      </a:lnTo>
                      <a:cubicBezTo>
                        <a:pt x="0" y="21907"/>
                        <a:pt x="20955" y="0"/>
                        <a:pt x="48578" y="0"/>
                      </a:cubicBezTo>
                      <a:lnTo>
                        <a:pt x="122873" y="0"/>
                      </a:lnTo>
                      <a:cubicBezTo>
                        <a:pt x="149543" y="0"/>
                        <a:pt x="171450" y="20955"/>
                        <a:pt x="171450" y="48578"/>
                      </a:cubicBezTo>
                      <a:lnTo>
                        <a:pt x="171450" y="776288"/>
                      </a:lnTo>
                      <a:cubicBezTo>
                        <a:pt x="170498" y="802958"/>
                        <a:pt x="149543" y="824865"/>
                        <a:pt x="122873" y="824865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8" name="Google Shape;218;p62"/>
                <p:cNvGrpSpPr/>
                <p:nvPr/>
              </p:nvGrpSpPr>
              <p:grpSpPr>
                <a:xfrm>
                  <a:off x="2995373" y="2051685"/>
                  <a:ext cx="925116" cy="822006"/>
                  <a:chOff x="2995373" y="2051685"/>
                  <a:chExt cx="925116" cy="822006"/>
                </a:xfrm>
              </p:grpSpPr>
              <p:sp>
                <p:nvSpPr>
                  <p:cNvPr id="219" name="Google Shape;219;p62"/>
                  <p:cNvSpPr/>
                  <p:nvPr/>
                </p:nvSpPr>
                <p:spPr>
                  <a:xfrm>
                    <a:off x="3234689" y="2051685"/>
                    <a:ext cx="685800" cy="4038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5800" h="403859" extrusionOk="0">
                        <a:moveTo>
                          <a:pt x="362903" y="169545"/>
                        </a:moveTo>
                        <a:lnTo>
                          <a:pt x="497205" y="403860"/>
                        </a:lnTo>
                        <a:lnTo>
                          <a:pt x="685800" y="403860"/>
                        </a:lnTo>
                        <a:cubicBezTo>
                          <a:pt x="684848" y="392430"/>
                          <a:pt x="681038" y="381000"/>
                          <a:pt x="675323" y="370523"/>
                        </a:cubicBezTo>
                        <a:lnTo>
                          <a:pt x="484823" y="39053"/>
                        </a:lnTo>
                        <a:cubicBezTo>
                          <a:pt x="470535" y="14288"/>
                          <a:pt x="444818" y="0"/>
                          <a:pt x="416243" y="0"/>
                        </a:cubicBezTo>
                        <a:lnTo>
                          <a:pt x="34290" y="0"/>
                        </a:lnTo>
                        <a:cubicBezTo>
                          <a:pt x="22860" y="0"/>
                          <a:pt x="10478" y="3810"/>
                          <a:pt x="0" y="8573"/>
                        </a:cubicBezTo>
                        <a:lnTo>
                          <a:pt x="91440" y="170497"/>
                        </a:lnTo>
                        <a:lnTo>
                          <a:pt x="363855" y="170497"/>
                        </a:lnTo>
                        <a:lnTo>
                          <a:pt x="363855" y="169545"/>
                        </a:lnTo>
                        <a:lnTo>
                          <a:pt x="362903" y="169545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0" name="Google Shape;220;p62"/>
                  <p:cNvSpPr/>
                  <p:nvPr/>
                </p:nvSpPr>
                <p:spPr>
                  <a:xfrm>
                    <a:off x="3232784" y="2467927"/>
                    <a:ext cx="687704" cy="40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704" h="405764" extrusionOk="0">
                        <a:moveTo>
                          <a:pt x="364807" y="235268"/>
                        </a:moveTo>
                        <a:lnTo>
                          <a:pt x="93345" y="235268"/>
                        </a:lnTo>
                        <a:lnTo>
                          <a:pt x="0" y="397193"/>
                        </a:lnTo>
                        <a:cubicBezTo>
                          <a:pt x="10477" y="401955"/>
                          <a:pt x="22860" y="405765"/>
                          <a:pt x="34290" y="405765"/>
                        </a:cubicBezTo>
                        <a:lnTo>
                          <a:pt x="417195" y="405765"/>
                        </a:lnTo>
                        <a:cubicBezTo>
                          <a:pt x="445770" y="405765"/>
                          <a:pt x="472440" y="390525"/>
                          <a:pt x="485775" y="366713"/>
                        </a:cubicBezTo>
                        <a:lnTo>
                          <a:pt x="677228" y="34290"/>
                        </a:lnTo>
                        <a:cubicBezTo>
                          <a:pt x="682943" y="23813"/>
                          <a:pt x="686753" y="11430"/>
                          <a:pt x="687705" y="0"/>
                        </a:cubicBezTo>
                        <a:lnTo>
                          <a:pt x="501015" y="0"/>
                        </a:lnTo>
                        <a:lnTo>
                          <a:pt x="364807" y="235268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1" name="Google Shape;221;p62"/>
                  <p:cNvSpPr/>
                  <p:nvPr/>
                </p:nvSpPr>
                <p:spPr>
                  <a:xfrm>
                    <a:off x="2995373" y="2065972"/>
                    <a:ext cx="319325" cy="796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325" h="796289" extrusionOk="0">
                        <a:moveTo>
                          <a:pt x="185023" y="397193"/>
                        </a:moveTo>
                        <a:lnTo>
                          <a:pt x="319326" y="163830"/>
                        </a:lnTo>
                        <a:lnTo>
                          <a:pt x="225981" y="0"/>
                        </a:lnTo>
                        <a:cubicBezTo>
                          <a:pt x="216456" y="7620"/>
                          <a:pt x="207883" y="15240"/>
                          <a:pt x="202168" y="26670"/>
                        </a:cubicBezTo>
                        <a:lnTo>
                          <a:pt x="10716" y="358140"/>
                        </a:lnTo>
                        <a:cubicBezTo>
                          <a:pt x="-3572" y="382905"/>
                          <a:pt x="-3572" y="412433"/>
                          <a:pt x="10716" y="438150"/>
                        </a:cubicBezTo>
                        <a:lnTo>
                          <a:pt x="202168" y="770573"/>
                        </a:lnTo>
                        <a:cubicBezTo>
                          <a:pt x="207883" y="781050"/>
                          <a:pt x="216456" y="789623"/>
                          <a:pt x="225981" y="796290"/>
                        </a:cubicBezTo>
                        <a:lnTo>
                          <a:pt x="319326" y="633413"/>
                        </a:lnTo>
                        <a:lnTo>
                          <a:pt x="185023" y="397193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22" name="Google Shape;222;p62"/>
              <p:cNvGrpSpPr/>
              <p:nvPr/>
            </p:nvGrpSpPr>
            <p:grpSpPr>
              <a:xfrm>
                <a:off x="4108132" y="2212657"/>
                <a:ext cx="2232659" cy="499109"/>
                <a:chOff x="4108132" y="2212657"/>
                <a:chExt cx="2232659" cy="499109"/>
              </a:xfrm>
            </p:grpSpPr>
            <p:sp>
              <p:nvSpPr>
                <p:cNvPr id="223" name="Google Shape;223;p62"/>
                <p:cNvSpPr/>
                <p:nvPr/>
              </p:nvSpPr>
              <p:spPr>
                <a:xfrm>
                  <a:off x="4108132" y="2212657"/>
                  <a:ext cx="280850" cy="491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850" h="491490" extrusionOk="0">
                      <a:moveTo>
                        <a:pt x="277177" y="481013"/>
                      </a:moveTo>
                      <a:cubicBezTo>
                        <a:pt x="284797" y="489585"/>
                        <a:pt x="279083" y="491490"/>
                        <a:pt x="273367" y="491490"/>
                      </a:cubicBezTo>
                      <a:lnTo>
                        <a:pt x="230505" y="491490"/>
                      </a:lnTo>
                      <a:cubicBezTo>
                        <a:pt x="222885" y="491490"/>
                        <a:pt x="220027" y="489585"/>
                        <a:pt x="212408" y="481013"/>
                      </a:cubicBezTo>
                      <a:lnTo>
                        <a:pt x="49530" y="324803"/>
                      </a:lnTo>
                      <a:lnTo>
                        <a:pt x="49530" y="481013"/>
                      </a:lnTo>
                      <a:cubicBezTo>
                        <a:pt x="49530" y="489585"/>
                        <a:pt x="47625" y="491490"/>
                        <a:pt x="39052" y="491490"/>
                      </a:cubicBezTo>
                      <a:lnTo>
                        <a:pt x="10477" y="491490"/>
                      </a:lnTo>
                      <a:cubicBezTo>
                        <a:pt x="1905" y="491490"/>
                        <a:pt x="0" y="489585"/>
                        <a:pt x="0" y="481013"/>
                      </a:cubicBezTo>
                      <a:lnTo>
                        <a:pt x="0" y="10478"/>
                      </a:lnTo>
                      <a:cubicBezTo>
                        <a:pt x="0" y="1905"/>
                        <a:pt x="1905" y="0"/>
                        <a:pt x="10477" y="0"/>
                      </a:cubicBezTo>
                      <a:lnTo>
                        <a:pt x="39052" y="0"/>
                      </a:lnTo>
                      <a:cubicBezTo>
                        <a:pt x="47625" y="0"/>
                        <a:pt x="49530" y="1905"/>
                        <a:pt x="49530" y="10478"/>
                      </a:cubicBezTo>
                      <a:lnTo>
                        <a:pt x="49530" y="300990"/>
                      </a:lnTo>
                      <a:lnTo>
                        <a:pt x="203835" y="162878"/>
                      </a:lnTo>
                      <a:cubicBezTo>
                        <a:pt x="211455" y="154305"/>
                        <a:pt x="213360" y="152400"/>
                        <a:pt x="221933" y="152400"/>
                      </a:cubicBezTo>
                      <a:lnTo>
                        <a:pt x="263842" y="152400"/>
                      </a:lnTo>
                      <a:cubicBezTo>
                        <a:pt x="271463" y="152400"/>
                        <a:pt x="272415" y="157163"/>
                        <a:pt x="267652" y="162878"/>
                      </a:cubicBezTo>
                      <a:lnTo>
                        <a:pt x="100965" y="311468"/>
                      </a:lnTo>
                      <a:lnTo>
                        <a:pt x="277177" y="481013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62"/>
                <p:cNvSpPr/>
                <p:nvPr/>
              </p:nvSpPr>
              <p:spPr>
                <a:xfrm>
                  <a:off x="4487227" y="2358389"/>
                  <a:ext cx="291464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464" h="352425" extrusionOk="0">
                      <a:moveTo>
                        <a:pt x="30480" y="44768"/>
                      </a:moveTo>
                      <a:lnTo>
                        <a:pt x="25717" y="24765"/>
                      </a:lnTo>
                      <a:cubicBezTo>
                        <a:pt x="23813" y="17145"/>
                        <a:pt x="25717" y="14288"/>
                        <a:pt x="34290" y="11430"/>
                      </a:cubicBezTo>
                      <a:cubicBezTo>
                        <a:pt x="42863" y="9525"/>
                        <a:pt x="97155" y="0"/>
                        <a:pt x="148590" y="0"/>
                      </a:cubicBezTo>
                      <a:cubicBezTo>
                        <a:pt x="260985" y="0"/>
                        <a:pt x="291465" y="49530"/>
                        <a:pt x="291465" y="160020"/>
                      </a:cubicBezTo>
                      <a:lnTo>
                        <a:pt x="291465" y="335280"/>
                      </a:lnTo>
                      <a:cubicBezTo>
                        <a:pt x="291465" y="343853"/>
                        <a:pt x="289560" y="345758"/>
                        <a:pt x="281940" y="345758"/>
                      </a:cubicBezTo>
                      <a:lnTo>
                        <a:pt x="262890" y="345758"/>
                      </a:lnTo>
                      <a:cubicBezTo>
                        <a:pt x="258127" y="345758"/>
                        <a:pt x="254317" y="343853"/>
                        <a:pt x="253365" y="335280"/>
                      </a:cubicBezTo>
                      <a:lnTo>
                        <a:pt x="251460" y="289560"/>
                      </a:lnTo>
                      <a:cubicBezTo>
                        <a:pt x="233363" y="314325"/>
                        <a:pt x="189547" y="352425"/>
                        <a:pt x="118110" y="352425"/>
                      </a:cubicBezTo>
                      <a:cubicBezTo>
                        <a:pt x="53340" y="352425"/>
                        <a:pt x="0" y="313373"/>
                        <a:pt x="0" y="241935"/>
                      </a:cubicBezTo>
                      <a:cubicBezTo>
                        <a:pt x="0" y="169545"/>
                        <a:pt x="55245" y="135255"/>
                        <a:pt x="137160" y="135255"/>
                      </a:cubicBezTo>
                      <a:cubicBezTo>
                        <a:pt x="173355" y="135255"/>
                        <a:pt x="211455" y="144780"/>
                        <a:pt x="243840" y="159068"/>
                      </a:cubicBezTo>
                      <a:cubicBezTo>
                        <a:pt x="243840" y="75248"/>
                        <a:pt x="219075" y="44768"/>
                        <a:pt x="149542" y="44768"/>
                      </a:cubicBezTo>
                      <a:cubicBezTo>
                        <a:pt x="106680" y="44768"/>
                        <a:pt x="72390" y="50483"/>
                        <a:pt x="46672" y="55245"/>
                      </a:cubicBezTo>
                      <a:cubicBezTo>
                        <a:pt x="34290" y="57150"/>
                        <a:pt x="32385" y="53340"/>
                        <a:pt x="30480" y="44768"/>
                      </a:cubicBezTo>
                      <a:close/>
                      <a:moveTo>
                        <a:pt x="45720" y="242888"/>
                      </a:moveTo>
                      <a:cubicBezTo>
                        <a:pt x="45720" y="284798"/>
                        <a:pt x="75247" y="314325"/>
                        <a:pt x="129540" y="314325"/>
                      </a:cubicBezTo>
                      <a:cubicBezTo>
                        <a:pt x="176213" y="314325"/>
                        <a:pt x="219075" y="283845"/>
                        <a:pt x="240030" y="251460"/>
                      </a:cubicBezTo>
                      <a:lnTo>
                        <a:pt x="240030" y="196215"/>
                      </a:lnTo>
                      <a:cubicBezTo>
                        <a:pt x="206692" y="181928"/>
                        <a:pt x="180975" y="172403"/>
                        <a:pt x="142875" y="172403"/>
                      </a:cubicBezTo>
                      <a:cubicBezTo>
                        <a:pt x="79057" y="172403"/>
                        <a:pt x="45720" y="197168"/>
                        <a:pt x="45720" y="242888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62"/>
                <p:cNvSpPr/>
                <p:nvPr/>
              </p:nvSpPr>
              <p:spPr>
                <a:xfrm>
                  <a:off x="4887479" y="2358389"/>
                  <a:ext cx="278880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0" h="352425" extrusionOk="0">
                      <a:moveTo>
                        <a:pt x="230303" y="251460"/>
                      </a:moveTo>
                      <a:cubicBezTo>
                        <a:pt x="230303" y="221933"/>
                        <a:pt x="196965" y="207645"/>
                        <a:pt x="136005" y="198120"/>
                      </a:cubicBezTo>
                      <a:cubicBezTo>
                        <a:pt x="70283" y="189548"/>
                        <a:pt x="7418" y="174308"/>
                        <a:pt x="7418" y="103823"/>
                      </a:cubicBezTo>
                      <a:cubicBezTo>
                        <a:pt x="7418" y="40958"/>
                        <a:pt x="55995" y="0"/>
                        <a:pt x="135053" y="0"/>
                      </a:cubicBezTo>
                      <a:cubicBezTo>
                        <a:pt x="169343" y="0"/>
                        <a:pt x="216015" y="8573"/>
                        <a:pt x="262688" y="37148"/>
                      </a:cubicBezTo>
                      <a:cubicBezTo>
                        <a:pt x="271260" y="41910"/>
                        <a:pt x="270308" y="45720"/>
                        <a:pt x="266498" y="51435"/>
                      </a:cubicBezTo>
                      <a:lnTo>
                        <a:pt x="257925" y="66675"/>
                      </a:lnTo>
                      <a:cubicBezTo>
                        <a:pt x="254115" y="74295"/>
                        <a:pt x="250305" y="76200"/>
                        <a:pt x="243638" y="71438"/>
                      </a:cubicBezTo>
                      <a:cubicBezTo>
                        <a:pt x="207443" y="50483"/>
                        <a:pt x="182678" y="39053"/>
                        <a:pt x="138863" y="39053"/>
                      </a:cubicBezTo>
                      <a:cubicBezTo>
                        <a:pt x="82665" y="39053"/>
                        <a:pt x="55043" y="62865"/>
                        <a:pt x="55043" y="100013"/>
                      </a:cubicBezTo>
                      <a:cubicBezTo>
                        <a:pt x="55043" y="137160"/>
                        <a:pt x="88380" y="142875"/>
                        <a:pt x="149340" y="152400"/>
                      </a:cubicBezTo>
                      <a:cubicBezTo>
                        <a:pt x="215063" y="161925"/>
                        <a:pt x="278880" y="182880"/>
                        <a:pt x="278880" y="247650"/>
                      </a:cubicBezTo>
                      <a:cubicBezTo>
                        <a:pt x="278880" y="308610"/>
                        <a:pt x="229350" y="352425"/>
                        <a:pt x="141720" y="352425"/>
                      </a:cubicBezTo>
                      <a:cubicBezTo>
                        <a:pt x="105525" y="352425"/>
                        <a:pt x="54090" y="342900"/>
                        <a:pt x="4560" y="309563"/>
                      </a:cubicBezTo>
                      <a:cubicBezTo>
                        <a:pt x="-1155" y="305753"/>
                        <a:pt x="-1155" y="301943"/>
                        <a:pt x="2655" y="295275"/>
                      </a:cubicBezTo>
                      <a:lnTo>
                        <a:pt x="12180" y="278130"/>
                      </a:lnTo>
                      <a:cubicBezTo>
                        <a:pt x="15990" y="270510"/>
                        <a:pt x="19800" y="268605"/>
                        <a:pt x="26468" y="274320"/>
                      </a:cubicBezTo>
                      <a:cubicBezTo>
                        <a:pt x="55995" y="294323"/>
                        <a:pt x="95048" y="311468"/>
                        <a:pt x="138863" y="311468"/>
                      </a:cubicBezTo>
                      <a:cubicBezTo>
                        <a:pt x="203633" y="313373"/>
                        <a:pt x="230303" y="284798"/>
                        <a:pt x="230303" y="251460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62"/>
                <p:cNvSpPr/>
                <p:nvPr/>
              </p:nvSpPr>
              <p:spPr>
                <a:xfrm>
                  <a:off x="5259704" y="2286952"/>
                  <a:ext cx="232349" cy="4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49" h="424814" extrusionOk="0">
                      <a:moveTo>
                        <a:pt x="162877" y="424815"/>
                      </a:moveTo>
                      <a:cubicBezTo>
                        <a:pt x="75247" y="424815"/>
                        <a:pt x="42863" y="370523"/>
                        <a:pt x="42863" y="277178"/>
                      </a:cubicBezTo>
                      <a:lnTo>
                        <a:pt x="42863" y="120015"/>
                      </a:lnTo>
                      <a:lnTo>
                        <a:pt x="10477" y="120015"/>
                      </a:lnTo>
                      <a:cubicBezTo>
                        <a:pt x="1905" y="120015"/>
                        <a:pt x="0" y="118110"/>
                        <a:pt x="0" y="109537"/>
                      </a:cubicBezTo>
                      <a:lnTo>
                        <a:pt x="0" y="89535"/>
                      </a:lnTo>
                      <a:cubicBezTo>
                        <a:pt x="0" y="80962"/>
                        <a:pt x="1905" y="79058"/>
                        <a:pt x="10477" y="79058"/>
                      </a:cubicBezTo>
                      <a:lnTo>
                        <a:pt x="42863" y="79058"/>
                      </a:lnTo>
                      <a:lnTo>
                        <a:pt x="42863" y="10478"/>
                      </a:lnTo>
                      <a:cubicBezTo>
                        <a:pt x="42863" y="1905"/>
                        <a:pt x="44767" y="0"/>
                        <a:pt x="52388" y="0"/>
                      </a:cubicBezTo>
                      <a:lnTo>
                        <a:pt x="81915" y="0"/>
                      </a:lnTo>
                      <a:cubicBezTo>
                        <a:pt x="90488" y="0"/>
                        <a:pt x="91440" y="1905"/>
                        <a:pt x="91440" y="10478"/>
                      </a:cubicBezTo>
                      <a:lnTo>
                        <a:pt x="91440" y="80010"/>
                      </a:lnTo>
                      <a:lnTo>
                        <a:pt x="211455" y="80010"/>
                      </a:lnTo>
                      <a:cubicBezTo>
                        <a:pt x="219075" y="80010"/>
                        <a:pt x="220980" y="81915"/>
                        <a:pt x="220980" y="90487"/>
                      </a:cubicBezTo>
                      <a:lnTo>
                        <a:pt x="220980" y="110490"/>
                      </a:lnTo>
                      <a:cubicBezTo>
                        <a:pt x="220980" y="119062"/>
                        <a:pt x="219075" y="120967"/>
                        <a:pt x="211455" y="120967"/>
                      </a:cubicBezTo>
                      <a:lnTo>
                        <a:pt x="91440" y="120967"/>
                      </a:lnTo>
                      <a:lnTo>
                        <a:pt x="91440" y="273368"/>
                      </a:lnTo>
                      <a:cubicBezTo>
                        <a:pt x="91440" y="350520"/>
                        <a:pt x="115252" y="379095"/>
                        <a:pt x="167640" y="379095"/>
                      </a:cubicBezTo>
                      <a:cubicBezTo>
                        <a:pt x="186690" y="379095"/>
                        <a:pt x="197167" y="378143"/>
                        <a:pt x="214313" y="369570"/>
                      </a:cubicBezTo>
                      <a:cubicBezTo>
                        <a:pt x="222885" y="364808"/>
                        <a:pt x="224790" y="365760"/>
                        <a:pt x="227647" y="374333"/>
                      </a:cubicBezTo>
                      <a:lnTo>
                        <a:pt x="231457" y="395287"/>
                      </a:lnTo>
                      <a:cubicBezTo>
                        <a:pt x="233363" y="402908"/>
                        <a:pt x="232410" y="404812"/>
                        <a:pt x="226695" y="408623"/>
                      </a:cubicBezTo>
                      <a:cubicBezTo>
                        <a:pt x="200025" y="424815"/>
                        <a:pt x="171450" y="424815"/>
                        <a:pt x="162877" y="424815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62"/>
                <p:cNvSpPr/>
                <p:nvPr/>
              </p:nvSpPr>
              <p:spPr>
                <a:xfrm>
                  <a:off x="5584506" y="2358389"/>
                  <a:ext cx="337185" cy="3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85" h="353377" extrusionOk="0">
                      <a:moveTo>
                        <a:pt x="311468" y="292418"/>
                      </a:moveTo>
                      <a:cubicBezTo>
                        <a:pt x="316230" y="298133"/>
                        <a:pt x="316230" y="301943"/>
                        <a:pt x="311468" y="306705"/>
                      </a:cubicBezTo>
                      <a:cubicBezTo>
                        <a:pt x="280988" y="337185"/>
                        <a:pt x="225743" y="353378"/>
                        <a:pt x="177165" y="353378"/>
                      </a:cubicBezTo>
                      <a:cubicBezTo>
                        <a:pt x="77153" y="353378"/>
                        <a:pt x="0" y="275273"/>
                        <a:pt x="0" y="177165"/>
                      </a:cubicBezTo>
                      <a:cubicBezTo>
                        <a:pt x="0" y="80010"/>
                        <a:pt x="77153" y="0"/>
                        <a:pt x="173355" y="0"/>
                      </a:cubicBezTo>
                      <a:cubicBezTo>
                        <a:pt x="277178" y="0"/>
                        <a:pt x="337185" y="83820"/>
                        <a:pt x="337185" y="182880"/>
                      </a:cubicBezTo>
                      <a:cubicBezTo>
                        <a:pt x="337185" y="191453"/>
                        <a:pt x="336233" y="193358"/>
                        <a:pt x="327660" y="193358"/>
                      </a:cubicBezTo>
                      <a:lnTo>
                        <a:pt x="50483" y="193358"/>
                      </a:lnTo>
                      <a:cubicBezTo>
                        <a:pt x="55245" y="255270"/>
                        <a:pt x="111443" y="308610"/>
                        <a:pt x="179070" y="308610"/>
                      </a:cubicBezTo>
                      <a:cubicBezTo>
                        <a:pt x="211455" y="308610"/>
                        <a:pt x="251460" y="299085"/>
                        <a:pt x="283845" y="275273"/>
                      </a:cubicBezTo>
                      <a:cubicBezTo>
                        <a:pt x="291465" y="271463"/>
                        <a:pt x="293370" y="270510"/>
                        <a:pt x="299085" y="276225"/>
                      </a:cubicBezTo>
                      <a:lnTo>
                        <a:pt x="311468" y="292418"/>
                      </a:lnTo>
                      <a:close/>
                      <a:moveTo>
                        <a:pt x="287655" y="159068"/>
                      </a:moveTo>
                      <a:cubicBezTo>
                        <a:pt x="285750" y="100013"/>
                        <a:pt x="240983" y="40958"/>
                        <a:pt x="173355" y="40958"/>
                      </a:cubicBezTo>
                      <a:cubicBezTo>
                        <a:pt x="104775" y="40958"/>
                        <a:pt x="54293" y="99060"/>
                        <a:pt x="51435" y="159068"/>
                      </a:cubicBezTo>
                      <a:lnTo>
                        <a:pt x="287655" y="159068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62"/>
                <p:cNvSpPr/>
                <p:nvPr/>
              </p:nvSpPr>
              <p:spPr>
                <a:xfrm>
                  <a:off x="6054089" y="2359342"/>
                  <a:ext cx="286702" cy="34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702" h="345757" extrusionOk="0">
                      <a:moveTo>
                        <a:pt x="40005" y="77152"/>
                      </a:moveTo>
                      <a:cubicBezTo>
                        <a:pt x="54292" y="50482"/>
                        <a:pt x="88582" y="0"/>
                        <a:pt x="154305" y="0"/>
                      </a:cubicBezTo>
                      <a:cubicBezTo>
                        <a:pt x="225742" y="0"/>
                        <a:pt x="286703" y="42863"/>
                        <a:pt x="286703" y="149543"/>
                      </a:cubicBezTo>
                      <a:lnTo>
                        <a:pt x="286703" y="335280"/>
                      </a:lnTo>
                      <a:cubicBezTo>
                        <a:pt x="286703" y="343853"/>
                        <a:pt x="283845" y="345758"/>
                        <a:pt x="277178" y="345758"/>
                      </a:cubicBezTo>
                      <a:lnTo>
                        <a:pt x="247650" y="345758"/>
                      </a:lnTo>
                      <a:cubicBezTo>
                        <a:pt x="240030" y="345758"/>
                        <a:pt x="238125" y="343853"/>
                        <a:pt x="238125" y="335280"/>
                      </a:cubicBezTo>
                      <a:lnTo>
                        <a:pt x="238125" y="161925"/>
                      </a:lnTo>
                      <a:cubicBezTo>
                        <a:pt x="238125" y="83820"/>
                        <a:pt x="198120" y="43815"/>
                        <a:pt x="143828" y="43815"/>
                      </a:cubicBezTo>
                      <a:cubicBezTo>
                        <a:pt x="85725" y="43815"/>
                        <a:pt x="48578" y="100013"/>
                        <a:pt x="48578" y="166688"/>
                      </a:cubicBezTo>
                      <a:lnTo>
                        <a:pt x="48578" y="334328"/>
                      </a:lnTo>
                      <a:cubicBezTo>
                        <a:pt x="48578" y="342900"/>
                        <a:pt x="46672" y="344805"/>
                        <a:pt x="39053" y="344805"/>
                      </a:cubicBezTo>
                      <a:lnTo>
                        <a:pt x="9525" y="344805"/>
                      </a:lnTo>
                      <a:cubicBezTo>
                        <a:pt x="1905" y="344805"/>
                        <a:pt x="0" y="342900"/>
                        <a:pt x="0" y="334328"/>
                      </a:cubicBezTo>
                      <a:lnTo>
                        <a:pt x="0" y="168593"/>
                      </a:lnTo>
                      <a:lnTo>
                        <a:pt x="0" y="16193"/>
                      </a:lnTo>
                      <a:cubicBezTo>
                        <a:pt x="0" y="7620"/>
                        <a:pt x="2857" y="5715"/>
                        <a:pt x="9525" y="5715"/>
                      </a:cubicBezTo>
                      <a:lnTo>
                        <a:pt x="25717" y="5715"/>
                      </a:lnTo>
                      <a:cubicBezTo>
                        <a:pt x="30480" y="5715"/>
                        <a:pt x="34290" y="7620"/>
                        <a:pt x="37147" y="16193"/>
                      </a:cubicBezTo>
                      <a:lnTo>
                        <a:pt x="40005" y="77152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29" name="Google Shape;229;p62"/>
            <p:cNvGrpSpPr/>
            <p:nvPr/>
          </p:nvGrpSpPr>
          <p:grpSpPr>
            <a:xfrm>
              <a:off x="4986337" y="2867977"/>
              <a:ext cx="1352549" cy="295275"/>
              <a:chOff x="4986337" y="2867977"/>
              <a:chExt cx="1352549" cy="295275"/>
            </a:xfrm>
          </p:grpSpPr>
          <p:sp>
            <p:nvSpPr>
              <p:cNvPr id="230" name="Google Shape;230;p62"/>
              <p:cNvSpPr/>
              <p:nvPr/>
            </p:nvSpPr>
            <p:spPr>
              <a:xfrm>
                <a:off x="4986337" y="2867977"/>
                <a:ext cx="156209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156209" h="236220" extrusionOk="0">
                    <a:moveTo>
                      <a:pt x="0" y="225743"/>
                    </a:moveTo>
                    <a:lnTo>
                      <a:pt x="0" y="0"/>
                    </a:lnTo>
                    <a:lnTo>
                      <a:pt x="44767" y="0"/>
                    </a:lnTo>
                    <a:lnTo>
                      <a:pt x="44767" y="79058"/>
                    </a:lnTo>
                    <a:lnTo>
                      <a:pt x="46672" y="79058"/>
                    </a:lnTo>
                    <a:cubicBezTo>
                      <a:pt x="58103" y="70485"/>
                      <a:pt x="73342" y="64770"/>
                      <a:pt x="94297" y="64770"/>
                    </a:cubicBezTo>
                    <a:cubicBezTo>
                      <a:pt x="125730" y="64770"/>
                      <a:pt x="156210" y="83820"/>
                      <a:pt x="156210" y="143827"/>
                    </a:cubicBezTo>
                    <a:lnTo>
                      <a:pt x="156210" y="147638"/>
                    </a:lnTo>
                    <a:cubicBezTo>
                      <a:pt x="156210" y="208598"/>
                      <a:pt x="125730" y="236220"/>
                      <a:pt x="67628" y="236220"/>
                    </a:cubicBezTo>
                    <a:cubicBezTo>
                      <a:pt x="42863" y="236220"/>
                      <a:pt x="17145" y="231458"/>
                      <a:pt x="0" y="225743"/>
                    </a:cubicBezTo>
                    <a:close/>
                    <a:moveTo>
                      <a:pt x="110490" y="153352"/>
                    </a:moveTo>
                    <a:lnTo>
                      <a:pt x="110490" y="147638"/>
                    </a:lnTo>
                    <a:cubicBezTo>
                      <a:pt x="110490" y="109538"/>
                      <a:pt x="98108" y="99060"/>
                      <a:pt x="73342" y="99060"/>
                    </a:cubicBezTo>
                    <a:cubicBezTo>
                      <a:pt x="61913" y="99060"/>
                      <a:pt x="50483" y="103823"/>
                      <a:pt x="44767" y="106680"/>
                    </a:cubicBezTo>
                    <a:lnTo>
                      <a:pt x="44767" y="200025"/>
                    </a:lnTo>
                    <a:cubicBezTo>
                      <a:pt x="50483" y="202883"/>
                      <a:pt x="59055" y="204788"/>
                      <a:pt x="70485" y="204788"/>
                    </a:cubicBezTo>
                    <a:cubicBezTo>
                      <a:pt x="92392" y="203835"/>
                      <a:pt x="110490" y="193358"/>
                      <a:pt x="110490" y="15335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2"/>
              <p:cNvSpPr/>
              <p:nvPr/>
            </p:nvSpPr>
            <p:spPr>
              <a:xfrm>
                <a:off x="5154929" y="2934652"/>
                <a:ext cx="162877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62877" h="228600" extrusionOk="0">
                    <a:moveTo>
                      <a:pt x="10478" y="222885"/>
                    </a:moveTo>
                    <a:lnTo>
                      <a:pt x="10478" y="193358"/>
                    </a:lnTo>
                    <a:cubicBezTo>
                      <a:pt x="15240" y="194310"/>
                      <a:pt x="21908" y="195263"/>
                      <a:pt x="27623" y="195263"/>
                    </a:cubicBezTo>
                    <a:cubicBezTo>
                      <a:pt x="42863" y="195263"/>
                      <a:pt x="51435" y="189548"/>
                      <a:pt x="57150" y="175260"/>
                    </a:cubicBezTo>
                    <a:lnTo>
                      <a:pt x="61913" y="161925"/>
                    </a:lnTo>
                    <a:lnTo>
                      <a:pt x="0" y="0"/>
                    </a:lnTo>
                    <a:lnTo>
                      <a:pt x="46673" y="0"/>
                    </a:lnTo>
                    <a:lnTo>
                      <a:pt x="84773" y="108585"/>
                    </a:lnTo>
                    <a:lnTo>
                      <a:pt x="85725" y="108585"/>
                    </a:lnTo>
                    <a:lnTo>
                      <a:pt x="120967" y="0"/>
                    </a:lnTo>
                    <a:lnTo>
                      <a:pt x="162877" y="0"/>
                    </a:lnTo>
                    <a:lnTo>
                      <a:pt x="98108" y="182880"/>
                    </a:lnTo>
                    <a:cubicBezTo>
                      <a:pt x="86677" y="215265"/>
                      <a:pt x="70485" y="228600"/>
                      <a:pt x="38100" y="228600"/>
                    </a:cubicBezTo>
                    <a:cubicBezTo>
                      <a:pt x="28575" y="228600"/>
                      <a:pt x="16192" y="225743"/>
                      <a:pt x="10478" y="222885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2"/>
              <p:cNvSpPr/>
              <p:nvPr/>
            </p:nvSpPr>
            <p:spPr>
              <a:xfrm>
                <a:off x="5395912" y="2882264"/>
                <a:ext cx="200977" cy="218122"/>
              </a:xfrm>
              <a:custGeom>
                <a:avLst/>
                <a:gdLst/>
                <a:ahLst/>
                <a:cxnLst/>
                <a:rect l="l" t="t" r="r" b="b"/>
                <a:pathLst>
                  <a:path w="200977" h="218122" extrusionOk="0">
                    <a:moveTo>
                      <a:pt x="0" y="0"/>
                    </a:moveTo>
                    <a:lnTo>
                      <a:pt x="49530" y="0"/>
                    </a:lnTo>
                    <a:lnTo>
                      <a:pt x="102870" y="160020"/>
                    </a:lnTo>
                    <a:lnTo>
                      <a:pt x="103822" y="160020"/>
                    </a:lnTo>
                    <a:lnTo>
                      <a:pt x="156210" y="0"/>
                    </a:lnTo>
                    <a:lnTo>
                      <a:pt x="200978" y="0"/>
                    </a:lnTo>
                    <a:lnTo>
                      <a:pt x="124778" y="218123"/>
                    </a:lnTo>
                    <a:lnTo>
                      <a:pt x="76200" y="218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2"/>
              <p:cNvSpPr/>
              <p:nvPr/>
            </p:nvSpPr>
            <p:spPr>
              <a:xfrm>
                <a:off x="558831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1913" y="31432"/>
                      <a:pt x="46672" y="39052"/>
                      <a:pt x="44767" y="6953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2"/>
              <p:cNvSpPr/>
              <p:nvPr/>
            </p:nvSpPr>
            <p:spPr>
              <a:xfrm>
                <a:off x="575976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2865" y="31432"/>
                      <a:pt x="47625" y="39052"/>
                      <a:pt x="44767" y="6953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2"/>
              <p:cNvSpPr/>
              <p:nvPr/>
            </p:nvSpPr>
            <p:spPr>
              <a:xfrm>
                <a:off x="5930264" y="2932747"/>
                <a:ext cx="13620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36207" h="170497" extrusionOk="0">
                    <a:moveTo>
                      <a:pt x="0" y="123825"/>
                    </a:moveTo>
                    <a:cubicBezTo>
                      <a:pt x="0" y="91440"/>
                      <a:pt x="21907" y="78105"/>
                      <a:pt x="56197" y="74295"/>
                    </a:cubicBezTo>
                    <a:lnTo>
                      <a:pt x="91440" y="69532"/>
                    </a:lnTo>
                    <a:lnTo>
                      <a:pt x="91440" y="59055"/>
                    </a:lnTo>
                    <a:cubicBezTo>
                      <a:pt x="91440" y="39052"/>
                      <a:pt x="81915" y="34290"/>
                      <a:pt x="56197" y="34290"/>
                    </a:cubicBezTo>
                    <a:cubicBezTo>
                      <a:pt x="40005" y="34290"/>
                      <a:pt x="24765" y="36195"/>
                      <a:pt x="14288" y="39052"/>
                    </a:cubicBezTo>
                    <a:lnTo>
                      <a:pt x="14288" y="9525"/>
                    </a:lnTo>
                    <a:cubicBezTo>
                      <a:pt x="30480" y="3810"/>
                      <a:pt x="49530" y="0"/>
                      <a:pt x="73342" y="0"/>
                    </a:cubicBezTo>
                    <a:cubicBezTo>
                      <a:pt x="112395" y="0"/>
                      <a:pt x="136207" y="14288"/>
                      <a:pt x="136207" y="49530"/>
                    </a:cubicBezTo>
                    <a:lnTo>
                      <a:pt x="136207" y="167640"/>
                    </a:lnTo>
                    <a:lnTo>
                      <a:pt x="100013" y="167640"/>
                    </a:lnTo>
                    <a:lnTo>
                      <a:pt x="96203" y="154305"/>
                    </a:lnTo>
                    <a:lnTo>
                      <a:pt x="94297" y="154305"/>
                    </a:lnTo>
                    <a:cubicBezTo>
                      <a:pt x="86678" y="163830"/>
                      <a:pt x="73342" y="170498"/>
                      <a:pt x="51435" y="170498"/>
                    </a:cubicBezTo>
                    <a:cubicBezTo>
                      <a:pt x="21907" y="170498"/>
                      <a:pt x="0" y="155257"/>
                      <a:pt x="0" y="123825"/>
                    </a:cubicBezTo>
                    <a:close/>
                    <a:moveTo>
                      <a:pt x="92392" y="133350"/>
                    </a:moveTo>
                    <a:lnTo>
                      <a:pt x="92392" y="96202"/>
                    </a:lnTo>
                    <a:lnTo>
                      <a:pt x="66675" y="99060"/>
                    </a:lnTo>
                    <a:cubicBezTo>
                      <a:pt x="51435" y="100965"/>
                      <a:pt x="44767" y="106680"/>
                      <a:pt x="44767" y="120967"/>
                    </a:cubicBezTo>
                    <a:cubicBezTo>
                      <a:pt x="44767" y="136207"/>
                      <a:pt x="54292" y="141923"/>
                      <a:pt x="67628" y="141923"/>
                    </a:cubicBezTo>
                    <a:cubicBezTo>
                      <a:pt x="76200" y="140970"/>
                      <a:pt x="86678" y="137160"/>
                      <a:pt x="92392" y="133350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2"/>
              <p:cNvSpPr/>
              <p:nvPr/>
            </p:nvSpPr>
            <p:spPr>
              <a:xfrm>
                <a:off x="6102667" y="2931795"/>
                <a:ext cx="236219" cy="168592"/>
              </a:xfrm>
              <a:custGeom>
                <a:avLst/>
                <a:gdLst/>
                <a:ahLst/>
                <a:cxnLst/>
                <a:rect l="l" t="t" r="r" b="b"/>
                <a:pathLst>
                  <a:path w="236219" h="168592" extrusionOk="0">
                    <a:moveTo>
                      <a:pt x="0" y="2857"/>
                    </a:moveTo>
                    <a:lnTo>
                      <a:pt x="42863" y="2857"/>
                    </a:lnTo>
                    <a:lnTo>
                      <a:pt x="42863" y="18097"/>
                    </a:lnTo>
                    <a:lnTo>
                      <a:pt x="44767" y="18097"/>
                    </a:lnTo>
                    <a:cubicBezTo>
                      <a:pt x="58102" y="7620"/>
                      <a:pt x="75247" y="0"/>
                      <a:pt x="95250" y="0"/>
                    </a:cubicBezTo>
                    <a:cubicBezTo>
                      <a:pt x="113347" y="0"/>
                      <a:pt x="126682" y="5715"/>
                      <a:pt x="134302" y="18097"/>
                    </a:cubicBezTo>
                    <a:lnTo>
                      <a:pt x="136207" y="18097"/>
                    </a:lnTo>
                    <a:cubicBezTo>
                      <a:pt x="153352" y="6667"/>
                      <a:pt x="171450" y="0"/>
                      <a:pt x="190500" y="0"/>
                    </a:cubicBezTo>
                    <a:cubicBezTo>
                      <a:pt x="219075" y="0"/>
                      <a:pt x="236220" y="13335"/>
                      <a:pt x="236220" y="45720"/>
                    </a:cubicBezTo>
                    <a:lnTo>
                      <a:pt x="236220" y="168592"/>
                    </a:lnTo>
                    <a:lnTo>
                      <a:pt x="192405" y="168592"/>
                    </a:lnTo>
                    <a:lnTo>
                      <a:pt x="192405" y="57150"/>
                    </a:lnTo>
                    <a:cubicBezTo>
                      <a:pt x="192405" y="41910"/>
                      <a:pt x="186690" y="36195"/>
                      <a:pt x="170497" y="36195"/>
                    </a:cubicBezTo>
                    <a:cubicBezTo>
                      <a:pt x="160972" y="36195"/>
                      <a:pt x="151447" y="39052"/>
                      <a:pt x="140970" y="43815"/>
                    </a:cubicBezTo>
                    <a:cubicBezTo>
                      <a:pt x="140970" y="45720"/>
                      <a:pt x="140970" y="47625"/>
                      <a:pt x="140970" y="49530"/>
                    </a:cubicBezTo>
                    <a:lnTo>
                      <a:pt x="140970" y="168592"/>
                    </a:lnTo>
                    <a:lnTo>
                      <a:pt x="97155" y="168592"/>
                    </a:lnTo>
                    <a:lnTo>
                      <a:pt x="97155" y="57150"/>
                    </a:lnTo>
                    <a:cubicBezTo>
                      <a:pt x="97155" y="41910"/>
                      <a:pt x="91440" y="36195"/>
                      <a:pt x="75247" y="36195"/>
                    </a:cubicBezTo>
                    <a:cubicBezTo>
                      <a:pt x="64770" y="36195"/>
                      <a:pt x="55245" y="40005"/>
                      <a:pt x="45720" y="43815"/>
                    </a:cubicBezTo>
                    <a:lnTo>
                      <a:pt x="45720" y="168592"/>
                    </a:lnTo>
                    <a:lnTo>
                      <a:pt x="952" y="168592"/>
                    </a:lnTo>
                    <a:lnTo>
                      <a:pt x="952" y="2857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7" name="Google Shape;237;p62"/>
          <p:cNvSpPr txBox="1"/>
          <p:nvPr/>
        </p:nvSpPr>
        <p:spPr>
          <a:xfrm>
            <a:off x="762001" y="9926510"/>
            <a:ext cx="739144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© 2021 Kasten by Veeam. Confidential information. All rights reserved. All trademarks are the property of their respective owners.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62"/>
          <p:cNvGrpSpPr/>
          <p:nvPr/>
        </p:nvGrpSpPr>
        <p:grpSpPr>
          <a:xfrm>
            <a:off x="16217322" y="-7385"/>
            <a:ext cx="3883890" cy="3626422"/>
            <a:chOff x="8108661" y="-3695"/>
            <a:chExt cx="1941945" cy="1813211"/>
          </a:xfrm>
        </p:grpSpPr>
        <p:sp>
          <p:nvSpPr>
            <p:cNvPr id="239" name="Google Shape;239;p62"/>
            <p:cNvSpPr/>
            <p:nvPr/>
          </p:nvSpPr>
          <p:spPr>
            <a:xfrm rot="-2700000">
              <a:off x="8502933" y="261844"/>
              <a:ext cx="1282134" cy="1282134"/>
            </a:xfrm>
            <a:custGeom>
              <a:avLst/>
              <a:gdLst/>
              <a:ahLst/>
              <a:cxnLst/>
              <a:rect l="l" t="t" r="r" b="b"/>
              <a:pathLst>
                <a:path w="1282134" h="1282134" extrusionOk="0">
                  <a:moveTo>
                    <a:pt x="1282134" y="0"/>
                  </a:moveTo>
                  <a:lnTo>
                    <a:pt x="0" y="1282134"/>
                  </a:lnTo>
                  <a:lnTo>
                    <a:pt x="0" y="94549"/>
                  </a:lnTo>
                  <a:cubicBezTo>
                    <a:pt x="0" y="42331"/>
                    <a:pt x="42331" y="0"/>
                    <a:pt x="94549" y="0"/>
                  </a:cubicBezTo>
                  <a:close/>
                </a:path>
              </a:pathLst>
            </a:custGeom>
            <a:solidFill>
              <a:srgbClr val="1B4473"/>
            </a:solidFill>
            <a:ln>
              <a:noFill/>
            </a:ln>
          </p:spPr>
          <p:txBody>
            <a:bodyPr spcFirstLastPara="1" wrap="square" lIns="91425" tIns="45700" rIns="457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0" name="Google Shape;240;p6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108661" y="23148"/>
              <a:ext cx="1010857" cy="14913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62"/>
          <p:cNvSpPr txBox="1">
            <a:spLocks noGrp="1"/>
          </p:cNvSpPr>
          <p:nvPr>
            <p:ph type="title"/>
          </p:nvPr>
        </p:nvSpPr>
        <p:spPr>
          <a:xfrm>
            <a:off x="762000" y="377904"/>
            <a:ext cx="1676399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 THEME Empty">
  <p:cSld name="BRIGHT THEME Empt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61"/>
          <p:cNvGrpSpPr/>
          <p:nvPr/>
        </p:nvGrpSpPr>
        <p:grpSpPr>
          <a:xfrm>
            <a:off x="15817217" y="9591263"/>
            <a:ext cx="1708784" cy="540246"/>
            <a:chOff x="2809874" y="2046922"/>
            <a:chExt cx="3530917" cy="1116330"/>
          </a:xfrm>
        </p:grpSpPr>
        <p:grpSp>
          <p:nvGrpSpPr>
            <p:cNvPr id="246" name="Google Shape;246;p61"/>
            <p:cNvGrpSpPr/>
            <p:nvPr/>
          </p:nvGrpSpPr>
          <p:grpSpPr>
            <a:xfrm>
              <a:off x="2809874" y="2046922"/>
              <a:ext cx="3530917" cy="826769"/>
              <a:chOff x="2809874" y="2046922"/>
              <a:chExt cx="3530917" cy="826769"/>
            </a:xfrm>
          </p:grpSpPr>
          <p:grpSp>
            <p:nvGrpSpPr>
              <p:cNvPr id="247" name="Google Shape;247;p61"/>
              <p:cNvGrpSpPr/>
              <p:nvPr/>
            </p:nvGrpSpPr>
            <p:grpSpPr>
              <a:xfrm>
                <a:off x="2809874" y="2046922"/>
                <a:ext cx="1110615" cy="826769"/>
                <a:chOff x="2809874" y="2046922"/>
                <a:chExt cx="1110615" cy="826769"/>
              </a:xfrm>
            </p:grpSpPr>
            <p:sp>
              <p:nvSpPr>
                <p:cNvPr id="248" name="Google Shape;248;p61"/>
                <p:cNvSpPr/>
                <p:nvPr/>
              </p:nvSpPr>
              <p:spPr>
                <a:xfrm>
                  <a:off x="2809874" y="2046922"/>
                  <a:ext cx="171450" cy="824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" h="824864" extrusionOk="0">
                      <a:moveTo>
                        <a:pt x="122873" y="824865"/>
                      </a:moveTo>
                      <a:lnTo>
                        <a:pt x="48578" y="824865"/>
                      </a:lnTo>
                      <a:cubicBezTo>
                        <a:pt x="21908" y="824865"/>
                        <a:pt x="0" y="802958"/>
                        <a:pt x="0" y="776288"/>
                      </a:cubicBezTo>
                      <a:lnTo>
                        <a:pt x="0" y="48578"/>
                      </a:lnTo>
                      <a:cubicBezTo>
                        <a:pt x="0" y="21907"/>
                        <a:pt x="20955" y="0"/>
                        <a:pt x="48578" y="0"/>
                      </a:cubicBezTo>
                      <a:lnTo>
                        <a:pt x="122873" y="0"/>
                      </a:lnTo>
                      <a:cubicBezTo>
                        <a:pt x="149543" y="0"/>
                        <a:pt x="171450" y="20955"/>
                        <a:pt x="171450" y="48578"/>
                      </a:cubicBezTo>
                      <a:lnTo>
                        <a:pt x="171450" y="776288"/>
                      </a:lnTo>
                      <a:cubicBezTo>
                        <a:pt x="170498" y="802958"/>
                        <a:pt x="149543" y="824865"/>
                        <a:pt x="122873" y="824865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49" name="Google Shape;249;p61"/>
                <p:cNvGrpSpPr/>
                <p:nvPr/>
              </p:nvGrpSpPr>
              <p:grpSpPr>
                <a:xfrm>
                  <a:off x="2995373" y="2051685"/>
                  <a:ext cx="925116" cy="822006"/>
                  <a:chOff x="2995373" y="2051685"/>
                  <a:chExt cx="925116" cy="822006"/>
                </a:xfrm>
              </p:grpSpPr>
              <p:sp>
                <p:nvSpPr>
                  <p:cNvPr id="250" name="Google Shape;250;p61"/>
                  <p:cNvSpPr/>
                  <p:nvPr/>
                </p:nvSpPr>
                <p:spPr>
                  <a:xfrm>
                    <a:off x="3234689" y="2051685"/>
                    <a:ext cx="685800" cy="4038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5800" h="403859" extrusionOk="0">
                        <a:moveTo>
                          <a:pt x="362903" y="169545"/>
                        </a:moveTo>
                        <a:lnTo>
                          <a:pt x="497205" y="403860"/>
                        </a:lnTo>
                        <a:lnTo>
                          <a:pt x="685800" y="403860"/>
                        </a:lnTo>
                        <a:cubicBezTo>
                          <a:pt x="684848" y="392430"/>
                          <a:pt x="681038" y="381000"/>
                          <a:pt x="675323" y="370523"/>
                        </a:cubicBezTo>
                        <a:lnTo>
                          <a:pt x="484823" y="39053"/>
                        </a:lnTo>
                        <a:cubicBezTo>
                          <a:pt x="470535" y="14288"/>
                          <a:pt x="444818" y="0"/>
                          <a:pt x="416243" y="0"/>
                        </a:cubicBezTo>
                        <a:lnTo>
                          <a:pt x="34290" y="0"/>
                        </a:lnTo>
                        <a:cubicBezTo>
                          <a:pt x="22860" y="0"/>
                          <a:pt x="10478" y="3810"/>
                          <a:pt x="0" y="8573"/>
                        </a:cubicBezTo>
                        <a:lnTo>
                          <a:pt x="91440" y="170497"/>
                        </a:lnTo>
                        <a:lnTo>
                          <a:pt x="363855" y="170497"/>
                        </a:lnTo>
                        <a:lnTo>
                          <a:pt x="363855" y="169545"/>
                        </a:lnTo>
                        <a:lnTo>
                          <a:pt x="362903" y="169545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1" name="Google Shape;251;p61"/>
                  <p:cNvSpPr/>
                  <p:nvPr/>
                </p:nvSpPr>
                <p:spPr>
                  <a:xfrm>
                    <a:off x="3232784" y="2467927"/>
                    <a:ext cx="687704" cy="40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704" h="405764" extrusionOk="0">
                        <a:moveTo>
                          <a:pt x="364807" y="235268"/>
                        </a:moveTo>
                        <a:lnTo>
                          <a:pt x="93345" y="235268"/>
                        </a:lnTo>
                        <a:lnTo>
                          <a:pt x="0" y="397193"/>
                        </a:lnTo>
                        <a:cubicBezTo>
                          <a:pt x="10477" y="401955"/>
                          <a:pt x="22860" y="405765"/>
                          <a:pt x="34290" y="405765"/>
                        </a:cubicBezTo>
                        <a:lnTo>
                          <a:pt x="417195" y="405765"/>
                        </a:lnTo>
                        <a:cubicBezTo>
                          <a:pt x="445770" y="405765"/>
                          <a:pt x="472440" y="390525"/>
                          <a:pt x="485775" y="366713"/>
                        </a:cubicBezTo>
                        <a:lnTo>
                          <a:pt x="677228" y="34290"/>
                        </a:lnTo>
                        <a:cubicBezTo>
                          <a:pt x="682943" y="23813"/>
                          <a:pt x="686753" y="11430"/>
                          <a:pt x="687705" y="0"/>
                        </a:cubicBezTo>
                        <a:lnTo>
                          <a:pt x="501015" y="0"/>
                        </a:lnTo>
                        <a:lnTo>
                          <a:pt x="364807" y="235268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2" name="Google Shape;252;p61"/>
                  <p:cNvSpPr/>
                  <p:nvPr/>
                </p:nvSpPr>
                <p:spPr>
                  <a:xfrm>
                    <a:off x="2995373" y="2065972"/>
                    <a:ext cx="319325" cy="796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325" h="796289" extrusionOk="0">
                        <a:moveTo>
                          <a:pt x="185023" y="397193"/>
                        </a:moveTo>
                        <a:lnTo>
                          <a:pt x="319326" y="163830"/>
                        </a:lnTo>
                        <a:lnTo>
                          <a:pt x="225981" y="0"/>
                        </a:lnTo>
                        <a:cubicBezTo>
                          <a:pt x="216456" y="7620"/>
                          <a:pt x="207883" y="15240"/>
                          <a:pt x="202168" y="26670"/>
                        </a:cubicBezTo>
                        <a:lnTo>
                          <a:pt x="10716" y="358140"/>
                        </a:lnTo>
                        <a:cubicBezTo>
                          <a:pt x="-3572" y="382905"/>
                          <a:pt x="-3572" y="412433"/>
                          <a:pt x="10716" y="438150"/>
                        </a:cubicBezTo>
                        <a:lnTo>
                          <a:pt x="202168" y="770573"/>
                        </a:lnTo>
                        <a:cubicBezTo>
                          <a:pt x="207883" y="781050"/>
                          <a:pt x="216456" y="789623"/>
                          <a:pt x="225981" y="796290"/>
                        </a:cubicBezTo>
                        <a:lnTo>
                          <a:pt x="319326" y="633413"/>
                        </a:lnTo>
                        <a:lnTo>
                          <a:pt x="185023" y="397193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400"/>
                      <a:buFont typeface="Arial"/>
                      <a:buNone/>
                    </a:pPr>
                    <a:endParaRPr sz="5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53" name="Google Shape;253;p61"/>
              <p:cNvGrpSpPr/>
              <p:nvPr/>
            </p:nvGrpSpPr>
            <p:grpSpPr>
              <a:xfrm>
                <a:off x="4108132" y="2212657"/>
                <a:ext cx="2232659" cy="499109"/>
                <a:chOff x="4108132" y="2212657"/>
                <a:chExt cx="2232659" cy="499109"/>
              </a:xfrm>
            </p:grpSpPr>
            <p:sp>
              <p:nvSpPr>
                <p:cNvPr id="254" name="Google Shape;254;p61"/>
                <p:cNvSpPr/>
                <p:nvPr/>
              </p:nvSpPr>
              <p:spPr>
                <a:xfrm>
                  <a:off x="4108132" y="2212657"/>
                  <a:ext cx="280850" cy="491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850" h="491490" extrusionOk="0">
                      <a:moveTo>
                        <a:pt x="277177" y="481013"/>
                      </a:moveTo>
                      <a:cubicBezTo>
                        <a:pt x="284797" y="489585"/>
                        <a:pt x="279083" y="491490"/>
                        <a:pt x="273367" y="491490"/>
                      </a:cubicBezTo>
                      <a:lnTo>
                        <a:pt x="230505" y="491490"/>
                      </a:lnTo>
                      <a:cubicBezTo>
                        <a:pt x="222885" y="491490"/>
                        <a:pt x="220027" y="489585"/>
                        <a:pt x="212408" y="481013"/>
                      </a:cubicBezTo>
                      <a:lnTo>
                        <a:pt x="49530" y="324803"/>
                      </a:lnTo>
                      <a:lnTo>
                        <a:pt x="49530" y="481013"/>
                      </a:lnTo>
                      <a:cubicBezTo>
                        <a:pt x="49530" y="489585"/>
                        <a:pt x="47625" y="491490"/>
                        <a:pt x="39052" y="491490"/>
                      </a:cubicBezTo>
                      <a:lnTo>
                        <a:pt x="10477" y="491490"/>
                      </a:lnTo>
                      <a:cubicBezTo>
                        <a:pt x="1905" y="491490"/>
                        <a:pt x="0" y="489585"/>
                        <a:pt x="0" y="481013"/>
                      </a:cubicBezTo>
                      <a:lnTo>
                        <a:pt x="0" y="10478"/>
                      </a:lnTo>
                      <a:cubicBezTo>
                        <a:pt x="0" y="1905"/>
                        <a:pt x="1905" y="0"/>
                        <a:pt x="10477" y="0"/>
                      </a:cubicBezTo>
                      <a:lnTo>
                        <a:pt x="39052" y="0"/>
                      </a:lnTo>
                      <a:cubicBezTo>
                        <a:pt x="47625" y="0"/>
                        <a:pt x="49530" y="1905"/>
                        <a:pt x="49530" y="10478"/>
                      </a:cubicBezTo>
                      <a:lnTo>
                        <a:pt x="49530" y="300990"/>
                      </a:lnTo>
                      <a:lnTo>
                        <a:pt x="203835" y="162878"/>
                      </a:lnTo>
                      <a:cubicBezTo>
                        <a:pt x="211455" y="154305"/>
                        <a:pt x="213360" y="152400"/>
                        <a:pt x="221933" y="152400"/>
                      </a:cubicBezTo>
                      <a:lnTo>
                        <a:pt x="263842" y="152400"/>
                      </a:lnTo>
                      <a:cubicBezTo>
                        <a:pt x="271463" y="152400"/>
                        <a:pt x="272415" y="157163"/>
                        <a:pt x="267652" y="162878"/>
                      </a:cubicBezTo>
                      <a:lnTo>
                        <a:pt x="100965" y="311468"/>
                      </a:lnTo>
                      <a:lnTo>
                        <a:pt x="277177" y="481013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61"/>
                <p:cNvSpPr/>
                <p:nvPr/>
              </p:nvSpPr>
              <p:spPr>
                <a:xfrm>
                  <a:off x="4487227" y="2358389"/>
                  <a:ext cx="291464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464" h="352425" extrusionOk="0">
                      <a:moveTo>
                        <a:pt x="30480" y="44768"/>
                      </a:moveTo>
                      <a:lnTo>
                        <a:pt x="25717" y="24765"/>
                      </a:lnTo>
                      <a:cubicBezTo>
                        <a:pt x="23813" y="17145"/>
                        <a:pt x="25717" y="14288"/>
                        <a:pt x="34290" y="11430"/>
                      </a:cubicBezTo>
                      <a:cubicBezTo>
                        <a:pt x="42863" y="9525"/>
                        <a:pt x="97155" y="0"/>
                        <a:pt x="148590" y="0"/>
                      </a:cubicBezTo>
                      <a:cubicBezTo>
                        <a:pt x="260985" y="0"/>
                        <a:pt x="291465" y="49530"/>
                        <a:pt x="291465" y="160020"/>
                      </a:cubicBezTo>
                      <a:lnTo>
                        <a:pt x="291465" y="335280"/>
                      </a:lnTo>
                      <a:cubicBezTo>
                        <a:pt x="291465" y="343853"/>
                        <a:pt x="289560" y="345758"/>
                        <a:pt x="281940" y="345758"/>
                      </a:cubicBezTo>
                      <a:lnTo>
                        <a:pt x="262890" y="345758"/>
                      </a:lnTo>
                      <a:cubicBezTo>
                        <a:pt x="258127" y="345758"/>
                        <a:pt x="254317" y="343853"/>
                        <a:pt x="253365" y="335280"/>
                      </a:cubicBezTo>
                      <a:lnTo>
                        <a:pt x="251460" y="289560"/>
                      </a:lnTo>
                      <a:cubicBezTo>
                        <a:pt x="233363" y="314325"/>
                        <a:pt x="189547" y="352425"/>
                        <a:pt x="118110" y="352425"/>
                      </a:cubicBezTo>
                      <a:cubicBezTo>
                        <a:pt x="53340" y="352425"/>
                        <a:pt x="0" y="313373"/>
                        <a:pt x="0" y="241935"/>
                      </a:cubicBezTo>
                      <a:cubicBezTo>
                        <a:pt x="0" y="169545"/>
                        <a:pt x="55245" y="135255"/>
                        <a:pt x="137160" y="135255"/>
                      </a:cubicBezTo>
                      <a:cubicBezTo>
                        <a:pt x="173355" y="135255"/>
                        <a:pt x="211455" y="144780"/>
                        <a:pt x="243840" y="159068"/>
                      </a:cubicBezTo>
                      <a:cubicBezTo>
                        <a:pt x="243840" y="75248"/>
                        <a:pt x="219075" y="44768"/>
                        <a:pt x="149542" y="44768"/>
                      </a:cubicBezTo>
                      <a:cubicBezTo>
                        <a:pt x="106680" y="44768"/>
                        <a:pt x="72390" y="50483"/>
                        <a:pt x="46672" y="55245"/>
                      </a:cubicBezTo>
                      <a:cubicBezTo>
                        <a:pt x="34290" y="57150"/>
                        <a:pt x="32385" y="53340"/>
                        <a:pt x="30480" y="44768"/>
                      </a:cubicBezTo>
                      <a:close/>
                      <a:moveTo>
                        <a:pt x="45720" y="242888"/>
                      </a:moveTo>
                      <a:cubicBezTo>
                        <a:pt x="45720" y="284798"/>
                        <a:pt x="75247" y="314325"/>
                        <a:pt x="129540" y="314325"/>
                      </a:cubicBezTo>
                      <a:cubicBezTo>
                        <a:pt x="176213" y="314325"/>
                        <a:pt x="219075" y="283845"/>
                        <a:pt x="240030" y="251460"/>
                      </a:cubicBezTo>
                      <a:lnTo>
                        <a:pt x="240030" y="196215"/>
                      </a:lnTo>
                      <a:cubicBezTo>
                        <a:pt x="206692" y="181928"/>
                        <a:pt x="180975" y="172403"/>
                        <a:pt x="142875" y="172403"/>
                      </a:cubicBezTo>
                      <a:cubicBezTo>
                        <a:pt x="79057" y="172403"/>
                        <a:pt x="45720" y="197168"/>
                        <a:pt x="45720" y="242888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61"/>
                <p:cNvSpPr/>
                <p:nvPr/>
              </p:nvSpPr>
              <p:spPr>
                <a:xfrm>
                  <a:off x="4887479" y="2358389"/>
                  <a:ext cx="278880" cy="3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0" h="352425" extrusionOk="0">
                      <a:moveTo>
                        <a:pt x="230303" y="251460"/>
                      </a:moveTo>
                      <a:cubicBezTo>
                        <a:pt x="230303" y="221933"/>
                        <a:pt x="196965" y="207645"/>
                        <a:pt x="136005" y="198120"/>
                      </a:cubicBezTo>
                      <a:cubicBezTo>
                        <a:pt x="70283" y="189548"/>
                        <a:pt x="7418" y="174308"/>
                        <a:pt x="7418" y="103823"/>
                      </a:cubicBezTo>
                      <a:cubicBezTo>
                        <a:pt x="7418" y="40958"/>
                        <a:pt x="55995" y="0"/>
                        <a:pt x="135053" y="0"/>
                      </a:cubicBezTo>
                      <a:cubicBezTo>
                        <a:pt x="169343" y="0"/>
                        <a:pt x="216015" y="8573"/>
                        <a:pt x="262688" y="37148"/>
                      </a:cubicBezTo>
                      <a:cubicBezTo>
                        <a:pt x="271260" y="41910"/>
                        <a:pt x="270308" y="45720"/>
                        <a:pt x="266498" y="51435"/>
                      </a:cubicBezTo>
                      <a:lnTo>
                        <a:pt x="257925" y="66675"/>
                      </a:lnTo>
                      <a:cubicBezTo>
                        <a:pt x="254115" y="74295"/>
                        <a:pt x="250305" y="76200"/>
                        <a:pt x="243638" y="71438"/>
                      </a:cubicBezTo>
                      <a:cubicBezTo>
                        <a:pt x="207443" y="50483"/>
                        <a:pt x="182678" y="39053"/>
                        <a:pt x="138863" y="39053"/>
                      </a:cubicBezTo>
                      <a:cubicBezTo>
                        <a:pt x="82665" y="39053"/>
                        <a:pt x="55043" y="62865"/>
                        <a:pt x="55043" y="100013"/>
                      </a:cubicBezTo>
                      <a:cubicBezTo>
                        <a:pt x="55043" y="137160"/>
                        <a:pt x="88380" y="142875"/>
                        <a:pt x="149340" y="152400"/>
                      </a:cubicBezTo>
                      <a:cubicBezTo>
                        <a:pt x="215063" y="161925"/>
                        <a:pt x="278880" y="182880"/>
                        <a:pt x="278880" y="247650"/>
                      </a:cubicBezTo>
                      <a:cubicBezTo>
                        <a:pt x="278880" y="308610"/>
                        <a:pt x="229350" y="352425"/>
                        <a:pt x="141720" y="352425"/>
                      </a:cubicBezTo>
                      <a:cubicBezTo>
                        <a:pt x="105525" y="352425"/>
                        <a:pt x="54090" y="342900"/>
                        <a:pt x="4560" y="309563"/>
                      </a:cubicBezTo>
                      <a:cubicBezTo>
                        <a:pt x="-1155" y="305753"/>
                        <a:pt x="-1155" y="301943"/>
                        <a:pt x="2655" y="295275"/>
                      </a:cubicBezTo>
                      <a:lnTo>
                        <a:pt x="12180" y="278130"/>
                      </a:lnTo>
                      <a:cubicBezTo>
                        <a:pt x="15990" y="270510"/>
                        <a:pt x="19800" y="268605"/>
                        <a:pt x="26468" y="274320"/>
                      </a:cubicBezTo>
                      <a:cubicBezTo>
                        <a:pt x="55995" y="294323"/>
                        <a:pt x="95048" y="311468"/>
                        <a:pt x="138863" y="311468"/>
                      </a:cubicBezTo>
                      <a:cubicBezTo>
                        <a:pt x="203633" y="313373"/>
                        <a:pt x="230303" y="284798"/>
                        <a:pt x="230303" y="251460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61"/>
                <p:cNvSpPr/>
                <p:nvPr/>
              </p:nvSpPr>
              <p:spPr>
                <a:xfrm>
                  <a:off x="5259704" y="2286952"/>
                  <a:ext cx="232349" cy="42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49" h="424814" extrusionOk="0">
                      <a:moveTo>
                        <a:pt x="162877" y="424815"/>
                      </a:moveTo>
                      <a:cubicBezTo>
                        <a:pt x="75247" y="424815"/>
                        <a:pt x="42863" y="370523"/>
                        <a:pt x="42863" y="277178"/>
                      </a:cubicBezTo>
                      <a:lnTo>
                        <a:pt x="42863" y="120015"/>
                      </a:lnTo>
                      <a:lnTo>
                        <a:pt x="10477" y="120015"/>
                      </a:lnTo>
                      <a:cubicBezTo>
                        <a:pt x="1905" y="120015"/>
                        <a:pt x="0" y="118110"/>
                        <a:pt x="0" y="109537"/>
                      </a:cubicBezTo>
                      <a:lnTo>
                        <a:pt x="0" y="89535"/>
                      </a:lnTo>
                      <a:cubicBezTo>
                        <a:pt x="0" y="80962"/>
                        <a:pt x="1905" y="79058"/>
                        <a:pt x="10477" y="79058"/>
                      </a:cubicBezTo>
                      <a:lnTo>
                        <a:pt x="42863" y="79058"/>
                      </a:lnTo>
                      <a:lnTo>
                        <a:pt x="42863" y="10478"/>
                      </a:lnTo>
                      <a:cubicBezTo>
                        <a:pt x="42863" y="1905"/>
                        <a:pt x="44767" y="0"/>
                        <a:pt x="52388" y="0"/>
                      </a:cubicBezTo>
                      <a:lnTo>
                        <a:pt x="81915" y="0"/>
                      </a:lnTo>
                      <a:cubicBezTo>
                        <a:pt x="90488" y="0"/>
                        <a:pt x="91440" y="1905"/>
                        <a:pt x="91440" y="10478"/>
                      </a:cubicBezTo>
                      <a:lnTo>
                        <a:pt x="91440" y="80010"/>
                      </a:lnTo>
                      <a:lnTo>
                        <a:pt x="211455" y="80010"/>
                      </a:lnTo>
                      <a:cubicBezTo>
                        <a:pt x="219075" y="80010"/>
                        <a:pt x="220980" y="81915"/>
                        <a:pt x="220980" y="90487"/>
                      </a:cubicBezTo>
                      <a:lnTo>
                        <a:pt x="220980" y="110490"/>
                      </a:lnTo>
                      <a:cubicBezTo>
                        <a:pt x="220980" y="119062"/>
                        <a:pt x="219075" y="120967"/>
                        <a:pt x="211455" y="120967"/>
                      </a:cubicBezTo>
                      <a:lnTo>
                        <a:pt x="91440" y="120967"/>
                      </a:lnTo>
                      <a:lnTo>
                        <a:pt x="91440" y="273368"/>
                      </a:lnTo>
                      <a:cubicBezTo>
                        <a:pt x="91440" y="350520"/>
                        <a:pt x="115252" y="379095"/>
                        <a:pt x="167640" y="379095"/>
                      </a:cubicBezTo>
                      <a:cubicBezTo>
                        <a:pt x="186690" y="379095"/>
                        <a:pt x="197167" y="378143"/>
                        <a:pt x="214313" y="369570"/>
                      </a:cubicBezTo>
                      <a:cubicBezTo>
                        <a:pt x="222885" y="364808"/>
                        <a:pt x="224790" y="365760"/>
                        <a:pt x="227647" y="374333"/>
                      </a:cubicBezTo>
                      <a:lnTo>
                        <a:pt x="231457" y="395287"/>
                      </a:lnTo>
                      <a:cubicBezTo>
                        <a:pt x="233363" y="402908"/>
                        <a:pt x="232410" y="404812"/>
                        <a:pt x="226695" y="408623"/>
                      </a:cubicBezTo>
                      <a:cubicBezTo>
                        <a:pt x="200025" y="424815"/>
                        <a:pt x="171450" y="424815"/>
                        <a:pt x="162877" y="424815"/>
                      </a:cubicBez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61"/>
                <p:cNvSpPr/>
                <p:nvPr/>
              </p:nvSpPr>
              <p:spPr>
                <a:xfrm>
                  <a:off x="5584506" y="2358389"/>
                  <a:ext cx="337185" cy="3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85" h="353377" extrusionOk="0">
                      <a:moveTo>
                        <a:pt x="311468" y="292418"/>
                      </a:moveTo>
                      <a:cubicBezTo>
                        <a:pt x="316230" y="298133"/>
                        <a:pt x="316230" y="301943"/>
                        <a:pt x="311468" y="306705"/>
                      </a:cubicBezTo>
                      <a:cubicBezTo>
                        <a:pt x="280988" y="337185"/>
                        <a:pt x="225743" y="353378"/>
                        <a:pt x="177165" y="353378"/>
                      </a:cubicBezTo>
                      <a:cubicBezTo>
                        <a:pt x="77153" y="353378"/>
                        <a:pt x="0" y="275273"/>
                        <a:pt x="0" y="177165"/>
                      </a:cubicBezTo>
                      <a:cubicBezTo>
                        <a:pt x="0" y="80010"/>
                        <a:pt x="77153" y="0"/>
                        <a:pt x="173355" y="0"/>
                      </a:cubicBezTo>
                      <a:cubicBezTo>
                        <a:pt x="277178" y="0"/>
                        <a:pt x="337185" y="83820"/>
                        <a:pt x="337185" y="182880"/>
                      </a:cubicBezTo>
                      <a:cubicBezTo>
                        <a:pt x="337185" y="191453"/>
                        <a:pt x="336233" y="193358"/>
                        <a:pt x="327660" y="193358"/>
                      </a:cubicBezTo>
                      <a:lnTo>
                        <a:pt x="50483" y="193358"/>
                      </a:lnTo>
                      <a:cubicBezTo>
                        <a:pt x="55245" y="255270"/>
                        <a:pt x="111443" y="308610"/>
                        <a:pt x="179070" y="308610"/>
                      </a:cubicBezTo>
                      <a:cubicBezTo>
                        <a:pt x="211455" y="308610"/>
                        <a:pt x="251460" y="299085"/>
                        <a:pt x="283845" y="275273"/>
                      </a:cubicBezTo>
                      <a:cubicBezTo>
                        <a:pt x="291465" y="271463"/>
                        <a:pt x="293370" y="270510"/>
                        <a:pt x="299085" y="276225"/>
                      </a:cubicBezTo>
                      <a:lnTo>
                        <a:pt x="311468" y="292418"/>
                      </a:lnTo>
                      <a:close/>
                      <a:moveTo>
                        <a:pt x="287655" y="159068"/>
                      </a:moveTo>
                      <a:cubicBezTo>
                        <a:pt x="285750" y="100013"/>
                        <a:pt x="240983" y="40958"/>
                        <a:pt x="173355" y="40958"/>
                      </a:cubicBezTo>
                      <a:cubicBezTo>
                        <a:pt x="104775" y="40958"/>
                        <a:pt x="54293" y="99060"/>
                        <a:pt x="51435" y="159068"/>
                      </a:cubicBezTo>
                      <a:lnTo>
                        <a:pt x="287655" y="159068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61"/>
                <p:cNvSpPr/>
                <p:nvPr/>
              </p:nvSpPr>
              <p:spPr>
                <a:xfrm>
                  <a:off x="6054089" y="2359342"/>
                  <a:ext cx="286702" cy="34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702" h="345757" extrusionOk="0">
                      <a:moveTo>
                        <a:pt x="40005" y="77152"/>
                      </a:moveTo>
                      <a:cubicBezTo>
                        <a:pt x="54292" y="50482"/>
                        <a:pt x="88582" y="0"/>
                        <a:pt x="154305" y="0"/>
                      </a:cubicBezTo>
                      <a:cubicBezTo>
                        <a:pt x="225742" y="0"/>
                        <a:pt x="286703" y="42863"/>
                        <a:pt x="286703" y="149543"/>
                      </a:cubicBezTo>
                      <a:lnTo>
                        <a:pt x="286703" y="335280"/>
                      </a:lnTo>
                      <a:cubicBezTo>
                        <a:pt x="286703" y="343853"/>
                        <a:pt x="283845" y="345758"/>
                        <a:pt x="277178" y="345758"/>
                      </a:cubicBezTo>
                      <a:lnTo>
                        <a:pt x="247650" y="345758"/>
                      </a:lnTo>
                      <a:cubicBezTo>
                        <a:pt x="240030" y="345758"/>
                        <a:pt x="238125" y="343853"/>
                        <a:pt x="238125" y="335280"/>
                      </a:cubicBezTo>
                      <a:lnTo>
                        <a:pt x="238125" y="161925"/>
                      </a:lnTo>
                      <a:cubicBezTo>
                        <a:pt x="238125" y="83820"/>
                        <a:pt x="198120" y="43815"/>
                        <a:pt x="143828" y="43815"/>
                      </a:cubicBezTo>
                      <a:cubicBezTo>
                        <a:pt x="85725" y="43815"/>
                        <a:pt x="48578" y="100013"/>
                        <a:pt x="48578" y="166688"/>
                      </a:cubicBezTo>
                      <a:lnTo>
                        <a:pt x="48578" y="334328"/>
                      </a:lnTo>
                      <a:cubicBezTo>
                        <a:pt x="48578" y="342900"/>
                        <a:pt x="46672" y="344805"/>
                        <a:pt x="39053" y="344805"/>
                      </a:cubicBezTo>
                      <a:lnTo>
                        <a:pt x="9525" y="344805"/>
                      </a:lnTo>
                      <a:cubicBezTo>
                        <a:pt x="1905" y="344805"/>
                        <a:pt x="0" y="342900"/>
                        <a:pt x="0" y="334328"/>
                      </a:cubicBezTo>
                      <a:lnTo>
                        <a:pt x="0" y="168593"/>
                      </a:lnTo>
                      <a:lnTo>
                        <a:pt x="0" y="16193"/>
                      </a:lnTo>
                      <a:cubicBezTo>
                        <a:pt x="0" y="7620"/>
                        <a:pt x="2857" y="5715"/>
                        <a:pt x="9525" y="5715"/>
                      </a:cubicBezTo>
                      <a:lnTo>
                        <a:pt x="25717" y="5715"/>
                      </a:lnTo>
                      <a:cubicBezTo>
                        <a:pt x="30480" y="5715"/>
                        <a:pt x="34290" y="7620"/>
                        <a:pt x="37147" y="16193"/>
                      </a:cubicBezTo>
                      <a:lnTo>
                        <a:pt x="40005" y="77152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400"/>
                    <a:buFont typeface="Arial"/>
                    <a:buNone/>
                  </a:pPr>
                  <a:endParaRPr sz="5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0" name="Google Shape;260;p61"/>
            <p:cNvGrpSpPr/>
            <p:nvPr/>
          </p:nvGrpSpPr>
          <p:grpSpPr>
            <a:xfrm>
              <a:off x="4986337" y="2867977"/>
              <a:ext cx="1352549" cy="295275"/>
              <a:chOff x="4986337" y="2867977"/>
              <a:chExt cx="1352549" cy="295275"/>
            </a:xfrm>
          </p:grpSpPr>
          <p:sp>
            <p:nvSpPr>
              <p:cNvPr id="261" name="Google Shape;261;p61"/>
              <p:cNvSpPr/>
              <p:nvPr/>
            </p:nvSpPr>
            <p:spPr>
              <a:xfrm>
                <a:off x="4986337" y="2867977"/>
                <a:ext cx="156209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156209" h="236220" extrusionOk="0">
                    <a:moveTo>
                      <a:pt x="0" y="225743"/>
                    </a:moveTo>
                    <a:lnTo>
                      <a:pt x="0" y="0"/>
                    </a:lnTo>
                    <a:lnTo>
                      <a:pt x="44767" y="0"/>
                    </a:lnTo>
                    <a:lnTo>
                      <a:pt x="44767" y="79058"/>
                    </a:lnTo>
                    <a:lnTo>
                      <a:pt x="46672" y="79058"/>
                    </a:lnTo>
                    <a:cubicBezTo>
                      <a:pt x="58103" y="70485"/>
                      <a:pt x="73342" y="64770"/>
                      <a:pt x="94297" y="64770"/>
                    </a:cubicBezTo>
                    <a:cubicBezTo>
                      <a:pt x="125730" y="64770"/>
                      <a:pt x="156210" y="83820"/>
                      <a:pt x="156210" y="143827"/>
                    </a:cubicBezTo>
                    <a:lnTo>
                      <a:pt x="156210" y="147638"/>
                    </a:lnTo>
                    <a:cubicBezTo>
                      <a:pt x="156210" y="208598"/>
                      <a:pt x="125730" y="236220"/>
                      <a:pt x="67628" y="236220"/>
                    </a:cubicBezTo>
                    <a:cubicBezTo>
                      <a:pt x="42863" y="236220"/>
                      <a:pt x="17145" y="231458"/>
                      <a:pt x="0" y="225743"/>
                    </a:cubicBezTo>
                    <a:close/>
                    <a:moveTo>
                      <a:pt x="110490" y="153352"/>
                    </a:moveTo>
                    <a:lnTo>
                      <a:pt x="110490" y="147638"/>
                    </a:lnTo>
                    <a:cubicBezTo>
                      <a:pt x="110490" y="109538"/>
                      <a:pt x="98108" y="99060"/>
                      <a:pt x="73342" y="99060"/>
                    </a:cubicBezTo>
                    <a:cubicBezTo>
                      <a:pt x="61913" y="99060"/>
                      <a:pt x="50483" y="103823"/>
                      <a:pt x="44767" y="106680"/>
                    </a:cubicBezTo>
                    <a:lnTo>
                      <a:pt x="44767" y="200025"/>
                    </a:lnTo>
                    <a:cubicBezTo>
                      <a:pt x="50483" y="202883"/>
                      <a:pt x="59055" y="204788"/>
                      <a:pt x="70485" y="204788"/>
                    </a:cubicBezTo>
                    <a:cubicBezTo>
                      <a:pt x="92392" y="203835"/>
                      <a:pt x="110490" y="193358"/>
                      <a:pt x="110490" y="15335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61"/>
              <p:cNvSpPr/>
              <p:nvPr/>
            </p:nvSpPr>
            <p:spPr>
              <a:xfrm>
                <a:off x="5154929" y="2934652"/>
                <a:ext cx="162877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62877" h="228600" extrusionOk="0">
                    <a:moveTo>
                      <a:pt x="10478" y="222885"/>
                    </a:moveTo>
                    <a:lnTo>
                      <a:pt x="10478" y="193358"/>
                    </a:lnTo>
                    <a:cubicBezTo>
                      <a:pt x="15240" y="194310"/>
                      <a:pt x="21908" y="195263"/>
                      <a:pt x="27623" y="195263"/>
                    </a:cubicBezTo>
                    <a:cubicBezTo>
                      <a:pt x="42863" y="195263"/>
                      <a:pt x="51435" y="189548"/>
                      <a:pt x="57150" y="175260"/>
                    </a:cubicBezTo>
                    <a:lnTo>
                      <a:pt x="61913" y="161925"/>
                    </a:lnTo>
                    <a:lnTo>
                      <a:pt x="0" y="0"/>
                    </a:lnTo>
                    <a:lnTo>
                      <a:pt x="46673" y="0"/>
                    </a:lnTo>
                    <a:lnTo>
                      <a:pt x="84773" y="108585"/>
                    </a:lnTo>
                    <a:lnTo>
                      <a:pt x="85725" y="108585"/>
                    </a:lnTo>
                    <a:lnTo>
                      <a:pt x="120967" y="0"/>
                    </a:lnTo>
                    <a:lnTo>
                      <a:pt x="162877" y="0"/>
                    </a:lnTo>
                    <a:lnTo>
                      <a:pt x="98108" y="182880"/>
                    </a:lnTo>
                    <a:cubicBezTo>
                      <a:pt x="86677" y="215265"/>
                      <a:pt x="70485" y="228600"/>
                      <a:pt x="38100" y="228600"/>
                    </a:cubicBezTo>
                    <a:cubicBezTo>
                      <a:pt x="28575" y="228600"/>
                      <a:pt x="16192" y="225743"/>
                      <a:pt x="10478" y="222885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61"/>
              <p:cNvSpPr/>
              <p:nvPr/>
            </p:nvSpPr>
            <p:spPr>
              <a:xfrm>
                <a:off x="5395912" y="2882264"/>
                <a:ext cx="200977" cy="218122"/>
              </a:xfrm>
              <a:custGeom>
                <a:avLst/>
                <a:gdLst/>
                <a:ahLst/>
                <a:cxnLst/>
                <a:rect l="l" t="t" r="r" b="b"/>
                <a:pathLst>
                  <a:path w="200977" h="218122" extrusionOk="0">
                    <a:moveTo>
                      <a:pt x="0" y="0"/>
                    </a:moveTo>
                    <a:lnTo>
                      <a:pt x="49530" y="0"/>
                    </a:lnTo>
                    <a:lnTo>
                      <a:pt x="102870" y="160020"/>
                    </a:lnTo>
                    <a:lnTo>
                      <a:pt x="103822" y="160020"/>
                    </a:lnTo>
                    <a:lnTo>
                      <a:pt x="156210" y="0"/>
                    </a:lnTo>
                    <a:lnTo>
                      <a:pt x="200978" y="0"/>
                    </a:lnTo>
                    <a:lnTo>
                      <a:pt x="124778" y="218123"/>
                    </a:lnTo>
                    <a:lnTo>
                      <a:pt x="76200" y="218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61"/>
              <p:cNvSpPr/>
              <p:nvPr/>
            </p:nvSpPr>
            <p:spPr>
              <a:xfrm>
                <a:off x="558831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1913" y="31432"/>
                      <a:pt x="46672" y="39052"/>
                      <a:pt x="44767" y="6953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61"/>
              <p:cNvSpPr/>
              <p:nvPr/>
            </p:nvSpPr>
            <p:spPr>
              <a:xfrm>
                <a:off x="5759767" y="2931795"/>
                <a:ext cx="150494" cy="170519"/>
              </a:xfrm>
              <a:custGeom>
                <a:avLst/>
                <a:gdLst/>
                <a:ahLst/>
                <a:cxnLst/>
                <a:rect l="l" t="t" r="r" b="b"/>
                <a:pathLst>
                  <a:path w="150494" h="170519" extrusionOk="0">
                    <a:moveTo>
                      <a:pt x="0" y="87630"/>
                    </a:moveTo>
                    <a:lnTo>
                      <a:pt x="0" y="82867"/>
                    </a:lnTo>
                    <a:cubicBezTo>
                      <a:pt x="0" y="29527"/>
                      <a:pt x="32385" y="0"/>
                      <a:pt x="78105" y="0"/>
                    </a:cubicBezTo>
                    <a:cubicBezTo>
                      <a:pt x="129540" y="0"/>
                      <a:pt x="150495" y="28575"/>
                      <a:pt x="150495" y="81915"/>
                    </a:cubicBezTo>
                    <a:lnTo>
                      <a:pt x="150495" y="97155"/>
                    </a:lnTo>
                    <a:lnTo>
                      <a:pt x="44767" y="97155"/>
                    </a:lnTo>
                    <a:cubicBezTo>
                      <a:pt x="47625" y="128588"/>
                      <a:pt x="63817" y="138113"/>
                      <a:pt x="94297" y="138113"/>
                    </a:cubicBezTo>
                    <a:cubicBezTo>
                      <a:pt x="114300" y="138113"/>
                      <a:pt x="130492" y="133350"/>
                      <a:pt x="143827" y="126682"/>
                    </a:cubicBezTo>
                    <a:lnTo>
                      <a:pt x="143827" y="155257"/>
                    </a:lnTo>
                    <a:cubicBezTo>
                      <a:pt x="132397" y="162877"/>
                      <a:pt x="112395" y="170497"/>
                      <a:pt x="83820" y="170497"/>
                    </a:cubicBezTo>
                    <a:cubicBezTo>
                      <a:pt x="27622" y="171450"/>
                      <a:pt x="0" y="140970"/>
                      <a:pt x="0" y="87630"/>
                    </a:cubicBezTo>
                    <a:close/>
                    <a:moveTo>
                      <a:pt x="44767" y="69532"/>
                    </a:moveTo>
                    <a:lnTo>
                      <a:pt x="106680" y="69532"/>
                    </a:lnTo>
                    <a:cubicBezTo>
                      <a:pt x="106680" y="40957"/>
                      <a:pt x="96202" y="30480"/>
                      <a:pt x="77152" y="30480"/>
                    </a:cubicBezTo>
                    <a:cubicBezTo>
                      <a:pt x="62865" y="31432"/>
                      <a:pt x="47625" y="39052"/>
                      <a:pt x="44767" y="69532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61"/>
              <p:cNvSpPr/>
              <p:nvPr/>
            </p:nvSpPr>
            <p:spPr>
              <a:xfrm>
                <a:off x="5930264" y="2932747"/>
                <a:ext cx="13620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36207" h="170497" extrusionOk="0">
                    <a:moveTo>
                      <a:pt x="0" y="123825"/>
                    </a:moveTo>
                    <a:cubicBezTo>
                      <a:pt x="0" y="91440"/>
                      <a:pt x="21907" y="78105"/>
                      <a:pt x="56197" y="74295"/>
                    </a:cubicBezTo>
                    <a:lnTo>
                      <a:pt x="91440" y="69532"/>
                    </a:lnTo>
                    <a:lnTo>
                      <a:pt x="91440" y="59055"/>
                    </a:lnTo>
                    <a:cubicBezTo>
                      <a:pt x="91440" y="39052"/>
                      <a:pt x="81915" y="34290"/>
                      <a:pt x="56197" y="34290"/>
                    </a:cubicBezTo>
                    <a:cubicBezTo>
                      <a:pt x="40005" y="34290"/>
                      <a:pt x="24765" y="36195"/>
                      <a:pt x="14288" y="39052"/>
                    </a:cubicBezTo>
                    <a:lnTo>
                      <a:pt x="14288" y="9525"/>
                    </a:lnTo>
                    <a:cubicBezTo>
                      <a:pt x="30480" y="3810"/>
                      <a:pt x="49530" y="0"/>
                      <a:pt x="73342" y="0"/>
                    </a:cubicBezTo>
                    <a:cubicBezTo>
                      <a:pt x="112395" y="0"/>
                      <a:pt x="136207" y="14288"/>
                      <a:pt x="136207" y="49530"/>
                    </a:cubicBezTo>
                    <a:lnTo>
                      <a:pt x="136207" y="167640"/>
                    </a:lnTo>
                    <a:lnTo>
                      <a:pt x="100013" y="167640"/>
                    </a:lnTo>
                    <a:lnTo>
                      <a:pt x="96203" y="154305"/>
                    </a:lnTo>
                    <a:lnTo>
                      <a:pt x="94297" y="154305"/>
                    </a:lnTo>
                    <a:cubicBezTo>
                      <a:pt x="86678" y="163830"/>
                      <a:pt x="73342" y="170498"/>
                      <a:pt x="51435" y="170498"/>
                    </a:cubicBezTo>
                    <a:cubicBezTo>
                      <a:pt x="21907" y="170498"/>
                      <a:pt x="0" y="155257"/>
                      <a:pt x="0" y="123825"/>
                    </a:cubicBezTo>
                    <a:close/>
                    <a:moveTo>
                      <a:pt x="92392" y="133350"/>
                    </a:moveTo>
                    <a:lnTo>
                      <a:pt x="92392" y="96202"/>
                    </a:lnTo>
                    <a:lnTo>
                      <a:pt x="66675" y="99060"/>
                    </a:lnTo>
                    <a:cubicBezTo>
                      <a:pt x="51435" y="100965"/>
                      <a:pt x="44767" y="106680"/>
                      <a:pt x="44767" y="120967"/>
                    </a:cubicBezTo>
                    <a:cubicBezTo>
                      <a:pt x="44767" y="136207"/>
                      <a:pt x="54292" y="141923"/>
                      <a:pt x="67628" y="141923"/>
                    </a:cubicBezTo>
                    <a:cubicBezTo>
                      <a:pt x="76200" y="140970"/>
                      <a:pt x="86678" y="137160"/>
                      <a:pt x="92392" y="133350"/>
                    </a:cubicBez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61"/>
              <p:cNvSpPr/>
              <p:nvPr/>
            </p:nvSpPr>
            <p:spPr>
              <a:xfrm>
                <a:off x="6102667" y="2931795"/>
                <a:ext cx="236219" cy="168592"/>
              </a:xfrm>
              <a:custGeom>
                <a:avLst/>
                <a:gdLst/>
                <a:ahLst/>
                <a:cxnLst/>
                <a:rect l="l" t="t" r="r" b="b"/>
                <a:pathLst>
                  <a:path w="236219" h="168592" extrusionOk="0">
                    <a:moveTo>
                      <a:pt x="0" y="2857"/>
                    </a:moveTo>
                    <a:lnTo>
                      <a:pt x="42863" y="2857"/>
                    </a:lnTo>
                    <a:lnTo>
                      <a:pt x="42863" y="18097"/>
                    </a:lnTo>
                    <a:lnTo>
                      <a:pt x="44767" y="18097"/>
                    </a:lnTo>
                    <a:cubicBezTo>
                      <a:pt x="58102" y="7620"/>
                      <a:pt x="75247" y="0"/>
                      <a:pt x="95250" y="0"/>
                    </a:cubicBezTo>
                    <a:cubicBezTo>
                      <a:pt x="113347" y="0"/>
                      <a:pt x="126682" y="5715"/>
                      <a:pt x="134302" y="18097"/>
                    </a:cubicBezTo>
                    <a:lnTo>
                      <a:pt x="136207" y="18097"/>
                    </a:lnTo>
                    <a:cubicBezTo>
                      <a:pt x="153352" y="6667"/>
                      <a:pt x="171450" y="0"/>
                      <a:pt x="190500" y="0"/>
                    </a:cubicBezTo>
                    <a:cubicBezTo>
                      <a:pt x="219075" y="0"/>
                      <a:pt x="236220" y="13335"/>
                      <a:pt x="236220" y="45720"/>
                    </a:cubicBezTo>
                    <a:lnTo>
                      <a:pt x="236220" y="168592"/>
                    </a:lnTo>
                    <a:lnTo>
                      <a:pt x="192405" y="168592"/>
                    </a:lnTo>
                    <a:lnTo>
                      <a:pt x="192405" y="57150"/>
                    </a:lnTo>
                    <a:cubicBezTo>
                      <a:pt x="192405" y="41910"/>
                      <a:pt x="186690" y="36195"/>
                      <a:pt x="170497" y="36195"/>
                    </a:cubicBezTo>
                    <a:cubicBezTo>
                      <a:pt x="160972" y="36195"/>
                      <a:pt x="151447" y="39052"/>
                      <a:pt x="140970" y="43815"/>
                    </a:cubicBezTo>
                    <a:cubicBezTo>
                      <a:pt x="140970" y="45720"/>
                      <a:pt x="140970" y="47625"/>
                      <a:pt x="140970" y="49530"/>
                    </a:cubicBezTo>
                    <a:lnTo>
                      <a:pt x="140970" y="168592"/>
                    </a:lnTo>
                    <a:lnTo>
                      <a:pt x="97155" y="168592"/>
                    </a:lnTo>
                    <a:lnTo>
                      <a:pt x="97155" y="57150"/>
                    </a:lnTo>
                    <a:cubicBezTo>
                      <a:pt x="97155" y="41910"/>
                      <a:pt x="91440" y="36195"/>
                      <a:pt x="75247" y="36195"/>
                    </a:cubicBezTo>
                    <a:cubicBezTo>
                      <a:pt x="64770" y="36195"/>
                      <a:pt x="55245" y="40005"/>
                      <a:pt x="45720" y="43815"/>
                    </a:cubicBezTo>
                    <a:lnTo>
                      <a:pt x="45720" y="168592"/>
                    </a:lnTo>
                    <a:lnTo>
                      <a:pt x="952" y="168592"/>
                    </a:lnTo>
                    <a:lnTo>
                      <a:pt x="952" y="2857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endParaRPr sz="5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61"/>
          <p:cNvSpPr txBox="1"/>
          <p:nvPr/>
        </p:nvSpPr>
        <p:spPr>
          <a:xfrm>
            <a:off x="762001" y="9926510"/>
            <a:ext cx="739144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© 2021 Kasten by Veeam. Confidential information. All rights reserved. All trademarks are the property of their respective owners.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1040">
          <p15:clr>
            <a:srgbClr val="000000"/>
          </p15:clr>
        </p15:guide>
        <p15:guide id="2" pos="480">
          <p15:clr>
            <a:srgbClr val="000000"/>
          </p15:clr>
        </p15:guide>
        <p15:guide id="3" orient="horz" pos="360">
          <p15:clr>
            <a:srgbClr val="000000"/>
          </p15:clr>
        </p15:guide>
        <p15:guide id="4" orient="horz" pos="6024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">
          <p15:clr>
            <a:srgbClr val="000000"/>
          </p15:clr>
        </p15:guide>
        <p15:guide id="2" orient="horz" pos="6024">
          <p15:clr>
            <a:srgbClr val="000000"/>
          </p15:clr>
        </p15:guide>
        <p15:guide id="3" pos="480">
          <p15:clr>
            <a:srgbClr val="000000"/>
          </p15:clr>
        </p15:guide>
        <p15:guide id="4" pos="11040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34" Type="http://schemas.openxmlformats.org/officeDocument/2006/relationships/image" Target="../media/image75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33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32" Type="http://schemas.openxmlformats.org/officeDocument/2006/relationships/image" Target="../media/image73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36" Type="http://schemas.openxmlformats.org/officeDocument/2006/relationships/image" Target="../media/image77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8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jp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"/>
          <p:cNvSpPr txBox="1">
            <a:spLocks noGrp="1"/>
          </p:cNvSpPr>
          <p:nvPr>
            <p:ph type="body" idx="7"/>
          </p:nvPr>
        </p:nvSpPr>
        <p:spPr>
          <a:xfrm>
            <a:off x="762002" y="4312503"/>
            <a:ext cx="16763999" cy="166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</a:pPr>
            <a:r>
              <a:rPr lang="en-US" sz="13200">
                <a:solidFill>
                  <a:schemeClr val="lt1"/>
                </a:solidFill>
              </a:rPr>
              <a:t>Kasten K10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</a:pPr>
            <a:r>
              <a:rPr lang="en-US">
                <a:solidFill>
                  <a:schemeClr val="lt1"/>
                </a:solidFill>
              </a:rPr>
              <a:t>#1 Kubernetes Backup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66" name="Google Shape;366;p1"/>
          <p:cNvSpPr txBox="1"/>
          <p:nvPr/>
        </p:nvSpPr>
        <p:spPr>
          <a:xfrm>
            <a:off x="1653643" y="8251025"/>
            <a:ext cx="610688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Gaurav Rishi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July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"/>
          <p:cNvSpPr txBox="1"/>
          <p:nvPr/>
        </p:nvSpPr>
        <p:spPr>
          <a:xfrm>
            <a:off x="6213022" y="9294284"/>
            <a:ext cx="55353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VEEAM INTERNAL DOCUMENT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6"/>
          <p:cNvSpPr txBox="1">
            <a:spLocks noGrp="1"/>
          </p:cNvSpPr>
          <p:nvPr>
            <p:ph type="title"/>
          </p:nvPr>
        </p:nvSpPr>
        <p:spPr>
          <a:xfrm>
            <a:off x="762000" y="377904"/>
            <a:ext cx="1676399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Kasten Application Backup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b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Data and Metadata Storage</a:t>
            </a:r>
            <a:endParaRPr/>
          </a:p>
        </p:txBody>
      </p:sp>
      <p:grpSp>
        <p:nvGrpSpPr>
          <p:cNvPr id="572" name="Google Shape;572;p26"/>
          <p:cNvGrpSpPr/>
          <p:nvPr/>
        </p:nvGrpSpPr>
        <p:grpSpPr>
          <a:xfrm>
            <a:off x="-483546" y="2285563"/>
            <a:ext cx="17154445" cy="21641160"/>
            <a:chOff x="-15195" y="2530890"/>
            <a:chExt cx="17154445" cy="21641160"/>
          </a:xfrm>
        </p:grpSpPr>
        <p:sp>
          <p:nvSpPr>
            <p:cNvPr id="573" name="Google Shape;573;p26"/>
            <p:cNvSpPr/>
            <p:nvPr/>
          </p:nvSpPr>
          <p:spPr>
            <a:xfrm>
              <a:off x="2423638" y="6362700"/>
              <a:ext cx="6491762" cy="952144"/>
            </a:xfrm>
            <a:custGeom>
              <a:avLst/>
              <a:gdLst/>
              <a:ahLst/>
              <a:cxnLst/>
              <a:rect l="l" t="t" r="r" b="b"/>
              <a:pathLst>
                <a:path w="12192000" h="1521000" extrusionOk="0">
                  <a:moveTo>
                    <a:pt x="0" y="253505"/>
                  </a:moveTo>
                  <a:cubicBezTo>
                    <a:pt x="0" y="113498"/>
                    <a:pt x="113498" y="0"/>
                    <a:pt x="253505" y="0"/>
                  </a:cubicBezTo>
                  <a:lnTo>
                    <a:pt x="11938495" y="0"/>
                  </a:lnTo>
                  <a:cubicBezTo>
                    <a:pt x="12078502" y="0"/>
                    <a:pt x="12192000" y="113498"/>
                    <a:pt x="12192000" y="253505"/>
                  </a:cubicBezTo>
                  <a:lnTo>
                    <a:pt x="12192000" y="1267495"/>
                  </a:lnTo>
                  <a:cubicBezTo>
                    <a:pt x="12192000" y="1407502"/>
                    <a:pt x="12078502" y="1521000"/>
                    <a:pt x="11938495" y="1521000"/>
                  </a:cubicBezTo>
                  <a:lnTo>
                    <a:pt x="253505" y="1521000"/>
                  </a:lnTo>
                  <a:cubicBezTo>
                    <a:pt x="113498" y="1521000"/>
                    <a:pt x="0" y="1407502"/>
                    <a:pt x="0" y="1267495"/>
                  </a:cubicBezTo>
                  <a:lnTo>
                    <a:pt x="0" y="253505"/>
                  </a:lnTo>
                  <a:close/>
                </a:path>
              </a:pathLst>
            </a:custGeom>
            <a:solidFill>
              <a:srgbClr val="E5E2FF"/>
            </a:solidFill>
            <a:ln w="25400" cap="flat" cmpd="sng">
              <a:solidFill>
                <a:srgbClr val="AE6CC1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211400" tIns="211400" rIns="211400" bIns="21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AE6CC1"/>
                  </a:solidFill>
                  <a:latin typeface="Arial"/>
                  <a:ea typeface="Arial"/>
                  <a:cs typeface="Arial"/>
                  <a:sym typeface="Arial"/>
                </a:rPr>
                <a:t>Kubernetes Clusters</a:t>
              </a:r>
              <a:endParaRPr sz="1600" b="0" i="0" u="none" strike="noStrike" cap="none">
                <a:solidFill>
                  <a:srgbClr val="AE6CC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2271238" y="6210300"/>
              <a:ext cx="6491762" cy="952144"/>
            </a:xfrm>
            <a:custGeom>
              <a:avLst/>
              <a:gdLst/>
              <a:ahLst/>
              <a:cxnLst/>
              <a:rect l="l" t="t" r="r" b="b"/>
              <a:pathLst>
                <a:path w="12192000" h="1521000" extrusionOk="0">
                  <a:moveTo>
                    <a:pt x="0" y="253505"/>
                  </a:moveTo>
                  <a:cubicBezTo>
                    <a:pt x="0" y="113498"/>
                    <a:pt x="113498" y="0"/>
                    <a:pt x="253505" y="0"/>
                  </a:cubicBezTo>
                  <a:lnTo>
                    <a:pt x="11938495" y="0"/>
                  </a:lnTo>
                  <a:cubicBezTo>
                    <a:pt x="12078502" y="0"/>
                    <a:pt x="12192000" y="113498"/>
                    <a:pt x="12192000" y="253505"/>
                  </a:cubicBezTo>
                  <a:lnTo>
                    <a:pt x="12192000" y="1267495"/>
                  </a:lnTo>
                  <a:cubicBezTo>
                    <a:pt x="12192000" y="1407502"/>
                    <a:pt x="12078502" y="1521000"/>
                    <a:pt x="11938495" y="1521000"/>
                  </a:cubicBezTo>
                  <a:lnTo>
                    <a:pt x="253505" y="1521000"/>
                  </a:lnTo>
                  <a:cubicBezTo>
                    <a:pt x="113498" y="1521000"/>
                    <a:pt x="0" y="1407502"/>
                    <a:pt x="0" y="1267495"/>
                  </a:cubicBezTo>
                  <a:lnTo>
                    <a:pt x="0" y="253505"/>
                  </a:lnTo>
                  <a:close/>
                </a:path>
              </a:pathLst>
            </a:custGeom>
            <a:solidFill>
              <a:srgbClr val="E5E2FF"/>
            </a:solidFill>
            <a:ln w="25400" cap="flat" cmpd="sng">
              <a:solidFill>
                <a:srgbClr val="AE6CC1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211400" tIns="211400" rIns="211400" bIns="21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AE6CC1"/>
                  </a:solidFill>
                  <a:latin typeface="Arial"/>
                  <a:ea typeface="Arial"/>
                  <a:cs typeface="Arial"/>
                  <a:sym typeface="Arial"/>
                </a:rPr>
                <a:t>Kubernetes Clusters</a:t>
              </a:r>
              <a:endParaRPr sz="1600" b="0" i="0" u="none" strike="noStrike" cap="none">
                <a:solidFill>
                  <a:srgbClr val="AE6CC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5" name="Google Shape;575;p26"/>
            <p:cNvGrpSpPr/>
            <p:nvPr/>
          </p:nvGrpSpPr>
          <p:grpSpPr>
            <a:xfrm>
              <a:off x="11510612" y="7048652"/>
              <a:ext cx="1508100" cy="1872719"/>
              <a:chOff x="11510612" y="7025951"/>
              <a:chExt cx="1508100" cy="1407000"/>
            </a:xfrm>
          </p:grpSpPr>
          <p:sp>
            <p:nvSpPr>
              <p:cNvPr id="576" name="Google Shape;576;p26"/>
              <p:cNvSpPr/>
              <p:nvPr/>
            </p:nvSpPr>
            <p:spPr>
              <a:xfrm>
                <a:off x="11510612" y="7512851"/>
                <a:ext cx="1508100" cy="920100"/>
              </a:xfrm>
              <a:prstGeom prst="can">
                <a:avLst>
                  <a:gd name="adj" fmla="val 25000"/>
                </a:avLst>
              </a:prstGeom>
              <a:solidFill>
                <a:srgbClr val="3988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K10 Metadata Catalog</a:t>
                </a:r>
                <a:endParaRPr sz="14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7" name="Google Shape;577;p26"/>
              <p:cNvCxnSpPr>
                <a:endCxn id="576" idx="1"/>
              </p:cNvCxnSpPr>
              <p:nvPr/>
            </p:nvCxnSpPr>
            <p:spPr>
              <a:xfrm>
                <a:off x="12264662" y="7025951"/>
                <a:ext cx="0" cy="486900"/>
              </a:xfrm>
              <a:prstGeom prst="straightConnector1">
                <a:avLst/>
              </a:prstGeom>
              <a:noFill/>
              <a:ln w="53975" cap="sq" cmpd="sng">
                <a:solidFill>
                  <a:schemeClr val="accent2"/>
                </a:solidFill>
                <a:prstDash val="solid"/>
                <a:bevel/>
                <a:headEnd type="none" w="sm" len="sm"/>
                <a:tailEnd type="triangle" w="med" len="med"/>
              </a:ln>
            </p:spPr>
          </p:cxnSp>
        </p:grpSp>
        <p:cxnSp>
          <p:nvCxnSpPr>
            <p:cNvPr id="578" name="Google Shape;578;p26"/>
            <p:cNvCxnSpPr/>
            <p:nvPr/>
          </p:nvCxnSpPr>
          <p:spPr>
            <a:xfrm>
              <a:off x="8076303" y="4160280"/>
              <a:ext cx="3083400" cy="636600"/>
            </a:xfrm>
            <a:prstGeom prst="bentConnector3">
              <a:avLst>
                <a:gd name="adj1" fmla="val 96901"/>
              </a:avLst>
            </a:prstGeom>
            <a:noFill/>
            <a:ln w="53975" cap="sq" cmpd="sng">
              <a:solidFill>
                <a:srgbClr val="4949C7">
                  <a:alpha val="31764"/>
                </a:srgbClr>
              </a:solidFill>
              <a:prstDash val="solid"/>
              <a:bevel/>
              <a:headEnd type="none" w="sm" len="sm"/>
              <a:tailEnd type="triangle" w="med" len="med"/>
            </a:ln>
          </p:spPr>
        </p:cxnSp>
        <p:cxnSp>
          <p:nvCxnSpPr>
            <p:cNvPr id="579" name="Google Shape;579;p26"/>
            <p:cNvCxnSpPr/>
            <p:nvPr/>
          </p:nvCxnSpPr>
          <p:spPr>
            <a:xfrm rot="-5400000">
              <a:off x="8413214" y="5443655"/>
              <a:ext cx="3394500" cy="2098200"/>
            </a:xfrm>
            <a:prstGeom prst="bentConnector3">
              <a:avLst>
                <a:gd name="adj1" fmla="val -7227"/>
              </a:avLst>
            </a:prstGeom>
            <a:noFill/>
            <a:ln w="53975" cap="sq" cmpd="sng">
              <a:solidFill>
                <a:srgbClr val="4949C7">
                  <a:alpha val="31764"/>
                </a:srgbClr>
              </a:solidFill>
              <a:prstDash val="solid"/>
              <a:bevel/>
              <a:headEnd type="none" w="sm" len="sm"/>
              <a:tailEnd type="triangle" w="med" len="med"/>
            </a:ln>
          </p:spPr>
        </p:cxnSp>
        <p:cxnSp>
          <p:nvCxnSpPr>
            <p:cNvPr id="580" name="Google Shape;580;p26"/>
            <p:cNvCxnSpPr/>
            <p:nvPr/>
          </p:nvCxnSpPr>
          <p:spPr>
            <a:xfrm>
              <a:off x="13369613" y="4796987"/>
              <a:ext cx="1537500" cy="6600"/>
            </a:xfrm>
            <a:prstGeom prst="straightConnector1">
              <a:avLst/>
            </a:prstGeom>
            <a:noFill/>
            <a:ln w="53975" cap="sq" cmpd="sng">
              <a:solidFill>
                <a:schemeClr val="accent2"/>
              </a:solidFill>
              <a:prstDash val="solid"/>
              <a:bevel/>
              <a:headEnd type="none" w="sm" len="sm"/>
              <a:tailEnd type="triangle" w="med" len="med"/>
            </a:ln>
          </p:spPr>
        </p:cxnSp>
        <p:sp>
          <p:nvSpPr>
            <p:cNvPr id="581" name="Google Shape;581;p26"/>
            <p:cNvSpPr/>
            <p:nvPr/>
          </p:nvSpPr>
          <p:spPr>
            <a:xfrm>
              <a:off x="2005329" y="7581900"/>
              <a:ext cx="7056300" cy="1828800"/>
            </a:xfrm>
            <a:prstGeom prst="rect">
              <a:avLst/>
            </a:prstGeom>
            <a:solidFill>
              <a:srgbClr val="BEDDE9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2" name="Google Shape;582;p26"/>
            <p:cNvCxnSpPr/>
            <p:nvPr/>
          </p:nvCxnSpPr>
          <p:spPr>
            <a:xfrm>
              <a:off x="2138951" y="5753100"/>
              <a:ext cx="8148049" cy="0"/>
            </a:xfrm>
            <a:prstGeom prst="straightConnector1">
              <a:avLst/>
            </a:prstGeom>
            <a:noFill/>
            <a:ln w="25400" cap="sq" cmpd="sng">
              <a:solidFill>
                <a:schemeClr val="accent2"/>
              </a:solidFill>
              <a:prstDash val="lgDash"/>
              <a:bevel/>
              <a:headEnd type="none" w="sm" len="sm"/>
              <a:tailEnd type="none" w="sm" len="sm"/>
            </a:ln>
          </p:spPr>
        </p:cxnSp>
        <p:sp>
          <p:nvSpPr>
            <p:cNvPr id="583" name="Google Shape;583;p26"/>
            <p:cNvSpPr/>
            <p:nvPr/>
          </p:nvSpPr>
          <p:spPr>
            <a:xfrm>
              <a:off x="2139851" y="7658100"/>
              <a:ext cx="6795300" cy="864300"/>
            </a:xfrm>
            <a:prstGeom prst="rect">
              <a:avLst/>
            </a:prstGeom>
            <a:solidFill>
              <a:srgbClr val="CDCDFF"/>
            </a:solidFill>
            <a:ln>
              <a:noFill/>
            </a:ln>
          </p:spPr>
          <p:txBody>
            <a:bodyPr spcFirstLastPara="1" wrap="square" lIns="91425" tIns="91425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Storage Arrays</a:t>
              </a: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2936677" y="8688800"/>
              <a:ext cx="1088700" cy="563100"/>
            </a:xfrm>
            <a:prstGeom prst="can">
              <a:avLst>
                <a:gd name="adj" fmla="val 25000"/>
              </a:avLst>
            </a:prstGeom>
            <a:solidFill>
              <a:srgbClr val="CDCD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Volume</a:t>
              </a: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5" name="Google Shape;585;p26"/>
            <p:cNvCxnSpPr/>
            <p:nvPr/>
          </p:nvCxnSpPr>
          <p:spPr>
            <a:xfrm rot="10800000" flipH="1">
              <a:off x="8935028" y="4796860"/>
              <a:ext cx="2224800" cy="1966500"/>
            </a:xfrm>
            <a:prstGeom prst="bentConnector3">
              <a:avLst>
                <a:gd name="adj1" fmla="val 95465"/>
              </a:avLst>
            </a:prstGeom>
            <a:noFill/>
            <a:ln w="53975" cap="sq" cmpd="sng">
              <a:solidFill>
                <a:srgbClr val="4949C7">
                  <a:alpha val="31764"/>
                </a:srgbClr>
              </a:solidFill>
              <a:prstDash val="solid"/>
              <a:bevel/>
              <a:headEnd type="none" w="sm" len="sm"/>
              <a:tailEnd type="triangle" w="med" len="med"/>
            </a:ln>
          </p:spPr>
        </p:cxnSp>
        <p:sp>
          <p:nvSpPr>
            <p:cNvPr id="586" name="Google Shape;586;p26"/>
            <p:cNvSpPr txBox="1"/>
            <p:nvPr/>
          </p:nvSpPr>
          <p:spPr>
            <a:xfrm>
              <a:off x="15006477" y="4511291"/>
              <a:ext cx="1757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VBR 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6"/>
            <p:cNvSpPr txBox="1"/>
            <p:nvPr/>
          </p:nvSpPr>
          <p:spPr>
            <a:xfrm>
              <a:off x="8108157" y="3467100"/>
              <a:ext cx="2461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Application Metadata</a:t>
              </a:r>
              <a:br>
                <a:rPr lang="en-US" sz="18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Logical DB Dump</a:t>
              </a:r>
              <a:endPara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6"/>
            <p:cNvSpPr txBox="1"/>
            <p:nvPr/>
          </p:nvSpPr>
          <p:spPr>
            <a:xfrm>
              <a:off x="8934224" y="6057900"/>
              <a:ext cx="163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Cluster Metadata</a:t>
              </a:r>
              <a:endPara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6"/>
            <p:cNvSpPr txBox="1"/>
            <p:nvPr/>
          </p:nvSpPr>
          <p:spPr>
            <a:xfrm>
              <a:off x="9061582" y="7505700"/>
              <a:ext cx="1508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Snapshot</a:t>
              </a:r>
              <a:endPara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Extraction</a:t>
              </a:r>
              <a:endPara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6"/>
            <p:cNvSpPr txBox="1"/>
            <p:nvPr/>
          </p:nvSpPr>
          <p:spPr>
            <a:xfrm>
              <a:off x="13663991" y="3835619"/>
              <a:ext cx="16752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Volume Data</a:t>
              </a: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and DB Dumps</a:t>
              </a: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4921570" y="8688800"/>
              <a:ext cx="1088700" cy="563100"/>
            </a:xfrm>
            <a:prstGeom prst="can">
              <a:avLst>
                <a:gd name="adj" fmla="val 25000"/>
              </a:avLst>
            </a:prstGeom>
            <a:solidFill>
              <a:srgbClr val="CDCD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Volume</a:t>
              </a: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6906463" y="8688800"/>
              <a:ext cx="1088700" cy="563100"/>
            </a:xfrm>
            <a:prstGeom prst="can">
              <a:avLst>
                <a:gd name="adj" fmla="val 25000"/>
              </a:avLst>
            </a:prstGeom>
            <a:solidFill>
              <a:srgbClr val="CDCD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Volume</a:t>
              </a: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6"/>
            <p:cNvSpPr/>
            <p:nvPr/>
          </p:nvSpPr>
          <p:spPr>
            <a:xfrm rot="5400000">
              <a:off x="15138534" y="5485433"/>
              <a:ext cx="1012448" cy="409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NFS</a:t>
              </a: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4" name="Google Shape;594;p26"/>
            <p:cNvGrpSpPr/>
            <p:nvPr/>
          </p:nvGrpSpPr>
          <p:grpSpPr>
            <a:xfrm>
              <a:off x="16136471" y="3997377"/>
              <a:ext cx="277245" cy="1134246"/>
              <a:chOff x="16619195" y="6961937"/>
              <a:chExt cx="719100" cy="1509681"/>
            </a:xfrm>
          </p:grpSpPr>
          <p:sp>
            <p:nvSpPr>
              <p:cNvPr id="595" name="Google Shape;595;p26"/>
              <p:cNvSpPr/>
              <p:nvPr/>
            </p:nvSpPr>
            <p:spPr>
              <a:xfrm>
                <a:off x="16650264" y="6961937"/>
                <a:ext cx="640200" cy="640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6" descr="A close up of a sign&#10;&#10;Description automatically generated"/>
              <p:cNvSpPr/>
              <p:nvPr/>
            </p:nvSpPr>
            <p:spPr>
              <a:xfrm>
                <a:off x="16619195" y="7831418"/>
                <a:ext cx="719100" cy="640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7" name="Google Shape;597;p26"/>
            <p:cNvSpPr/>
            <p:nvPr/>
          </p:nvSpPr>
          <p:spPr>
            <a:xfrm>
              <a:off x="2118838" y="6057900"/>
              <a:ext cx="6491762" cy="952144"/>
            </a:xfrm>
            <a:custGeom>
              <a:avLst/>
              <a:gdLst/>
              <a:ahLst/>
              <a:cxnLst/>
              <a:rect l="l" t="t" r="r" b="b"/>
              <a:pathLst>
                <a:path w="12192000" h="1521000" extrusionOk="0">
                  <a:moveTo>
                    <a:pt x="0" y="253505"/>
                  </a:moveTo>
                  <a:cubicBezTo>
                    <a:pt x="0" y="113498"/>
                    <a:pt x="113498" y="0"/>
                    <a:pt x="253505" y="0"/>
                  </a:cubicBezTo>
                  <a:lnTo>
                    <a:pt x="11938495" y="0"/>
                  </a:lnTo>
                  <a:cubicBezTo>
                    <a:pt x="12078502" y="0"/>
                    <a:pt x="12192000" y="113498"/>
                    <a:pt x="12192000" y="253505"/>
                  </a:cubicBezTo>
                  <a:lnTo>
                    <a:pt x="12192000" y="1267495"/>
                  </a:lnTo>
                  <a:cubicBezTo>
                    <a:pt x="12192000" y="1407502"/>
                    <a:pt x="12078502" y="1521000"/>
                    <a:pt x="11938495" y="1521000"/>
                  </a:cubicBezTo>
                  <a:lnTo>
                    <a:pt x="253505" y="1521000"/>
                  </a:lnTo>
                  <a:cubicBezTo>
                    <a:pt x="113498" y="1521000"/>
                    <a:pt x="0" y="1407502"/>
                    <a:pt x="0" y="1267495"/>
                  </a:cubicBezTo>
                  <a:lnTo>
                    <a:pt x="0" y="253505"/>
                  </a:lnTo>
                  <a:close/>
                </a:path>
              </a:pathLst>
            </a:custGeom>
            <a:solidFill>
              <a:srgbClr val="E5E2FF"/>
            </a:solidFill>
            <a:ln w="25400" cap="flat" cmpd="sng">
              <a:solidFill>
                <a:srgbClr val="AE6CC1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211400" tIns="211400" rIns="211400" bIns="21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Kubernetes Clusters</a:t>
              </a:r>
              <a:endPara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1277600" y="2603163"/>
              <a:ext cx="2275200" cy="4489800"/>
            </a:xfrm>
            <a:prstGeom prst="roundRect">
              <a:avLst>
                <a:gd name="adj" fmla="val 16667"/>
              </a:avLst>
            </a:prstGeom>
            <a:solidFill>
              <a:srgbClr val="E4F4FF"/>
            </a:solidFill>
            <a:ln w="25400" cap="flat" cmpd="sng">
              <a:solidFill>
                <a:srgbClr val="2F8099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211400" tIns="211400" rIns="211400" bIns="21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9" name="Google Shape;599;p26"/>
            <p:cNvGrpSpPr/>
            <p:nvPr/>
          </p:nvGrpSpPr>
          <p:grpSpPr>
            <a:xfrm>
              <a:off x="2133600" y="2530890"/>
              <a:ext cx="5727924" cy="3041820"/>
              <a:chOff x="255317" y="123818"/>
              <a:chExt cx="5727924" cy="3041820"/>
            </a:xfrm>
          </p:grpSpPr>
          <p:sp>
            <p:nvSpPr>
              <p:cNvPr id="600" name="Google Shape;600;p26"/>
              <p:cNvSpPr/>
              <p:nvPr/>
            </p:nvSpPr>
            <p:spPr>
              <a:xfrm>
                <a:off x="941117" y="428618"/>
                <a:ext cx="5042124" cy="2737020"/>
              </a:xfrm>
              <a:prstGeom prst="roundRect">
                <a:avLst>
                  <a:gd name="adj" fmla="val 5858"/>
                </a:avLst>
              </a:prstGeom>
              <a:solidFill>
                <a:srgbClr val="F0F6FF"/>
              </a:solidFill>
              <a:ln w="25400" cap="flat" cmpd="sng">
                <a:solidFill>
                  <a:srgbClr val="2F8099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11400" tIns="211400" rIns="211400" bIns="211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1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623393" y="276218"/>
                <a:ext cx="5042124" cy="2737020"/>
              </a:xfrm>
              <a:prstGeom prst="roundRect">
                <a:avLst>
                  <a:gd name="adj" fmla="val 5858"/>
                </a:avLst>
              </a:prstGeom>
              <a:solidFill>
                <a:srgbClr val="F0F6FF"/>
              </a:solidFill>
              <a:ln w="25400" cap="flat" cmpd="sng">
                <a:solidFill>
                  <a:srgbClr val="2F8099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11400" tIns="211400" rIns="211400" bIns="211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1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255317" y="123818"/>
                <a:ext cx="5042124" cy="2737020"/>
              </a:xfrm>
              <a:prstGeom prst="roundRect">
                <a:avLst>
                  <a:gd name="adj" fmla="val 5858"/>
                </a:avLst>
              </a:prstGeom>
              <a:solidFill>
                <a:srgbClr val="F0F6FF"/>
              </a:solidFill>
              <a:ln w="25400" cap="flat" cmpd="sng">
                <a:solidFill>
                  <a:srgbClr val="2F8099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11400" tIns="211400" rIns="211400" bIns="211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1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6"/>
              <p:cNvSpPr/>
              <p:nvPr/>
            </p:nvSpPr>
            <p:spPr>
              <a:xfrm>
                <a:off x="621363" y="298028"/>
                <a:ext cx="4268700" cy="358281"/>
              </a:xfrm>
              <a:prstGeom prst="rect">
                <a:avLst/>
              </a:prstGeom>
              <a:solidFill>
                <a:srgbClr val="E3F1FC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Workloads</a:t>
                </a:r>
                <a:endParaRPr sz="1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6"/>
              <p:cNvSpPr/>
              <p:nvPr/>
            </p:nvSpPr>
            <p:spPr>
              <a:xfrm>
                <a:off x="621364" y="838414"/>
                <a:ext cx="1251000" cy="358281"/>
              </a:xfrm>
              <a:prstGeom prst="rect">
                <a:avLst/>
              </a:prstGeom>
              <a:solidFill>
                <a:srgbClr val="E3F1FC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Config</a:t>
                </a:r>
                <a:endParaRPr sz="1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2130279" y="838414"/>
                <a:ext cx="1251000" cy="358281"/>
              </a:xfrm>
              <a:prstGeom prst="rect">
                <a:avLst/>
              </a:prstGeom>
              <a:solidFill>
                <a:srgbClr val="E3F1FC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Secrets</a:t>
                </a:r>
                <a:endParaRPr sz="1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3639194" y="838414"/>
                <a:ext cx="1251000" cy="358281"/>
              </a:xfrm>
              <a:prstGeom prst="rect">
                <a:avLst/>
              </a:prstGeom>
              <a:solidFill>
                <a:srgbClr val="E3F1FC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Ingress</a:t>
                </a:r>
                <a:endParaRPr sz="1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6"/>
              <p:cNvSpPr/>
              <p:nvPr/>
            </p:nvSpPr>
            <p:spPr>
              <a:xfrm>
                <a:off x="646636" y="1422681"/>
                <a:ext cx="1258364" cy="1130019"/>
              </a:xfrm>
              <a:prstGeom prst="can">
                <a:avLst>
                  <a:gd name="adj" fmla="val 25000"/>
                </a:avLst>
              </a:prstGeom>
              <a:solidFill>
                <a:srgbClr val="6ABE9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accent6"/>
                    </a:solidFill>
                    <a:latin typeface="Arial"/>
                    <a:ea typeface="Arial"/>
                    <a:cs typeface="Arial"/>
                    <a:sym typeface="Arial"/>
                  </a:rPr>
                  <a:t>NoSQL /</a:t>
                </a:r>
                <a:endParaRPr sz="16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accent6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Relational DBs</a:t>
                </a:r>
                <a:endParaRPr sz="16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08" name="Google Shape;608;p2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241614" y="1635842"/>
                <a:ext cx="709977" cy="9596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9" name="Google Shape;609;p2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92491" y="1635842"/>
                <a:ext cx="709977" cy="9596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0" name="Google Shape;610;p2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943368" y="1635842"/>
                <a:ext cx="709977" cy="9596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1" name="Google Shape;611;p26"/>
              <p:cNvSpPr/>
              <p:nvPr/>
            </p:nvSpPr>
            <p:spPr>
              <a:xfrm>
                <a:off x="2419355" y="1212428"/>
                <a:ext cx="1950762" cy="4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Persistent Volumes</a:t>
                </a:r>
                <a:endParaRPr sz="1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2" name="Google Shape;612;p26"/>
            <p:cNvSpPr/>
            <p:nvPr/>
          </p:nvSpPr>
          <p:spPr>
            <a:xfrm rot="5400000">
              <a:off x="14736456" y="4038016"/>
              <a:ext cx="1777235" cy="4096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Object Storage</a:t>
              </a: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6"/>
            <p:cNvSpPr/>
            <p:nvPr/>
          </p:nvSpPr>
          <p:spPr>
            <a:xfrm rot="5400000">
              <a:off x="11057579" y="3974053"/>
              <a:ext cx="1096800" cy="396000"/>
            </a:xfrm>
            <a:prstGeom prst="rect">
              <a:avLst/>
            </a:prstGeom>
            <a:solidFill>
              <a:srgbClr val="E4F4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K8s API</a:t>
              </a: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6"/>
            <p:cNvSpPr/>
            <p:nvPr/>
          </p:nvSpPr>
          <p:spPr>
            <a:xfrm rot="5400000">
              <a:off x="11057579" y="5439328"/>
              <a:ext cx="1096800" cy="396000"/>
            </a:xfrm>
            <a:prstGeom prst="rect">
              <a:avLst/>
            </a:prstGeom>
            <a:solidFill>
              <a:srgbClr val="E4F4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DB API</a:t>
              </a: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2131084" y="3296872"/>
              <a:ext cx="978300" cy="1662900"/>
            </a:xfrm>
            <a:prstGeom prst="rect">
              <a:avLst/>
            </a:prstGeom>
            <a:solidFill>
              <a:srgbClr val="E4F4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br>
                <a:rPr lang="en-US" sz="17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7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X-form Engine</a:t>
              </a: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12131084" y="5086375"/>
              <a:ext cx="978300" cy="1662900"/>
            </a:xfrm>
            <a:prstGeom prst="rect">
              <a:avLst/>
            </a:prstGeom>
            <a:solidFill>
              <a:srgbClr val="E4F4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br>
                <a:rPr lang="en-US" sz="17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7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X-form Engine</a:t>
              </a: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7" name="Google Shape;617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5195" y="14763375"/>
              <a:ext cx="17154445" cy="940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8" name="Google Shape;618;p26"/>
            <p:cNvSpPr txBox="1"/>
            <p:nvPr/>
          </p:nvSpPr>
          <p:spPr>
            <a:xfrm>
              <a:off x="3307557" y="4991100"/>
              <a:ext cx="2461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Applications</a:t>
              </a:r>
              <a:endPara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3"/>
          <p:cNvGrpSpPr/>
          <p:nvPr/>
        </p:nvGrpSpPr>
        <p:grpSpPr>
          <a:xfrm>
            <a:off x="152400" y="800100"/>
            <a:ext cx="17928121" cy="8705473"/>
            <a:chOff x="165816" y="1391027"/>
            <a:chExt cx="17928121" cy="8705473"/>
          </a:xfrm>
        </p:grpSpPr>
        <p:sp>
          <p:nvSpPr>
            <p:cNvPr id="625" name="Google Shape;625;p23"/>
            <p:cNvSpPr/>
            <p:nvPr/>
          </p:nvSpPr>
          <p:spPr>
            <a:xfrm>
              <a:off x="165816" y="1391027"/>
              <a:ext cx="17928121" cy="8705473"/>
            </a:xfrm>
            <a:prstGeom prst="rect">
              <a:avLst/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3"/>
            <p:cNvSpPr txBox="1"/>
            <p:nvPr/>
          </p:nvSpPr>
          <p:spPr>
            <a:xfrm>
              <a:off x="14121511" y="1908618"/>
              <a:ext cx="3828283" cy="400069"/>
            </a:xfrm>
            <a:prstGeom prst="rect">
              <a:avLst/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Ops Support</a:t>
              </a:r>
              <a:endPara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23"/>
          <p:cNvGrpSpPr/>
          <p:nvPr/>
        </p:nvGrpSpPr>
        <p:grpSpPr>
          <a:xfrm>
            <a:off x="348325" y="971173"/>
            <a:ext cx="13293513" cy="8292185"/>
            <a:chOff x="348325" y="1728115"/>
            <a:chExt cx="13293513" cy="8292185"/>
          </a:xfrm>
        </p:grpSpPr>
        <p:sp>
          <p:nvSpPr>
            <p:cNvPr id="628" name="Google Shape;628;p23"/>
            <p:cNvSpPr/>
            <p:nvPr/>
          </p:nvSpPr>
          <p:spPr>
            <a:xfrm>
              <a:off x="348325" y="1728115"/>
              <a:ext cx="13293513" cy="8292185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rgbClr val="436CA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3"/>
            <p:cNvSpPr txBox="1"/>
            <p:nvPr/>
          </p:nvSpPr>
          <p:spPr>
            <a:xfrm>
              <a:off x="9515419" y="2038896"/>
              <a:ext cx="4039879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Backup, DR, Mobility</a:t>
              </a:r>
              <a:endPara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23"/>
          <p:cNvSpPr/>
          <p:nvPr/>
        </p:nvSpPr>
        <p:spPr>
          <a:xfrm>
            <a:off x="516921" y="1192327"/>
            <a:ext cx="8701074" cy="785224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8ECA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1" name="Google Shape;631;p23"/>
          <p:cNvGrpSpPr/>
          <p:nvPr/>
        </p:nvGrpSpPr>
        <p:grpSpPr>
          <a:xfrm>
            <a:off x="821998" y="1836299"/>
            <a:ext cx="3430649" cy="1448191"/>
            <a:chOff x="821998" y="2427226"/>
            <a:chExt cx="3430649" cy="1448191"/>
          </a:xfrm>
        </p:grpSpPr>
        <p:pic>
          <p:nvPicPr>
            <p:cNvPr id="632" name="Google Shape;63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3213" y="2427226"/>
              <a:ext cx="549602" cy="549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 flipH="1">
              <a:off x="821998" y="3325815"/>
              <a:ext cx="549602" cy="549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23"/>
            <p:cNvSpPr txBox="1"/>
            <p:nvPr/>
          </p:nvSpPr>
          <p:spPr>
            <a:xfrm>
              <a:off x="1482337" y="2474267"/>
              <a:ext cx="2770310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Volume Snapshots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3"/>
            <p:cNvSpPr txBox="1"/>
            <p:nvPr/>
          </p:nvSpPr>
          <p:spPr>
            <a:xfrm>
              <a:off x="1482337" y="3329065"/>
              <a:ext cx="253146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Durable Backups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3"/>
          <p:cNvGrpSpPr/>
          <p:nvPr/>
        </p:nvGrpSpPr>
        <p:grpSpPr>
          <a:xfrm>
            <a:off x="909055" y="5548994"/>
            <a:ext cx="4167536" cy="3284313"/>
            <a:chOff x="909055" y="6139921"/>
            <a:chExt cx="4167536" cy="3284313"/>
          </a:xfrm>
        </p:grpSpPr>
        <p:pic>
          <p:nvPicPr>
            <p:cNvPr id="637" name="Google Shape;637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31132" y="7061256"/>
              <a:ext cx="454216" cy="454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8" name="Google Shape;638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25926" y="6149567"/>
              <a:ext cx="454216" cy="454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9" name="Google Shape;639;p2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09055" y="8970018"/>
              <a:ext cx="454216" cy="454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0" name="Google Shape;640;p2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31132" y="8040671"/>
              <a:ext cx="454216" cy="454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23"/>
            <p:cNvSpPr txBox="1"/>
            <p:nvPr/>
          </p:nvSpPr>
          <p:spPr>
            <a:xfrm>
              <a:off x="1499208" y="6139921"/>
              <a:ext cx="340349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App-Consistent Backup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3"/>
            <p:cNvSpPr txBox="1"/>
            <p:nvPr/>
          </p:nvSpPr>
          <p:spPr>
            <a:xfrm>
              <a:off x="1482337" y="7084623"/>
              <a:ext cx="285687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Logical DB Capture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3"/>
            <p:cNvSpPr txBox="1"/>
            <p:nvPr/>
          </p:nvSpPr>
          <p:spPr>
            <a:xfrm>
              <a:off x="1482337" y="8966293"/>
              <a:ext cx="359425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Log and Replica Capture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3"/>
            <p:cNvSpPr txBox="1"/>
            <p:nvPr/>
          </p:nvSpPr>
          <p:spPr>
            <a:xfrm>
              <a:off x="1482337" y="8042081"/>
              <a:ext cx="3472425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Managed Data Services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23"/>
          <p:cNvGrpSpPr/>
          <p:nvPr/>
        </p:nvGrpSpPr>
        <p:grpSpPr>
          <a:xfrm>
            <a:off x="907194" y="3702827"/>
            <a:ext cx="4012302" cy="1399835"/>
            <a:chOff x="907194" y="4293754"/>
            <a:chExt cx="4012302" cy="1399835"/>
          </a:xfrm>
        </p:grpSpPr>
        <p:pic>
          <p:nvPicPr>
            <p:cNvPr id="646" name="Google Shape;646;p2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15321" y="4317941"/>
              <a:ext cx="412924" cy="412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7" name="Google Shape;647;p23"/>
            <p:cNvSpPr txBox="1"/>
            <p:nvPr/>
          </p:nvSpPr>
          <p:spPr>
            <a:xfrm>
              <a:off x="1482337" y="4293754"/>
              <a:ext cx="3437159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Change Block Tracking</a:t>
              </a:r>
              <a:r>
                <a:rPr lang="en-US" sz="1800" b="0" i="0" u="none" strike="noStrike" cap="none" baseline="30000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3"/>
            <p:cNvSpPr txBox="1"/>
            <p:nvPr/>
          </p:nvSpPr>
          <p:spPr>
            <a:xfrm>
              <a:off x="1482337" y="5272970"/>
              <a:ext cx="328487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Dedup &amp; Compression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9" name="Google Shape;649;p23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 rot="10800000">
              <a:off x="907194" y="5322368"/>
              <a:ext cx="371221" cy="3712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0" name="Google Shape;650;p23"/>
          <p:cNvGrpSpPr/>
          <p:nvPr/>
        </p:nvGrpSpPr>
        <p:grpSpPr>
          <a:xfrm>
            <a:off x="5168193" y="1883340"/>
            <a:ext cx="3698876" cy="1425368"/>
            <a:chOff x="5168193" y="2474267"/>
            <a:chExt cx="3698876" cy="1425368"/>
          </a:xfrm>
        </p:grpSpPr>
        <p:pic>
          <p:nvPicPr>
            <p:cNvPr id="651" name="Google Shape;651;p2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168193" y="3307820"/>
              <a:ext cx="591815" cy="591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2" name="Google Shape;652;p2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232081" y="2479892"/>
              <a:ext cx="454216" cy="454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Google Shape;653;p23"/>
            <p:cNvSpPr txBox="1"/>
            <p:nvPr/>
          </p:nvSpPr>
          <p:spPr>
            <a:xfrm>
              <a:off x="5978137" y="2474267"/>
              <a:ext cx="288893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Auto App Discovery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3"/>
            <p:cNvSpPr txBox="1"/>
            <p:nvPr/>
          </p:nvSpPr>
          <p:spPr>
            <a:xfrm>
              <a:off x="5978137" y="3329065"/>
              <a:ext cx="265008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Full Spec Capture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23"/>
          <p:cNvGrpSpPr/>
          <p:nvPr/>
        </p:nvGrpSpPr>
        <p:grpSpPr>
          <a:xfrm>
            <a:off x="5257638" y="7446649"/>
            <a:ext cx="2946224" cy="1365249"/>
            <a:chOff x="5257638" y="8037576"/>
            <a:chExt cx="2946224" cy="1365249"/>
          </a:xfrm>
        </p:grpSpPr>
        <p:pic>
          <p:nvPicPr>
            <p:cNvPr id="656" name="Google Shape;656;p23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5262677" y="8061317"/>
              <a:ext cx="412924" cy="41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2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57638" y="8989901"/>
              <a:ext cx="412924" cy="412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23"/>
            <p:cNvSpPr txBox="1"/>
            <p:nvPr/>
          </p:nvSpPr>
          <p:spPr>
            <a:xfrm>
              <a:off x="5980176" y="8037576"/>
              <a:ext cx="222368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Global Catalog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3"/>
            <p:cNvSpPr txBox="1"/>
            <p:nvPr/>
          </p:nvSpPr>
          <p:spPr>
            <a:xfrm>
              <a:off x="5978137" y="8966293"/>
              <a:ext cx="160332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Query API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0" name="Google Shape;660;p23"/>
          <p:cNvGrpSpPr/>
          <p:nvPr/>
        </p:nvGrpSpPr>
        <p:grpSpPr>
          <a:xfrm>
            <a:off x="5250088" y="3652594"/>
            <a:ext cx="4389629" cy="3265486"/>
            <a:chOff x="5250088" y="4243521"/>
            <a:chExt cx="4389629" cy="3265486"/>
          </a:xfrm>
        </p:grpSpPr>
        <p:pic>
          <p:nvPicPr>
            <p:cNvPr id="661" name="Google Shape;661;p23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257638" y="4323302"/>
              <a:ext cx="412924" cy="41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p23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5257638" y="5237323"/>
              <a:ext cx="412924" cy="41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Google Shape;663;p23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5257638" y="6154501"/>
              <a:ext cx="412924" cy="41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4" name="Google Shape;664;p23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5250088" y="7096083"/>
              <a:ext cx="412924" cy="412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5" name="Google Shape;665;p23"/>
            <p:cNvSpPr txBox="1"/>
            <p:nvPr/>
          </p:nvSpPr>
          <p:spPr>
            <a:xfrm>
              <a:off x="5978137" y="4243521"/>
              <a:ext cx="252825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Spec Transforms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3"/>
            <p:cNvSpPr txBox="1"/>
            <p:nvPr/>
          </p:nvSpPr>
          <p:spPr>
            <a:xfrm>
              <a:off x="5978137" y="5160738"/>
              <a:ext cx="3661580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Global Resource Capture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3"/>
            <p:cNvSpPr txBox="1"/>
            <p:nvPr/>
          </p:nvSpPr>
          <p:spPr>
            <a:xfrm>
              <a:off x="5978137" y="6139954"/>
              <a:ext cx="3283271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Include/Exclude Filters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3"/>
            <p:cNvSpPr txBox="1"/>
            <p:nvPr/>
          </p:nvSpPr>
          <p:spPr>
            <a:xfrm>
              <a:off x="5978137" y="7084212"/>
              <a:ext cx="343555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Infrastructure Portability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23"/>
          <p:cNvGrpSpPr/>
          <p:nvPr/>
        </p:nvGrpSpPr>
        <p:grpSpPr>
          <a:xfrm>
            <a:off x="9642635" y="1883340"/>
            <a:ext cx="4454455" cy="1332811"/>
            <a:chOff x="9642635" y="2474267"/>
            <a:chExt cx="4454455" cy="1332811"/>
          </a:xfrm>
        </p:grpSpPr>
        <p:pic>
          <p:nvPicPr>
            <p:cNvPr id="670" name="Google Shape;670;p23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9642635" y="2504513"/>
              <a:ext cx="412924" cy="41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1" name="Google Shape;671;p23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642635" y="3394154"/>
              <a:ext cx="412924" cy="412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2" name="Google Shape;672;p23"/>
            <p:cNvSpPr txBox="1"/>
            <p:nvPr/>
          </p:nvSpPr>
          <p:spPr>
            <a:xfrm>
              <a:off x="10555737" y="2474267"/>
              <a:ext cx="354135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Policy-based Operations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3"/>
            <p:cNvSpPr txBox="1"/>
            <p:nvPr/>
          </p:nvSpPr>
          <p:spPr>
            <a:xfrm>
              <a:off x="10555737" y="3329065"/>
              <a:ext cx="229101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Manual Actions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p23"/>
          <p:cNvGrpSpPr/>
          <p:nvPr/>
        </p:nvGrpSpPr>
        <p:grpSpPr>
          <a:xfrm>
            <a:off x="9599278" y="6474709"/>
            <a:ext cx="4239730" cy="499638"/>
            <a:chOff x="9599278" y="7065636"/>
            <a:chExt cx="4239730" cy="499638"/>
          </a:xfrm>
        </p:grpSpPr>
        <p:pic>
          <p:nvPicPr>
            <p:cNvPr id="675" name="Google Shape;675;p23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9599278" y="7065636"/>
              <a:ext cx="499638" cy="4996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6" name="Google Shape;676;p23"/>
            <p:cNvSpPr txBox="1"/>
            <p:nvPr/>
          </p:nvSpPr>
          <p:spPr>
            <a:xfrm>
              <a:off x="10555737" y="7084623"/>
              <a:ext cx="3283271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End-to-End Encryption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23"/>
          <p:cNvGrpSpPr/>
          <p:nvPr/>
        </p:nvGrpSpPr>
        <p:grpSpPr>
          <a:xfrm>
            <a:off x="9621989" y="3652594"/>
            <a:ext cx="4356480" cy="2377084"/>
            <a:chOff x="9621989" y="4243521"/>
            <a:chExt cx="4356480" cy="2377084"/>
          </a:xfrm>
        </p:grpSpPr>
        <p:pic>
          <p:nvPicPr>
            <p:cNvPr id="678" name="Google Shape;678;p23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642635" y="6120967"/>
              <a:ext cx="412924" cy="499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9" name="Google Shape;679;p23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9642635" y="4323302"/>
              <a:ext cx="412924" cy="41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2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 rot="5400000">
              <a:off x="9642635" y="5162270"/>
              <a:ext cx="412924" cy="454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1" name="Google Shape;681;p23"/>
            <p:cNvSpPr txBox="1"/>
            <p:nvPr/>
          </p:nvSpPr>
          <p:spPr>
            <a:xfrm>
              <a:off x="10555737" y="4243521"/>
              <a:ext cx="2220480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GFS Retention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3"/>
            <p:cNvSpPr txBox="1"/>
            <p:nvPr/>
          </p:nvSpPr>
          <p:spPr>
            <a:xfrm>
              <a:off x="10555737" y="5160738"/>
              <a:ext cx="342273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Independent Schedules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3"/>
            <p:cNvSpPr txBox="1"/>
            <p:nvPr/>
          </p:nvSpPr>
          <p:spPr>
            <a:xfrm>
              <a:off x="10555737" y="6139954"/>
              <a:ext cx="282481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Application Cloning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4" name="Google Shape;684;p23"/>
          <p:cNvGrpSpPr/>
          <p:nvPr/>
        </p:nvGrpSpPr>
        <p:grpSpPr>
          <a:xfrm>
            <a:off x="9621989" y="7451154"/>
            <a:ext cx="4047101" cy="1381389"/>
            <a:chOff x="9621989" y="8042081"/>
            <a:chExt cx="4047101" cy="1381389"/>
          </a:xfrm>
        </p:grpSpPr>
        <p:pic>
          <p:nvPicPr>
            <p:cNvPr id="685" name="Google Shape;685;p23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9621989" y="8969255"/>
              <a:ext cx="454216" cy="454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6" name="Google Shape;686;p23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9621989" y="8077967"/>
              <a:ext cx="454216" cy="454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7" name="Google Shape;687;p23"/>
            <p:cNvSpPr txBox="1"/>
            <p:nvPr/>
          </p:nvSpPr>
          <p:spPr>
            <a:xfrm>
              <a:off x="10555737" y="8966293"/>
              <a:ext cx="311335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Blueprint Extensibility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3"/>
            <p:cNvSpPr txBox="1"/>
            <p:nvPr/>
          </p:nvSpPr>
          <p:spPr>
            <a:xfrm>
              <a:off x="10555737" y="8042081"/>
              <a:ext cx="265168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Application Hooks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23"/>
          <p:cNvSpPr txBox="1"/>
          <p:nvPr/>
        </p:nvSpPr>
        <p:spPr>
          <a:xfrm>
            <a:off x="756023" y="1275973"/>
            <a:ext cx="381401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Data Operations</a:t>
            </a:r>
            <a:endParaRPr sz="12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3"/>
          <p:cNvSpPr txBox="1"/>
          <p:nvPr/>
        </p:nvSpPr>
        <p:spPr>
          <a:xfrm>
            <a:off x="5098340" y="1275973"/>
            <a:ext cx="38887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Metadata Operations</a:t>
            </a:r>
            <a:endParaRPr sz="12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1" name="Google Shape;691;p23"/>
          <p:cNvGrpSpPr/>
          <p:nvPr/>
        </p:nvGrpSpPr>
        <p:grpSpPr>
          <a:xfrm>
            <a:off x="14472623" y="1882929"/>
            <a:ext cx="3953978" cy="1239417"/>
            <a:chOff x="14472623" y="2473856"/>
            <a:chExt cx="3953978" cy="1239417"/>
          </a:xfrm>
        </p:grpSpPr>
        <p:pic>
          <p:nvPicPr>
            <p:cNvPr id="692" name="Google Shape;692;p23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14472623" y="3300349"/>
              <a:ext cx="375385" cy="41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" name="Google Shape;693;p23"/>
            <p:cNvPicPr preferRelativeResize="0"/>
            <p:nvPr/>
          </p:nvPicPr>
          <p:blipFill rotWithShape="1">
            <a:blip r:embed="rId28">
              <a:alphaModFix/>
            </a:blip>
            <a:srcRect/>
            <a:stretch/>
          </p:blipFill>
          <p:spPr>
            <a:xfrm>
              <a:off x="14473648" y="2487863"/>
              <a:ext cx="375385" cy="412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4" name="Google Shape;694;p23"/>
            <p:cNvSpPr txBox="1"/>
            <p:nvPr/>
          </p:nvSpPr>
          <p:spPr>
            <a:xfrm>
              <a:off x="15244320" y="2473856"/>
              <a:ext cx="3182281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Enterprise Dashboard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3"/>
            <p:cNvSpPr txBox="1"/>
            <p:nvPr/>
          </p:nvSpPr>
          <p:spPr>
            <a:xfrm>
              <a:off x="15244320" y="3285359"/>
              <a:ext cx="232307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API-first Design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6" name="Google Shape;696;p23"/>
          <p:cNvGrpSpPr/>
          <p:nvPr/>
        </p:nvGrpSpPr>
        <p:grpSpPr>
          <a:xfrm>
            <a:off x="14433206" y="3501262"/>
            <a:ext cx="3634323" cy="2079188"/>
            <a:chOff x="14433206" y="4092189"/>
            <a:chExt cx="3634323" cy="2079188"/>
          </a:xfrm>
        </p:grpSpPr>
        <p:pic>
          <p:nvPicPr>
            <p:cNvPr id="697" name="Google Shape;697;p23"/>
            <p:cNvPicPr preferRelativeResize="0"/>
            <p:nvPr/>
          </p:nvPicPr>
          <p:blipFill rotWithShape="1">
            <a:blip r:embed="rId29">
              <a:alphaModFix/>
            </a:blip>
            <a:srcRect/>
            <a:stretch/>
          </p:blipFill>
          <p:spPr>
            <a:xfrm>
              <a:off x="14433206" y="4904675"/>
              <a:ext cx="454216" cy="454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8" name="Google Shape;698;p23"/>
            <p:cNvPicPr preferRelativeResize="0"/>
            <p:nvPr/>
          </p:nvPicPr>
          <p:blipFill rotWithShape="1">
            <a:blip r:embed="rId30">
              <a:alphaModFix/>
            </a:blip>
            <a:srcRect/>
            <a:stretch/>
          </p:blipFill>
          <p:spPr>
            <a:xfrm>
              <a:off x="14433206" y="5717161"/>
              <a:ext cx="454216" cy="454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23"/>
            <p:cNvPicPr preferRelativeResize="0"/>
            <p:nvPr/>
          </p:nvPicPr>
          <p:blipFill rotWithShape="1">
            <a:blip r:embed="rId31">
              <a:alphaModFix/>
            </a:blip>
            <a:srcRect/>
            <a:stretch/>
          </p:blipFill>
          <p:spPr>
            <a:xfrm>
              <a:off x="14433206" y="4092189"/>
              <a:ext cx="454216" cy="454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0" name="Google Shape;700;p23"/>
            <p:cNvSpPr txBox="1"/>
            <p:nvPr/>
          </p:nvSpPr>
          <p:spPr>
            <a:xfrm>
              <a:off x="15244320" y="4096862"/>
              <a:ext cx="2823209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Logging Integration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3"/>
            <p:cNvSpPr txBox="1"/>
            <p:nvPr/>
          </p:nvSpPr>
          <p:spPr>
            <a:xfrm>
              <a:off x="15244320" y="4908365"/>
              <a:ext cx="162416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Monitoring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3"/>
            <p:cNvSpPr txBox="1"/>
            <p:nvPr/>
          </p:nvSpPr>
          <p:spPr>
            <a:xfrm>
              <a:off x="15244320" y="5719868"/>
              <a:ext cx="122982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Alerting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23"/>
          <p:cNvGrpSpPr/>
          <p:nvPr/>
        </p:nvGrpSpPr>
        <p:grpSpPr>
          <a:xfrm>
            <a:off x="14410495" y="5916009"/>
            <a:ext cx="3602532" cy="1312124"/>
            <a:chOff x="14410495" y="6506936"/>
            <a:chExt cx="3602532" cy="1312124"/>
          </a:xfrm>
        </p:grpSpPr>
        <p:pic>
          <p:nvPicPr>
            <p:cNvPr id="704" name="Google Shape;704;p23"/>
            <p:cNvPicPr preferRelativeResize="0"/>
            <p:nvPr/>
          </p:nvPicPr>
          <p:blipFill rotWithShape="1">
            <a:blip r:embed="rId32">
              <a:alphaModFix/>
            </a:blip>
            <a:srcRect/>
            <a:stretch/>
          </p:blipFill>
          <p:spPr>
            <a:xfrm>
              <a:off x="14411225" y="6506936"/>
              <a:ext cx="499638" cy="499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5" name="Google Shape;705;p23"/>
            <p:cNvPicPr preferRelativeResize="0"/>
            <p:nvPr/>
          </p:nvPicPr>
          <p:blipFill rotWithShape="1">
            <a:blip r:embed="rId33">
              <a:alphaModFix/>
            </a:blip>
            <a:srcRect/>
            <a:stretch/>
          </p:blipFill>
          <p:spPr>
            <a:xfrm>
              <a:off x="14410495" y="7319422"/>
              <a:ext cx="499638" cy="4996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6" name="Google Shape;706;p23"/>
            <p:cNvSpPr txBox="1"/>
            <p:nvPr/>
          </p:nvSpPr>
          <p:spPr>
            <a:xfrm>
              <a:off x="15244320" y="6531371"/>
              <a:ext cx="213712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Authentication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3"/>
            <p:cNvSpPr txBox="1"/>
            <p:nvPr/>
          </p:nvSpPr>
          <p:spPr>
            <a:xfrm>
              <a:off x="15244320" y="7342874"/>
              <a:ext cx="2768707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RBAC/Self Service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8" name="Google Shape;708;p23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7237308" y="105914"/>
            <a:ext cx="3785136" cy="3893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9" name="Google Shape;709;p23"/>
          <p:cNvGrpSpPr/>
          <p:nvPr/>
        </p:nvGrpSpPr>
        <p:grpSpPr>
          <a:xfrm>
            <a:off x="14410495" y="7540981"/>
            <a:ext cx="3235292" cy="1312127"/>
            <a:chOff x="14410495" y="8131908"/>
            <a:chExt cx="3235292" cy="1312127"/>
          </a:xfrm>
        </p:grpSpPr>
        <p:pic>
          <p:nvPicPr>
            <p:cNvPr id="710" name="Google Shape;710;p23"/>
            <p:cNvPicPr preferRelativeResize="0"/>
            <p:nvPr/>
          </p:nvPicPr>
          <p:blipFill rotWithShape="1">
            <a:blip r:embed="rId35">
              <a:alphaModFix/>
            </a:blip>
            <a:srcRect/>
            <a:stretch/>
          </p:blipFill>
          <p:spPr>
            <a:xfrm>
              <a:off x="14410495" y="8944397"/>
              <a:ext cx="499638" cy="4996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1" name="Google Shape;711;p23"/>
            <p:cNvSpPr txBox="1"/>
            <p:nvPr/>
          </p:nvSpPr>
          <p:spPr>
            <a:xfrm>
              <a:off x="15244320" y="8965882"/>
              <a:ext cx="1742785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DR and HA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2" name="Google Shape;712;p23"/>
            <p:cNvPicPr preferRelativeResize="0"/>
            <p:nvPr/>
          </p:nvPicPr>
          <p:blipFill rotWithShape="1">
            <a:blip r:embed="rId36">
              <a:alphaModFix/>
            </a:blip>
            <a:srcRect/>
            <a:stretch/>
          </p:blipFill>
          <p:spPr>
            <a:xfrm>
              <a:off x="14419961" y="8131908"/>
              <a:ext cx="499638" cy="4996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3" name="Google Shape;713;p23"/>
            <p:cNvSpPr txBox="1"/>
            <p:nvPr/>
          </p:nvSpPr>
          <p:spPr>
            <a:xfrm>
              <a:off x="15253786" y="8154377"/>
              <a:ext cx="2392001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rPr>
                <a:t>Air Gap Support</a:t>
              </a:r>
              <a:endParaRPr sz="1200" b="0" i="0" u="none" strike="noStrike" cap="none">
                <a:solidFill>
                  <a:srgbClr val="213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4" name="Google Shape;714;p23"/>
          <p:cNvSpPr txBox="1"/>
          <p:nvPr/>
        </p:nvSpPr>
        <p:spPr>
          <a:xfrm>
            <a:off x="7660807" y="461586"/>
            <a:ext cx="2966385" cy="499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SELECTED FEATURES</a:t>
            </a:r>
            <a:endParaRPr sz="1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4"/>
          <p:cNvSpPr txBox="1">
            <a:spLocks noGrp="1"/>
          </p:cNvSpPr>
          <p:nvPr>
            <p:ph type="body" idx="1"/>
          </p:nvPr>
        </p:nvSpPr>
        <p:spPr>
          <a:xfrm>
            <a:off x="1006477" y="4322318"/>
            <a:ext cx="16275051" cy="164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360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4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"/>
          <p:cNvSpPr txBox="1">
            <a:spLocks noGrp="1"/>
          </p:cNvSpPr>
          <p:nvPr>
            <p:ph type="title"/>
          </p:nvPr>
        </p:nvSpPr>
        <p:spPr>
          <a:xfrm>
            <a:off x="762000" y="377904"/>
            <a:ext cx="1676399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 b="1">
                <a:solidFill>
                  <a:schemeClr val="accent2"/>
                </a:solidFill>
              </a:rPr>
              <a:t>Market Growth:</a:t>
            </a:r>
            <a:br>
              <a:rPr lang="en-US" b="1">
                <a:solidFill>
                  <a:schemeClr val="accent1"/>
                </a:solidFill>
              </a:rPr>
            </a:br>
            <a:r>
              <a:rPr lang="en-US" b="0">
                <a:solidFill>
                  <a:schemeClr val="accent4"/>
                </a:solidFill>
              </a:rPr>
              <a:t>Secular Trends</a:t>
            </a:r>
            <a:endParaRPr/>
          </a:p>
        </p:txBody>
      </p:sp>
      <p:grpSp>
        <p:nvGrpSpPr>
          <p:cNvPr id="373" name="Google Shape;373;p11"/>
          <p:cNvGrpSpPr/>
          <p:nvPr/>
        </p:nvGrpSpPr>
        <p:grpSpPr>
          <a:xfrm>
            <a:off x="457198" y="1602764"/>
            <a:ext cx="17449800" cy="7469922"/>
            <a:chOff x="457198" y="1602764"/>
            <a:chExt cx="17449800" cy="7469922"/>
          </a:xfrm>
        </p:grpSpPr>
        <p:grpSp>
          <p:nvGrpSpPr>
            <p:cNvPr id="374" name="Google Shape;374;p11"/>
            <p:cNvGrpSpPr/>
            <p:nvPr/>
          </p:nvGrpSpPr>
          <p:grpSpPr>
            <a:xfrm>
              <a:off x="457198" y="4201399"/>
              <a:ext cx="6985429" cy="1484463"/>
              <a:chOff x="685798" y="4512948"/>
              <a:chExt cx="6985429" cy="1484463"/>
            </a:xfrm>
          </p:grpSpPr>
          <p:cxnSp>
            <p:nvCxnSpPr>
              <p:cNvPr id="375" name="Google Shape;375;p11"/>
              <p:cNvCxnSpPr/>
              <p:nvPr/>
            </p:nvCxnSpPr>
            <p:spPr>
              <a:xfrm>
                <a:off x="6475323" y="5111615"/>
                <a:ext cx="1195904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376" name="Google Shape;376;p11"/>
              <p:cNvSpPr/>
              <p:nvPr/>
            </p:nvSpPr>
            <p:spPr>
              <a:xfrm>
                <a:off x="5049815" y="4512948"/>
                <a:ext cx="1197339" cy="1197336"/>
              </a:xfrm>
              <a:prstGeom prst="ellipse">
                <a:avLst/>
              </a:prstGeom>
              <a:solidFill>
                <a:schemeClr val="accent4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1"/>
              <p:cNvSpPr txBox="1"/>
              <p:nvPr/>
            </p:nvSpPr>
            <p:spPr>
              <a:xfrm>
                <a:off x="685800" y="4616849"/>
                <a:ext cx="413109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Infra Transformation</a:t>
                </a:r>
                <a:endParaRPr sz="32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1"/>
              <p:cNvSpPr txBox="1"/>
              <p:nvPr/>
            </p:nvSpPr>
            <p:spPr>
              <a:xfrm flipH="1">
                <a:off x="685798" y="5351080"/>
                <a:ext cx="413109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213654"/>
                    </a:solidFill>
                    <a:latin typeface="Arial"/>
                    <a:ea typeface="Arial"/>
                    <a:cs typeface="Arial"/>
                    <a:sym typeface="Arial"/>
                  </a:rPr>
                  <a:t>Kubernetes: available everywhere, increased production usage</a:t>
                </a:r>
                <a:endParaRPr sz="18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9" name="Google Shape;379;p11"/>
            <p:cNvGrpSpPr/>
            <p:nvPr/>
          </p:nvGrpSpPr>
          <p:grpSpPr>
            <a:xfrm>
              <a:off x="10944606" y="3286999"/>
              <a:ext cx="6962392" cy="1484463"/>
              <a:chOff x="10944606" y="3286999"/>
              <a:chExt cx="6962392" cy="1484463"/>
            </a:xfrm>
          </p:grpSpPr>
          <p:cxnSp>
            <p:nvCxnSpPr>
              <p:cNvPr id="380" name="Google Shape;380;p11"/>
              <p:cNvCxnSpPr/>
              <p:nvPr/>
            </p:nvCxnSpPr>
            <p:spPr>
              <a:xfrm>
                <a:off x="10944606" y="3896916"/>
                <a:ext cx="128969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381" name="Google Shape;381;p11"/>
              <p:cNvSpPr/>
              <p:nvPr/>
            </p:nvSpPr>
            <p:spPr>
              <a:xfrm>
                <a:off x="12471039" y="3286999"/>
                <a:ext cx="1197339" cy="1197336"/>
              </a:xfrm>
              <a:prstGeom prst="ellipse">
                <a:avLst/>
              </a:prstGeom>
              <a:solidFill>
                <a:schemeClr val="accent4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1"/>
              <p:cNvSpPr txBox="1"/>
              <p:nvPr/>
            </p:nvSpPr>
            <p:spPr>
              <a:xfrm>
                <a:off x="13905109" y="3390900"/>
                <a:ext cx="32385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Hybrid Clouds</a:t>
                </a:r>
                <a:endParaRPr sz="32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1"/>
              <p:cNvSpPr txBox="1"/>
              <p:nvPr/>
            </p:nvSpPr>
            <p:spPr>
              <a:xfrm flipH="1">
                <a:off x="13905109" y="4125131"/>
                <a:ext cx="400189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213654"/>
                    </a:solidFill>
                    <a:latin typeface="Arial"/>
                    <a:ea typeface="Arial"/>
                    <a:cs typeface="Arial"/>
                    <a:sym typeface="Arial"/>
                  </a:rPr>
                  <a:t>Enterprise customers having a multi- and hybrid-cloud footprint</a:t>
                </a:r>
                <a:endParaRPr sz="18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" name="Google Shape;384;p11"/>
            <p:cNvGrpSpPr/>
            <p:nvPr/>
          </p:nvGrpSpPr>
          <p:grpSpPr>
            <a:xfrm>
              <a:off x="10072836" y="6498766"/>
              <a:ext cx="6919764" cy="1755778"/>
              <a:chOff x="9123775" y="5508166"/>
              <a:chExt cx="6919764" cy="1755778"/>
            </a:xfrm>
          </p:grpSpPr>
          <p:cxnSp>
            <p:nvCxnSpPr>
              <p:cNvPr id="385" name="Google Shape;385;p11"/>
              <p:cNvCxnSpPr/>
              <p:nvPr/>
            </p:nvCxnSpPr>
            <p:spPr>
              <a:xfrm>
                <a:off x="9123775" y="6106834"/>
                <a:ext cx="107001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386" name="Google Shape;386;p11"/>
              <p:cNvSpPr/>
              <p:nvPr/>
            </p:nvSpPr>
            <p:spPr>
              <a:xfrm>
                <a:off x="10461724" y="5508166"/>
                <a:ext cx="1197339" cy="1197336"/>
              </a:xfrm>
              <a:prstGeom prst="ellipse">
                <a:avLst/>
              </a:prstGeom>
              <a:solidFill>
                <a:schemeClr val="accent4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1"/>
              <p:cNvSpPr txBox="1"/>
              <p:nvPr/>
            </p:nvSpPr>
            <p:spPr>
              <a:xfrm>
                <a:off x="11926992" y="5606383"/>
                <a:ext cx="411654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Stateful Applications</a:t>
                </a:r>
                <a:endParaRPr sz="32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1"/>
              <p:cNvSpPr txBox="1"/>
              <p:nvPr/>
            </p:nvSpPr>
            <p:spPr>
              <a:xfrm flipH="1">
                <a:off x="11926993" y="6340614"/>
                <a:ext cx="3744715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213654"/>
                    </a:solidFill>
                    <a:latin typeface="Arial"/>
                    <a:ea typeface="Arial"/>
                    <a:cs typeface="Arial"/>
                    <a:sym typeface="Arial"/>
                  </a:rPr>
                  <a:t>Increased production usage and demand seen from events, customers, analysts </a:t>
                </a:r>
                <a:endParaRPr sz="1800" b="0" i="0" u="none" strike="noStrike" cap="none">
                  <a:solidFill>
                    <a:srgbClr val="21365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89" name="Google Shape;389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64529" y="4346580"/>
              <a:ext cx="906971" cy="906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655048" y="3510763"/>
              <a:ext cx="749808" cy="749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634550" y="6723620"/>
              <a:ext cx="749808" cy="749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800000">
              <a:off x="7421115" y="1800617"/>
              <a:ext cx="2686943" cy="7074216"/>
            </a:xfrm>
            <a:prstGeom prst="rect">
              <a:avLst/>
            </a:prstGeom>
            <a:noFill/>
            <a:ln>
              <a:noFill/>
            </a:ln>
            <a:effectLst>
              <a:outerShdw blurRad="355600" dist="139700" dir="5400000" algn="ctr" rotWithShape="0">
                <a:schemeClr val="accent2">
                  <a:alpha val="20000"/>
                </a:schemeClr>
              </a:outerShdw>
            </a:effectLst>
          </p:spPr>
        </p:pic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>
            <a:spLocks noGrp="1"/>
          </p:cNvSpPr>
          <p:nvPr>
            <p:ph type="title"/>
          </p:nvPr>
        </p:nvSpPr>
        <p:spPr>
          <a:xfrm>
            <a:off x="762000" y="377904"/>
            <a:ext cx="1676399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/>
              <a:t>Kasten K10</a:t>
            </a:r>
            <a:br>
              <a:rPr lang="en-US"/>
            </a:br>
            <a:r>
              <a:rPr lang="en-US" b="0">
                <a:solidFill>
                  <a:schemeClr val="accent4"/>
                </a:solidFill>
              </a:rPr>
              <a:t>Use Cases</a:t>
            </a:r>
            <a:endParaRPr/>
          </a:p>
        </p:txBody>
      </p:sp>
      <p:grpSp>
        <p:nvGrpSpPr>
          <p:cNvPr id="398" name="Google Shape;398;p28"/>
          <p:cNvGrpSpPr/>
          <p:nvPr/>
        </p:nvGrpSpPr>
        <p:grpSpPr>
          <a:xfrm>
            <a:off x="3716071" y="3130718"/>
            <a:ext cx="10582669" cy="4779630"/>
            <a:chOff x="3716071" y="2878470"/>
            <a:chExt cx="10582669" cy="4779630"/>
          </a:xfrm>
        </p:grpSpPr>
        <p:cxnSp>
          <p:nvCxnSpPr>
            <p:cNvPr id="399" name="Google Shape;399;p28"/>
            <p:cNvCxnSpPr>
              <a:stCxn id="400" idx="6"/>
              <a:endCxn id="401" idx="2"/>
            </p:cNvCxnSpPr>
            <p:nvPr/>
          </p:nvCxnSpPr>
          <p:spPr>
            <a:xfrm>
              <a:off x="9921806" y="5240670"/>
              <a:ext cx="1900500" cy="0"/>
            </a:xfrm>
            <a:prstGeom prst="straightConnector1">
              <a:avLst/>
            </a:pr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2" name="Google Shape;402;p28"/>
            <p:cNvCxnSpPr>
              <a:stCxn id="403" idx="6"/>
              <a:endCxn id="400" idx="2"/>
            </p:cNvCxnSpPr>
            <p:nvPr/>
          </p:nvCxnSpPr>
          <p:spPr>
            <a:xfrm>
              <a:off x="6192571" y="5240670"/>
              <a:ext cx="1900500" cy="0"/>
            </a:xfrm>
            <a:prstGeom prst="straightConnector1">
              <a:avLst/>
            </a:pr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04" name="Google Shape;404;p28"/>
            <p:cNvGrpSpPr/>
            <p:nvPr/>
          </p:nvGrpSpPr>
          <p:grpSpPr>
            <a:xfrm>
              <a:off x="3716071" y="2878470"/>
              <a:ext cx="3124200" cy="4471830"/>
              <a:chOff x="3716071" y="2878470"/>
              <a:chExt cx="3124200" cy="4471830"/>
            </a:xfrm>
          </p:grpSpPr>
          <p:sp>
            <p:nvSpPr>
              <p:cNvPr id="405" name="Google Shape;405;p28"/>
              <p:cNvSpPr txBox="1"/>
              <p:nvPr/>
            </p:nvSpPr>
            <p:spPr>
              <a:xfrm>
                <a:off x="3716071" y="6334500"/>
                <a:ext cx="3124200" cy="101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Multi-tenancy, RBAC,</a:t>
                </a:r>
                <a:br>
                  <a:rPr lang="en-US"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Scale, Performance,</a:t>
                </a:r>
                <a:br>
                  <a:rPr lang="en-US"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Polyglot Persistence</a:t>
                </a:r>
                <a:endParaRPr sz="20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28"/>
              <p:cNvSpPr txBox="1"/>
              <p:nvPr/>
            </p:nvSpPr>
            <p:spPr>
              <a:xfrm>
                <a:off x="3716071" y="2878470"/>
                <a:ext cx="3124200" cy="12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3600" b="1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Backup and Restore</a:t>
                </a:r>
                <a:endParaRPr sz="3600" b="1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7" name="Google Shape;407;p28"/>
              <p:cNvGrpSpPr/>
              <p:nvPr/>
            </p:nvGrpSpPr>
            <p:grpSpPr>
              <a:xfrm>
                <a:off x="4363771" y="4326270"/>
                <a:ext cx="1828800" cy="1828800"/>
                <a:chOff x="4554271" y="4715550"/>
                <a:chExt cx="1828800" cy="1828800"/>
              </a:xfrm>
            </p:grpSpPr>
            <p:sp>
              <p:nvSpPr>
                <p:cNvPr id="403" name="Google Shape;403;p28"/>
                <p:cNvSpPr/>
                <p:nvPr/>
              </p:nvSpPr>
              <p:spPr>
                <a:xfrm>
                  <a:off x="4554271" y="4715550"/>
                  <a:ext cx="1828800" cy="18288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Arial"/>
                    <a:buNone/>
                  </a:pPr>
                  <a:endParaRPr sz="36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408" name="Google Shape;408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834196" y="5001300"/>
                  <a:ext cx="1257300" cy="1257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09" name="Google Shape;409;p28"/>
            <p:cNvGrpSpPr/>
            <p:nvPr/>
          </p:nvGrpSpPr>
          <p:grpSpPr>
            <a:xfrm>
              <a:off x="11174540" y="2881661"/>
              <a:ext cx="3124200" cy="4468639"/>
              <a:chOff x="11174540" y="2881661"/>
              <a:chExt cx="3124200" cy="4468639"/>
            </a:xfrm>
          </p:grpSpPr>
          <p:sp>
            <p:nvSpPr>
              <p:cNvPr id="410" name="Google Shape;410;p28"/>
              <p:cNvSpPr txBox="1"/>
              <p:nvPr/>
            </p:nvSpPr>
            <p:spPr>
              <a:xfrm>
                <a:off x="11174540" y="6334500"/>
                <a:ext cx="3124200" cy="101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Cluster Upgrades,</a:t>
                </a:r>
                <a:br>
                  <a:rPr lang="en-US"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 Transforms,</a:t>
                </a:r>
                <a:br>
                  <a:rPr lang="en-US"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Test/Dev Clusters</a:t>
                </a:r>
                <a:endParaRPr sz="20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8"/>
              <p:cNvSpPr txBox="1"/>
              <p:nvPr/>
            </p:nvSpPr>
            <p:spPr>
              <a:xfrm>
                <a:off x="11174540" y="2881661"/>
                <a:ext cx="3124200" cy="12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3600" b="1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 Mobility</a:t>
                </a:r>
                <a:endParaRPr sz="3600" b="1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2" name="Google Shape;412;p28"/>
              <p:cNvGrpSpPr/>
              <p:nvPr/>
            </p:nvGrpSpPr>
            <p:grpSpPr>
              <a:xfrm>
                <a:off x="11822240" y="4326270"/>
                <a:ext cx="1828800" cy="1828800"/>
                <a:chOff x="12012740" y="4715550"/>
                <a:chExt cx="1828800" cy="1828800"/>
              </a:xfrm>
            </p:grpSpPr>
            <p:sp>
              <p:nvSpPr>
                <p:cNvPr id="401" name="Google Shape;401;p28"/>
                <p:cNvSpPr/>
                <p:nvPr/>
              </p:nvSpPr>
              <p:spPr>
                <a:xfrm>
                  <a:off x="12012740" y="4715550"/>
                  <a:ext cx="1828800" cy="18288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Arial"/>
                    <a:buNone/>
                  </a:pPr>
                  <a:endParaRPr sz="36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413" name="Google Shape;413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2298490" y="5001300"/>
                  <a:ext cx="1257300" cy="1257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14" name="Google Shape;414;p28"/>
            <p:cNvGrpSpPr/>
            <p:nvPr/>
          </p:nvGrpSpPr>
          <p:grpSpPr>
            <a:xfrm>
              <a:off x="7445305" y="2881670"/>
              <a:ext cx="3184595" cy="4776430"/>
              <a:chOff x="7445305" y="2881670"/>
              <a:chExt cx="3184595" cy="4776430"/>
            </a:xfrm>
          </p:grpSpPr>
          <p:sp>
            <p:nvSpPr>
              <p:cNvPr id="415" name="Google Shape;415;p28"/>
              <p:cNvSpPr txBox="1"/>
              <p:nvPr/>
            </p:nvSpPr>
            <p:spPr>
              <a:xfrm>
                <a:off x="7505700" y="6334500"/>
                <a:ext cx="3124200" cy="13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Cross-AZ and Region,</a:t>
                </a:r>
                <a:br>
                  <a:rPr lang="en-US"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Multi and Hybrid Cloud,</a:t>
                </a:r>
                <a:endParaRPr sz="14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Storage Transforms</a:t>
                </a:r>
                <a:endParaRPr sz="14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8"/>
              <p:cNvSpPr txBox="1"/>
              <p:nvPr/>
            </p:nvSpPr>
            <p:spPr>
              <a:xfrm>
                <a:off x="7445305" y="2881670"/>
                <a:ext cx="3124200" cy="12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3600" b="1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Disaster Recovery</a:t>
                </a:r>
                <a:endParaRPr sz="3600" b="1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7" name="Google Shape;417;p28"/>
              <p:cNvGrpSpPr/>
              <p:nvPr/>
            </p:nvGrpSpPr>
            <p:grpSpPr>
              <a:xfrm>
                <a:off x="8093006" y="4326270"/>
                <a:ext cx="1828800" cy="1828800"/>
                <a:chOff x="7991733" y="4546100"/>
                <a:chExt cx="1828800" cy="1828800"/>
              </a:xfrm>
            </p:grpSpPr>
            <p:sp>
              <p:nvSpPr>
                <p:cNvPr id="400" name="Google Shape;400;p28"/>
                <p:cNvSpPr/>
                <p:nvPr/>
              </p:nvSpPr>
              <p:spPr>
                <a:xfrm>
                  <a:off x="7991733" y="4546100"/>
                  <a:ext cx="1828800" cy="18288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Arial"/>
                    <a:buNone/>
                  </a:pPr>
                  <a:endParaRPr sz="36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418" name="Google Shape;418;p2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8277483" y="4831850"/>
                  <a:ext cx="1257300" cy="1257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"/>
          <p:cNvSpPr/>
          <p:nvPr/>
        </p:nvSpPr>
        <p:spPr>
          <a:xfrm>
            <a:off x="769270" y="8337152"/>
            <a:ext cx="9704761" cy="952144"/>
          </a:xfrm>
          <a:custGeom>
            <a:avLst/>
            <a:gdLst/>
            <a:ahLst/>
            <a:cxnLst/>
            <a:rect l="l" t="t" r="r" b="b"/>
            <a:pathLst>
              <a:path w="12192000" h="1521000" extrusionOk="0">
                <a:moveTo>
                  <a:pt x="0" y="253505"/>
                </a:moveTo>
                <a:cubicBezTo>
                  <a:pt x="0" y="113498"/>
                  <a:pt x="113498" y="0"/>
                  <a:pt x="253505" y="0"/>
                </a:cubicBezTo>
                <a:lnTo>
                  <a:pt x="11938495" y="0"/>
                </a:lnTo>
                <a:cubicBezTo>
                  <a:pt x="12078502" y="0"/>
                  <a:pt x="12192000" y="113498"/>
                  <a:pt x="12192000" y="253505"/>
                </a:cubicBezTo>
                <a:lnTo>
                  <a:pt x="12192000" y="1267495"/>
                </a:lnTo>
                <a:cubicBezTo>
                  <a:pt x="12192000" y="1407502"/>
                  <a:pt x="12078502" y="1521000"/>
                  <a:pt x="11938495" y="1521000"/>
                </a:cubicBezTo>
                <a:lnTo>
                  <a:pt x="253505" y="1521000"/>
                </a:lnTo>
                <a:cubicBezTo>
                  <a:pt x="113498" y="1521000"/>
                  <a:pt x="0" y="1407502"/>
                  <a:pt x="0" y="1267495"/>
                </a:cubicBezTo>
                <a:lnTo>
                  <a:pt x="0" y="253505"/>
                </a:lnTo>
                <a:close/>
              </a:path>
            </a:pathLst>
          </a:custGeom>
          <a:solidFill>
            <a:srgbClr val="E5E2FF"/>
          </a:solidFill>
          <a:ln w="25400" cap="flat" cmpd="sng">
            <a:solidFill>
              <a:srgbClr val="AE6CC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211400" tIns="211400" rIns="211400" bIns="21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Virtual or Physical Infrastructure</a:t>
            </a:r>
            <a:endParaRPr sz="16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762000" y="7214190"/>
            <a:ext cx="8640535" cy="952144"/>
          </a:xfrm>
          <a:custGeom>
            <a:avLst/>
            <a:gdLst/>
            <a:ahLst/>
            <a:cxnLst/>
            <a:rect l="l" t="t" r="r" b="b"/>
            <a:pathLst>
              <a:path w="12192000" h="1521000" extrusionOk="0">
                <a:moveTo>
                  <a:pt x="0" y="253505"/>
                </a:moveTo>
                <a:cubicBezTo>
                  <a:pt x="0" y="113498"/>
                  <a:pt x="113498" y="0"/>
                  <a:pt x="253505" y="0"/>
                </a:cubicBezTo>
                <a:lnTo>
                  <a:pt x="11938495" y="0"/>
                </a:lnTo>
                <a:cubicBezTo>
                  <a:pt x="12078502" y="0"/>
                  <a:pt x="12192000" y="113498"/>
                  <a:pt x="12192000" y="253505"/>
                </a:cubicBezTo>
                <a:lnTo>
                  <a:pt x="12192000" y="1267495"/>
                </a:lnTo>
                <a:cubicBezTo>
                  <a:pt x="12192000" y="1407502"/>
                  <a:pt x="12078502" y="1521000"/>
                  <a:pt x="11938495" y="1521000"/>
                </a:cubicBezTo>
                <a:lnTo>
                  <a:pt x="253505" y="1521000"/>
                </a:lnTo>
                <a:cubicBezTo>
                  <a:pt x="113498" y="1521000"/>
                  <a:pt x="0" y="1407502"/>
                  <a:pt x="0" y="1267495"/>
                </a:cubicBezTo>
                <a:lnTo>
                  <a:pt x="0" y="253505"/>
                </a:lnTo>
                <a:close/>
              </a:path>
            </a:pathLst>
          </a:custGeom>
          <a:solidFill>
            <a:srgbClr val="E5E2FF"/>
          </a:solidFill>
          <a:ln w="25400" cap="flat" cmpd="sng">
            <a:solidFill>
              <a:srgbClr val="AE6CC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211400" tIns="211400" rIns="211400" bIns="21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Container Orchestration Platform</a:t>
            </a:r>
            <a:endParaRPr sz="16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24"/>
          <p:cNvGrpSpPr/>
          <p:nvPr/>
        </p:nvGrpSpPr>
        <p:grpSpPr>
          <a:xfrm>
            <a:off x="6707149" y="5657535"/>
            <a:ext cx="2014284" cy="1256944"/>
            <a:chOff x="5785800" y="5419519"/>
            <a:chExt cx="2014284" cy="1256944"/>
          </a:xfrm>
        </p:grpSpPr>
        <p:sp>
          <p:nvSpPr>
            <p:cNvPr id="426" name="Google Shape;426;p24"/>
            <p:cNvSpPr/>
            <p:nvPr/>
          </p:nvSpPr>
          <p:spPr>
            <a:xfrm>
              <a:off x="5785800" y="5419519"/>
              <a:ext cx="1709484" cy="952144"/>
            </a:xfrm>
            <a:custGeom>
              <a:avLst/>
              <a:gdLst/>
              <a:ahLst/>
              <a:cxnLst/>
              <a:rect l="l" t="t" r="r" b="b"/>
              <a:pathLst>
                <a:path w="12192000" h="1521000" extrusionOk="0">
                  <a:moveTo>
                    <a:pt x="0" y="253505"/>
                  </a:moveTo>
                  <a:cubicBezTo>
                    <a:pt x="0" y="113498"/>
                    <a:pt x="113498" y="0"/>
                    <a:pt x="253505" y="0"/>
                  </a:cubicBezTo>
                  <a:lnTo>
                    <a:pt x="11938495" y="0"/>
                  </a:lnTo>
                  <a:cubicBezTo>
                    <a:pt x="12078502" y="0"/>
                    <a:pt x="12192000" y="113498"/>
                    <a:pt x="12192000" y="253505"/>
                  </a:cubicBezTo>
                  <a:lnTo>
                    <a:pt x="12192000" y="1267495"/>
                  </a:lnTo>
                  <a:cubicBezTo>
                    <a:pt x="12192000" y="1407502"/>
                    <a:pt x="12078502" y="1521000"/>
                    <a:pt x="11938495" y="1521000"/>
                  </a:cubicBezTo>
                  <a:lnTo>
                    <a:pt x="253505" y="1521000"/>
                  </a:lnTo>
                  <a:cubicBezTo>
                    <a:pt x="113498" y="1521000"/>
                    <a:pt x="0" y="1407502"/>
                    <a:pt x="0" y="1267495"/>
                  </a:cubicBezTo>
                  <a:lnTo>
                    <a:pt x="0" y="253505"/>
                  </a:lnTo>
                  <a:close/>
                </a:path>
              </a:pathLst>
            </a:custGeom>
            <a:solidFill>
              <a:srgbClr val="DCFBED"/>
            </a:solidFill>
            <a:ln w="25400" cap="flat" cmpd="sng">
              <a:solidFill>
                <a:srgbClr val="6ABE97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211400" tIns="211400" rIns="211400" bIns="21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6ABE97"/>
                  </a:solidFill>
                  <a:latin typeface="Arial"/>
                  <a:ea typeface="Arial"/>
                  <a:cs typeface="Arial"/>
                  <a:sym typeface="Arial"/>
                </a:rPr>
                <a:t>Cloud Native App</a:t>
              </a:r>
              <a:endParaRPr sz="1600" b="0" i="0" u="none" strike="noStrike" cap="none">
                <a:solidFill>
                  <a:srgbClr val="6AB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5938200" y="5571919"/>
              <a:ext cx="1709484" cy="952144"/>
            </a:xfrm>
            <a:custGeom>
              <a:avLst/>
              <a:gdLst/>
              <a:ahLst/>
              <a:cxnLst/>
              <a:rect l="l" t="t" r="r" b="b"/>
              <a:pathLst>
                <a:path w="12192000" h="1521000" extrusionOk="0">
                  <a:moveTo>
                    <a:pt x="0" y="253505"/>
                  </a:moveTo>
                  <a:cubicBezTo>
                    <a:pt x="0" y="113498"/>
                    <a:pt x="113498" y="0"/>
                    <a:pt x="253505" y="0"/>
                  </a:cubicBezTo>
                  <a:lnTo>
                    <a:pt x="11938495" y="0"/>
                  </a:lnTo>
                  <a:cubicBezTo>
                    <a:pt x="12078502" y="0"/>
                    <a:pt x="12192000" y="113498"/>
                    <a:pt x="12192000" y="253505"/>
                  </a:cubicBezTo>
                  <a:lnTo>
                    <a:pt x="12192000" y="1267495"/>
                  </a:lnTo>
                  <a:cubicBezTo>
                    <a:pt x="12192000" y="1407502"/>
                    <a:pt x="12078502" y="1521000"/>
                    <a:pt x="11938495" y="1521000"/>
                  </a:cubicBezTo>
                  <a:lnTo>
                    <a:pt x="253505" y="1521000"/>
                  </a:lnTo>
                  <a:cubicBezTo>
                    <a:pt x="113498" y="1521000"/>
                    <a:pt x="0" y="1407502"/>
                    <a:pt x="0" y="1267495"/>
                  </a:cubicBezTo>
                  <a:lnTo>
                    <a:pt x="0" y="253505"/>
                  </a:lnTo>
                  <a:close/>
                </a:path>
              </a:pathLst>
            </a:custGeom>
            <a:solidFill>
              <a:srgbClr val="DCFBED"/>
            </a:solidFill>
            <a:ln w="25400" cap="flat" cmpd="sng">
              <a:solidFill>
                <a:srgbClr val="6ABE97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211400" tIns="211400" rIns="211400" bIns="21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6ABE97"/>
                  </a:solidFill>
                  <a:latin typeface="Arial"/>
                  <a:ea typeface="Arial"/>
                  <a:cs typeface="Arial"/>
                  <a:sym typeface="Arial"/>
                </a:rPr>
                <a:t>Cloud Native App</a:t>
              </a:r>
              <a:endParaRPr sz="1600" b="0" i="0" u="none" strike="noStrike" cap="none">
                <a:solidFill>
                  <a:srgbClr val="6AB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6090600" y="5724319"/>
              <a:ext cx="1709484" cy="952144"/>
            </a:xfrm>
            <a:custGeom>
              <a:avLst/>
              <a:gdLst/>
              <a:ahLst/>
              <a:cxnLst/>
              <a:rect l="l" t="t" r="r" b="b"/>
              <a:pathLst>
                <a:path w="12192000" h="1521000" extrusionOk="0">
                  <a:moveTo>
                    <a:pt x="0" y="253505"/>
                  </a:moveTo>
                  <a:cubicBezTo>
                    <a:pt x="0" y="113498"/>
                    <a:pt x="113498" y="0"/>
                    <a:pt x="253505" y="0"/>
                  </a:cubicBezTo>
                  <a:lnTo>
                    <a:pt x="11938495" y="0"/>
                  </a:lnTo>
                  <a:cubicBezTo>
                    <a:pt x="12078502" y="0"/>
                    <a:pt x="12192000" y="113498"/>
                    <a:pt x="12192000" y="253505"/>
                  </a:cubicBezTo>
                  <a:lnTo>
                    <a:pt x="12192000" y="1267495"/>
                  </a:lnTo>
                  <a:cubicBezTo>
                    <a:pt x="12192000" y="1407502"/>
                    <a:pt x="12078502" y="1521000"/>
                    <a:pt x="11938495" y="1521000"/>
                  </a:cubicBezTo>
                  <a:lnTo>
                    <a:pt x="253505" y="1521000"/>
                  </a:lnTo>
                  <a:cubicBezTo>
                    <a:pt x="113498" y="1521000"/>
                    <a:pt x="0" y="1407502"/>
                    <a:pt x="0" y="1267495"/>
                  </a:cubicBezTo>
                  <a:lnTo>
                    <a:pt x="0" y="253505"/>
                  </a:lnTo>
                  <a:close/>
                </a:path>
              </a:pathLst>
            </a:custGeom>
            <a:solidFill>
              <a:srgbClr val="DCFBED"/>
            </a:solidFill>
            <a:ln w="25400" cap="flat" cmpd="sng">
              <a:solidFill>
                <a:srgbClr val="6ABE97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211400" tIns="211400" rIns="211400" bIns="21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6ABE97"/>
                  </a:solidFill>
                  <a:latin typeface="Arial"/>
                  <a:ea typeface="Arial"/>
                  <a:cs typeface="Arial"/>
                  <a:sym typeface="Arial"/>
                </a:rPr>
                <a:t>Cloud Native App</a:t>
              </a:r>
              <a:endParaRPr sz="1600" b="0" i="0" u="none" strike="noStrike" cap="none">
                <a:solidFill>
                  <a:srgbClr val="6AB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24"/>
          <p:cNvSpPr/>
          <p:nvPr/>
        </p:nvSpPr>
        <p:spPr>
          <a:xfrm>
            <a:off x="2701633" y="5791556"/>
            <a:ext cx="1709484" cy="952144"/>
          </a:xfrm>
          <a:custGeom>
            <a:avLst/>
            <a:gdLst/>
            <a:ahLst/>
            <a:cxnLst/>
            <a:rect l="l" t="t" r="r" b="b"/>
            <a:pathLst>
              <a:path w="12192000" h="1521000" extrusionOk="0">
                <a:moveTo>
                  <a:pt x="0" y="253505"/>
                </a:moveTo>
                <a:cubicBezTo>
                  <a:pt x="0" y="113498"/>
                  <a:pt x="113498" y="0"/>
                  <a:pt x="253505" y="0"/>
                </a:cubicBezTo>
                <a:lnTo>
                  <a:pt x="11938495" y="0"/>
                </a:lnTo>
                <a:cubicBezTo>
                  <a:pt x="12078502" y="0"/>
                  <a:pt x="12192000" y="113498"/>
                  <a:pt x="12192000" y="253505"/>
                </a:cubicBezTo>
                <a:lnTo>
                  <a:pt x="12192000" y="1267495"/>
                </a:lnTo>
                <a:cubicBezTo>
                  <a:pt x="12192000" y="1407502"/>
                  <a:pt x="12078502" y="1521000"/>
                  <a:pt x="11938495" y="1521000"/>
                </a:cubicBezTo>
                <a:lnTo>
                  <a:pt x="253505" y="1521000"/>
                </a:lnTo>
                <a:cubicBezTo>
                  <a:pt x="113498" y="1521000"/>
                  <a:pt x="0" y="1407502"/>
                  <a:pt x="0" y="1267495"/>
                </a:cubicBezTo>
                <a:lnTo>
                  <a:pt x="0" y="253505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F0870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211400" tIns="211400" rIns="211400" bIns="21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 b="0" i="0" u="none" strike="noStrike" cap="none">
                <a:solidFill>
                  <a:srgbClr val="F08700"/>
                </a:solidFill>
                <a:latin typeface="Arial"/>
                <a:ea typeface="Arial"/>
                <a:cs typeface="Arial"/>
                <a:sym typeface="Arial"/>
              </a:rPr>
              <a:t>Lift-and-Shift App</a:t>
            </a:r>
            <a:endParaRPr sz="1600" b="0" i="0" u="none" strike="noStrike" cap="none">
              <a:solidFill>
                <a:srgbClr val="F087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4"/>
          <p:cNvSpPr/>
          <p:nvPr/>
        </p:nvSpPr>
        <p:spPr>
          <a:xfrm>
            <a:off x="2653744" y="4062555"/>
            <a:ext cx="1709484" cy="952144"/>
          </a:xfrm>
          <a:custGeom>
            <a:avLst/>
            <a:gdLst/>
            <a:ahLst/>
            <a:cxnLst/>
            <a:rect l="l" t="t" r="r" b="b"/>
            <a:pathLst>
              <a:path w="12192000" h="1521000" extrusionOk="0">
                <a:moveTo>
                  <a:pt x="0" y="253505"/>
                </a:moveTo>
                <a:cubicBezTo>
                  <a:pt x="0" y="113498"/>
                  <a:pt x="113498" y="0"/>
                  <a:pt x="253505" y="0"/>
                </a:cubicBezTo>
                <a:lnTo>
                  <a:pt x="11938495" y="0"/>
                </a:lnTo>
                <a:cubicBezTo>
                  <a:pt x="12078502" y="0"/>
                  <a:pt x="12192000" y="113498"/>
                  <a:pt x="12192000" y="253505"/>
                </a:cubicBezTo>
                <a:lnTo>
                  <a:pt x="12192000" y="1267495"/>
                </a:lnTo>
                <a:cubicBezTo>
                  <a:pt x="12192000" y="1407502"/>
                  <a:pt x="12078502" y="1521000"/>
                  <a:pt x="11938495" y="1521000"/>
                </a:cubicBezTo>
                <a:lnTo>
                  <a:pt x="253505" y="1521000"/>
                </a:lnTo>
                <a:cubicBezTo>
                  <a:pt x="113498" y="1521000"/>
                  <a:pt x="0" y="1407502"/>
                  <a:pt x="0" y="1267495"/>
                </a:cubicBezTo>
                <a:lnTo>
                  <a:pt x="0" y="253505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2F8099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211400" tIns="211400" rIns="211400" bIns="21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Blueprint</a:t>
            </a:r>
            <a:endParaRPr sz="1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 txBox="1">
            <a:spLocks noGrp="1"/>
          </p:cNvSpPr>
          <p:nvPr>
            <p:ph type="title"/>
          </p:nvPr>
        </p:nvSpPr>
        <p:spPr>
          <a:xfrm>
            <a:off x="762000" y="377904"/>
            <a:ext cx="1676399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Kasten K10 Architecture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b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 High-level Overview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8875145" y="4076701"/>
            <a:ext cx="1598885" cy="2951340"/>
          </a:xfrm>
          <a:prstGeom prst="rect">
            <a:avLst/>
          </a:prstGeom>
          <a:solidFill>
            <a:srgbClr val="E3F1FC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9525165" y="6970986"/>
            <a:ext cx="948865" cy="1144314"/>
          </a:xfrm>
          <a:prstGeom prst="rect">
            <a:avLst/>
          </a:prstGeom>
          <a:solidFill>
            <a:srgbClr val="E3F1FC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4301831" y="4220425"/>
            <a:ext cx="4572002" cy="16718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0A8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 rot="5400000">
            <a:off x="8813211" y="6932851"/>
            <a:ext cx="748145" cy="17033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0A8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 rot="5400000">
            <a:off x="5587214" y="-962517"/>
            <a:ext cx="172436" cy="9753602"/>
          </a:xfrm>
          <a:prstGeom prst="leftBracket">
            <a:avLst>
              <a:gd name="adj" fmla="val 8333"/>
            </a:avLst>
          </a:prstGeom>
          <a:noFill/>
          <a:ln w="25400" cap="sq" cmpd="sng">
            <a:solidFill>
              <a:schemeClr val="accent2"/>
            </a:solidFill>
            <a:prstDash val="dot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96630" y="3238500"/>
            <a:ext cx="9753600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K10-Protected Applications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8172923" y="4752674"/>
            <a:ext cx="818677" cy="17205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0A8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 rot="5400000">
            <a:off x="3083191" y="5340786"/>
            <a:ext cx="900545" cy="17033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0A8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2966241" y="5229234"/>
            <a:ext cx="381000" cy="381000"/>
          </a:xfrm>
          <a:prstGeom prst="ellipse">
            <a:avLst/>
          </a:prstGeom>
          <a:solidFill>
            <a:srgbClr val="D73B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8645233" y="6820338"/>
            <a:ext cx="381000" cy="381000"/>
          </a:xfrm>
          <a:prstGeom prst="ellipse">
            <a:avLst/>
          </a:prstGeom>
          <a:solidFill>
            <a:srgbClr val="D73B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24"/>
          <p:cNvGrpSpPr/>
          <p:nvPr/>
        </p:nvGrpSpPr>
        <p:grpSpPr>
          <a:xfrm>
            <a:off x="11388433" y="2400300"/>
            <a:ext cx="5702543" cy="1538977"/>
            <a:chOff x="12573000" y="2525817"/>
            <a:chExt cx="5702543" cy="1538977"/>
          </a:xfrm>
        </p:grpSpPr>
        <p:sp>
          <p:nvSpPr>
            <p:cNvPr id="443" name="Google Shape;443;p24"/>
            <p:cNvSpPr txBox="1"/>
            <p:nvPr/>
          </p:nvSpPr>
          <p:spPr>
            <a:xfrm>
              <a:off x="13201138" y="3049131"/>
              <a:ext cx="507440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1F5566"/>
                  </a:solidFill>
                  <a:latin typeface="Arial"/>
                  <a:ea typeface="Arial"/>
                  <a:cs typeface="Arial"/>
                  <a:sym typeface="Arial"/>
                </a:rPr>
                <a:t>Uses Kubernetes API to discover applications and underlying components and perform lifecycle operations.</a:t>
              </a:r>
              <a:endParaRPr sz="2000" b="0" i="0" u="none" strike="noStrike" cap="none">
                <a:solidFill>
                  <a:srgbClr val="1F55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4"/>
            <p:cNvSpPr txBox="1"/>
            <p:nvPr/>
          </p:nvSpPr>
          <p:spPr>
            <a:xfrm>
              <a:off x="13156595" y="2552700"/>
              <a:ext cx="453616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Orchestrator APIs</a:t>
              </a:r>
              <a:endPara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12573000" y="2525817"/>
              <a:ext cx="548640" cy="548640"/>
            </a:xfrm>
            <a:prstGeom prst="ellipse">
              <a:avLst/>
            </a:prstGeom>
            <a:solidFill>
              <a:srgbClr val="D73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24"/>
          <p:cNvGrpSpPr/>
          <p:nvPr/>
        </p:nvGrpSpPr>
        <p:grpSpPr>
          <a:xfrm>
            <a:off x="11388433" y="8012574"/>
            <a:ext cx="5977916" cy="1321926"/>
            <a:chOff x="12573000" y="4263851"/>
            <a:chExt cx="5977916" cy="1321926"/>
          </a:xfrm>
        </p:grpSpPr>
        <p:sp>
          <p:nvSpPr>
            <p:cNvPr id="447" name="Google Shape;447;p24"/>
            <p:cNvSpPr txBox="1"/>
            <p:nvPr/>
          </p:nvSpPr>
          <p:spPr>
            <a:xfrm>
              <a:off x="13201138" y="4877931"/>
              <a:ext cx="5349779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1F5566"/>
                  </a:solidFill>
                  <a:latin typeface="Arial"/>
                  <a:ea typeface="Arial"/>
                  <a:cs typeface="Arial"/>
                  <a:sym typeface="Arial"/>
                </a:rPr>
                <a:t>Optional</a:t>
              </a:r>
              <a:r>
                <a:rPr lang="en-US" sz="2000" b="0" i="0" u="none" strike="noStrike" cap="none">
                  <a:solidFill>
                    <a:srgbClr val="1F5566"/>
                  </a:solidFill>
                  <a:latin typeface="Arial"/>
                  <a:ea typeface="Arial"/>
                  <a:cs typeface="Arial"/>
                  <a:sym typeface="Arial"/>
                </a:rPr>
                <a:t> agentless application-centric hooks can be invoked by easy-to-use blueprints</a:t>
              </a:r>
              <a:endParaRPr sz="2000" b="0" i="0" u="none" strike="noStrike" cap="none">
                <a:solidFill>
                  <a:srgbClr val="1F55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4"/>
            <p:cNvSpPr txBox="1"/>
            <p:nvPr/>
          </p:nvSpPr>
          <p:spPr>
            <a:xfrm>
              <a:off x="13156595" y="4263851"/>
              <a:ext cx="453616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Application Framework</a:t>
              </a:r>
              <a:endPara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12573000" y="4275137"/>
              <a:ext cx="548640" cy="548640"/>
            </a:xfrm>
            <a:prstGeom prst="ellipse">
              <a:avLst/>
            </a:prstGeom>
            <a:solidFill>
              <a:srgbClr val="D73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24"/>
          <p:cNvGrpSpPr/>
          <p:nvPr/>
        </p:nvGrpSpPr>
        <p:grpSpPr>
          <a:xfrm>
            <a:off x="11388433" y="4594860"/>
            <a:ext cx="5977916" cy="2910840"/>
            <a:chOff x="12573000" y="6073397"/>
            <a:chExt cx="5977916" cy="2910840"/>
          </a:xfrm>
        </p:grpSpPr>
        <p:sp>
          <p:nvSpPr>
            <p:cNvPr id="451" name="Google Shape;451;p24"/>
            <p:cNvSpPr txBox="1"/>
            <p:nvPr/>
          </p:nvSpPr>
          <p:spPr>
            <a:xfrm>
              <a:off x="13201138" y="6706731"/>
              <a:ext cx="5349779" cy="22775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1F5566"/>
                  </a:solidFill>
                  <a:latin typeface="Arial"/>
                  <a:ea typeface="Arial"/>
                  <a:cs typeface="Arial"/>
                  <a:sym typeface="Arial"/>
                </a:rPr>
                <a:t>No proprietary storage layer. </a:t>
              </a:r>
              <a:r>
                <a:rPr lang="en-US" sz="2000" b="0" i="0" u="none" strike="noStrike" cap="none">
                  <a:solidFill>
                    <a:srgbClr val="1F5566"/>
                  </a:solidFill>
                  <a:latin typeface="Arial"/>
                  <a:ea typeface="Arial"/>
                  <a:cs typeface="Arial"/>
                  <a:sym typeface="Arial"/>
                </a:rPr>
                <a:t>Minimal integration with infrastructure specific APIs for the following:</a:t>
              </a:r>
              <a:endParaRPr sz="1400" b="0" i="0" u="none" strike="noStrike" cap="none">
                <a:solidFill>
                  <a:srgbClr val="1F556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lang="en-US" sz="1800" b="1" i="0" u="none" strike="noStrike" cap="none">
                  <a:solidFill>
                    <a:srgbClr val="1F5566"/>
                  </a:solidFill>
                  <a:latin typeface="Arial"/>
                  <a:ea typeface="Arial"/>
                  <a:cs typeface="Arial"/>
                  <a:sym typeface="Arial"/>
                </a:rPr>
                <a:t>Block storage provider </a:t>
              </a:r>
              <a:r>
                <a:rPr lang="en-US" sz="1800" b="0" i="0" u="none" strike="noStrike" cap="none">
                  <a:solidFill>
                    <a:srgbClr val="1F5566"/>
                  </a:solidFill>
                  <a:latin typeface="Arial"/>
                  <a:ea typeface="Arial"/>
                  <a:cs typeface="Arial"/>
                  <a:sym typeface="Arial"/>
                </a:rPr>
                <a:t>- Snapshot functionality, snapshot and block copy</a:t>
              </a:r>
              <a:endParaRPr sz="1400" b="0" i="0" u="none" strike="noStrike" cap="none">
                <a:solidFill>
                  <a:srgbClr val="1F556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lang="en-US" sz="1800" b="1" i="0" u="none" strike="noStrike" cap="none">
                  <a:solidFill>
                    <a:srgbClr val="1F5566"/>
                  </a:solidFill>
                  <a:latin typeface="Arial"/>
                  <a:ea typeface="Arial"/>
                  <a:cs typeface="Arial"/>
                  <a:sym typeface="Arial"/>
                </a:rPr>
                <a:t>Object/file provider </a:t>
              </a:r>
              <a:r>
                <a:rPr lang="en-US" sz="1800" b="0" i="0" u="none" strike="noStrike" cap="none">
                  <a:solidFill>
                    <a:srgbClr val="1F5566"/>
                  </a:solidFill>
                  <a:latin typeface="Arial"/>
                  <a:ea typeface="Arial"/>
                  <a:cs typeface="Arial"/>
                  <a:sym typeface="Arial"/>
                </a:rPr>
                <a:t>- S3-compatible object store or other file storage like NFS for artifacts</a:t>
              </a:r>
              <a:endParaRPr sz="1400" b="0" i="0" u="none" strike="noStrike" cap="none">
                <a:solidFill>
                  <a:srgbClr val="1F55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4"/>
            <p:cNvSpPr txBox="1"/>
            <p:nvPr/>
          </p:nvSpPr>
          <p:spPr>
            <a:xfrm>
              <a:off x="13156595" y="6092651"/>
              <a:ext cx="453616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Infrastructure APIs</a:t>
              </a:r>
              <a:endPara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12573000" y="6073397"/>
              <a:ext cx="548640" cy="548640"/>
            </a:xfrm>
            <a:prstGeom prst="ellipse">
              <a:avLst/>
            </a:prstGeom>
            <a:solidFill>
              <a:srgbClr val="D73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24"/>
          <p:cNvSpPr/>
          <p:nvPr/>
        </p:nvSpPr>
        <p:spPr>
          <a:xfrm rot="5400000">
            <a:off x="9419577" y="8136814"/>
            <a:ext cx="748145" cy="17033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0A8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9254833" y="8024301"/>
            <a:ext cx="381000" cy="381000"/>
          </a:xfrm>
          <a:prstGeom prst="ellipse">
            <a:avLst/>
          </a:prstGeom>
          <a:solidFill>
            <a:srgbClr val="D73B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24"/>
          <p:cNvGrpSpPr/>
          <p:nvPr/>
        </p:nvGrpSpPr>
        <p:grpSpPr>
          <a:xfrm>
            <a:off x="1025233" y="2476500"/>
            <a:ext cx="9067800" cy="528992"/>
            <a:chOff x="710394" y="2156039"/>
            <a:chExt cx="12069237" cy="704088"/>
          </a:xfrm>
        </p:grpSpPr>
        <p:pic>
          <p:nvPicPr>
            <p:cNvPr id="457" name="Google Shape;457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1255" y="2159339"/>
              <a:ext cx="618295" cy="631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0394" y="2156039"/>
              <a:ext cx="704088" cy="704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115743" y="2180462"/>
              <a:ext cx="663888" cy="662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46322" y="2171873"/>
              <a:ext cx="612648" cy="6126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1" name="Google Shape;461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78180" y="5136141"/>
            <a:ext cx="1407728" cy="844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73615" y="7402600"/>
            <a:ext cx="547195" cy="5311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3" name="Google Shape;463;p24"/>
          <p:cNvGrpSpPr/>
          <p:nvPr/>
        </p:nvGrpSpPr>
        <p:grpSpPr>
          <a:xfrm>
            <a:off x="1048679" y="8660738"/>
            <a:ext cx="1711900" cy="301243"/>
            <a:chOff x="609600" y="7581900"/>
            <a:chExt cx="1711900" cy="301243"/>
          </a:xfrm>
        </p:grpSpPr>
        <p:pic>
          <p:nvPicPr>
            <p:cNvPr id="464" name="Google Shape;464;p2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137521" y="7581900"/>
              <a:ext cx="320943" cy="2844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2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09600" y="7581900"/>
              <a:ext cx="448713" cy="2844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24"/>
            <p:cNvPicPr preferRelativeResize="0"/>
            <p:nvPr/>
          </p:nvPicPr>
          <p:blipFill rotWithShape="1">
            <a:blip r:embed="rId11">
              <a:alphaModFix amt="50000"/>
            </a:blip>
            <a:srcRect/>
            <a:stretch/>
          </p:blipFill>
          <p:spPr>
            <a:xfrm>
              <a:off x="2013946" y="7599679"/>
              <a:ext cx="307554" cy="283464"/>
            </a:xfrm>
            <a:prstGeom prst="rect">
              <a:avLst/>
            </a:prstGeom>
            <a:noFill/>
            <a:ln>
              <a:noFill/>
            </a:ln>
            <a:effectLst>
              <a:outerShdw sx="1000" sy="1000" algn="ctr" rotWithShape="0">
                <a:srgbClr val="000000"/>
              </a:outerShdw>
            </a:effectLst>
          </p:spPr>
        </p:pic>
      </p:grpSp>
      <p:grpSp>
        <p:nvGrpSpPr>
          <p:cNvPr id="467" name="Google Shape;467;p24"/>
          <p:cNvGrpSpPr/>
          <p:nvPr/>
        </p:nvGrpSpPr>
        <p:grpSpPr>
          <a:xfrm>
            <a:off x="2910259" y="8671492"/>
            <a:ext cx="797758" cy="283464"/>
            <a:chOff x="809063" y="8113113"/>
            <a:chExt cx="797758" cy="283464"/>
          </a:xfrm>
        </p:grpSpPr>
        <p:pic>
          <p:nvPicPr>
            <p:cNvPr id="468" name="Google Shape;468;p2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09063" y="8113113"/>
              <a:ext cx="283464" cy="283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2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294192" y="8113113"/>
              <a:ext cx="312629" cy="2834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0" name="Google Shape;470;p24"/>
          <p:cNvSpPr/>
          <p:nvPr/>
        </p:nvSpPr>
        <p:spPr>
          <a:xfrm>
            <a:off x="6466006" y="4076700"/>
            <a:ext cx="1709484" cy="952144"/>
          </a:xfrm>
          <a:custGeom>
            <a:avLst/>
            <a:gdLst/>
            <a:ahLst/>
            <a:cxnLst/>
            <a:rect l="l" t="t" r="r" b="b"/>
            <a:pathLst>
              <a:path w="12192000" h="1521000" extrusionOk="0">
                <a:moveTo>
                  <a:pt x="0" y="253505"/>
                </a:moveTo>
                <a:cubicBezTo>
                  <a:pt x="0" y="113498"/>
                  <a:pt x="113498" y="0"/>
                  <a:pt x="253505" y="0"/>
                </a:cubicBezTo>
                <a:lnTo>
                  <a:pt x="11938495" y="0"/>
                </a:lnTo>
                <a:cubicBezTo>
                  <a:pt x="12078502" y="0"/>
                  <a:pt x="12192000" y="113498"/>
                  <a:pt x="12192000" y="253505"/>
                </a:cubicBezTo>
                <a:lnTo>
                  <a:pt x="12192000" y="1267495"/>
                </a:lnTo>
                <a:cubicBezTo>
                  <a:pt x="12192000" y="1407502"/>
                  <a:pt x="12078502" y="1521000"/>
                  <a:pt x="11938495" y="1521000"/>
                </a:cubicBezTo>
                <a:lnTo>
                  <a:pt x="253505" y="1521000"/>
                </a:lnTo>
                <a:cubicBezTo>
                  <a:pt x="113498" y="1521000"/>
                  <a:pt x="0" y="1407502"/>
                  <a:pt x="0" y="1267495"/>
                </a:cubicBezTo>
                <a:lnTo>
                  <a:pt x="0" y="253505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2F8099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211400" tIns="211400" rIns="211400" bIns="21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Blueprint</a:t>
            </a:r>
            <a:endParaRPr sz="1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802033" y="5800519"/>
            <a:ext cx="1709484" cy="952144"/>
          </a:xfrm>
          <a:custGeom>
            <a:avLst/>
            <a:gdLst/>
            <a:ahLst/>
            <a:cxnLst/>
            <a:rect l="l" t="t" r="r" b="b"/>
            <a:pathLst>
              <a:path w="12192000" h="1521000" extrusionOk="0">
                <a:moveTo>
                  <a:pt x="0" y="253505"/>
                </a:moveTo>
                <a:cubicBezTo>
                  <a:pt x="0" y="113498"/>
                  <a:pt x="113498" y="0"/>
                  <a:pt x="253505" y="0"/>
                </a:cubicBezTo>
                <a:lnTo>
                  <a:pt x="11938495" y="0"/>
                </a:lnTo>
                <a:cubicBezTo>
                  <a:pt x="12078502" y="0"/>
                  <a:pt x="12192000" y="113498"/>
                  <a:pt x="12192000" y="253505"/>
                </a:cubicBezTo>
                <a:lnTo>
                  <a:pt x="12192000" y="1267495"/>
                </a:lnTo>
                <a:cubicBezTo>
                  <a:pt x="12192000" y="1407502"/>
                  <a:pt x="12078502" y="1521000"/>
                  <a:pt x="11938495" y="1521000"/>
                </a:cubicBezTo>
                <a:lnTo>
                  <a:pt x="253505" y="1521000"/>
                </a:lnTo>
                <a:cubicBezTo>
                  <a:pt x="113498" y="1521000"/>
                  <a:pt x="0" y="1407502"/>
                  <a:pt x="0" y="1267495"/>
                </a:cubicBezTo>
                <a:lnTo>
                  <a:pt x="0" y="253505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F0870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211400" tIns="211400" rIns="211400" bIns="21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 b="0" i="0" u="none" strike="noStrike" cap="none">
                <a:solidFill>
                  <a:srgbClr val="F08700"/>
                </a:solidFill>
                <a:latin typeface="Arial"/>
                <a:ea typeface="Arial"/>
                <a:cs typeface="Arial"/>
                <a:sym typeface="Arial"/>
              </a:rPr>
              <a:t>Lift-and-Shift App</a:t>
            </a:r>
            <a:endParaRPr sz="1600" b="0" i="0" u="none" strike="noStrike" cap="none">
              <a:solidFill>
                <a:srgbClr val="F087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p24"/>
          <p:cNvGrpSpPr/>
          <p:nvPr/>
        </p:nvGrpSpPr>
        <p:grpSpPr>
          <a:xfrm>
            <a:off x="4573549" y="5610234"/>
            <a:ext cx="2014284" cy="1256944"/>
            <a:chOff x="5785800" y="5419519"/>
            <a:chExt cx="2014284" cy="1256944"/>
          </a:xfrm>
        </p:grpSpPr>
        <p:sp>
          <p:nvSpPr>
            <p:cNvPr id="473" name="Google Shape;473;p24"/>
            <p:cNvSpPr/>
            <p:nvPr/>
          </p:nvSpPr>
          <p:spPr>
            <a:xfrm>
              <a:off x="5785800" y="5419519"/>
              <a:ext cx="1709484" cy="952144"/>
            </a:xfrm>
            <a:custGeom>
              <a:avLst/>
              <a:gdLst/>
              <a:ahLst/>
              <a:cxnLst/>
              <a:rect l="l" t="t" r="r" b="b"/>
              <a:pathLst>
                <a:path w="12192000" h="1521000" extrusionOk="0">
                  <a:moveTo>
                    <a:pt x="0" y="253505"/>
                  </a:moveTo>
                  <a:cubicBezTo>
                    <a:pt x="0" y="113498"/>
                    <a:pt x="113498" y="0"/>
                    <a:pt x="253505" y="0"/>
                  </a:cubicBezTo>
                  <a:lnTo>
                    <a:pt x="11938495" y="0"/>
                  </a:lnTo>
                  <a:cubicBezTo>
                    <a:pt x="12078502" y="0"/>
                    <a:pt x="12192000" y="113498"/>
                    <a:pt x="12192000" y="253505"/>
                  </a:cubicBezTo>
                  <a:lnTo>
                    <a:pt x="12192000" y="1267495"/>
                  </a:lnTo>
                  <a:cubicBezTo>
                    <a:pt x="12192000" y="1407502"/>
                    <a:pt x="12078502" y="1521000"/>
                    <a:pt x="11938495" y="1521000"/>
                  </a:cubicBezTo>
                  <a:lnTo>
                    <a:pt x="253505" y="1521000"/>
                  </a:lnTo>
                  <a:cubicBezTo>
                    <a:pt x="113498" y="1521000"/>
                    <a:pt x="0" y="1407502"/>
                    <a:pt x="0" y="1267495"/>
                  </a:cubicBezTo>
                  <a:lnTo>
                    <a:pt x="0" y="253505"/>
                  </a:lnTo>
                  <a:close/>
                </a:path>
              </a:pathLst>
            </a:custGeom>
            <a:solidFill>
              <a:srgbClr val="DCFBED"/>
            </a:solidFill>
            <a:ln w="25400" cap="flat" cmpd="sng">
              <a:solidFill>
                <a:srgbClr val="6ABE97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211400" tIns="211400" rIns="211400" bIns="21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6ABE97"/>
                  </a:solidFill>
                  <a:latin typeface="Arial"/>
                  <a:ea typeface="Arial"/>
                  <a:cs typeface="Arial"/>
                  <a:sym typeface="Arial"/>
                </a:rPr>
                <a:t>Cloud Native App</a:t>
              </a:r>
              <a:endParaRPr sz="1600" b="0" i="0" u="none" strike="noStrike" cap="none">
                <a:solidFill>
                  <a:srgbClr val="6AB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5938200" y="5571919"/>
              <a:ext cx="1709484" cy="952144"/>
            </a:xfrm>
            <a:custGeom>
              <a:avLst/>
              <a:gdLst/>
              <a:ahLst/>
              <a:cxnLst/>
              <a:rect l="l" t="t" r="r" b="b"/>
              <a:pathLst>
                <a:path w="12192000" h="1521000" extrusionOk="0">
                  <a:moveTo>
                    <a:pt x="0" y="253505"/>
                  </a:moveTo>
                  <a:cubicBezTo>
                    <a:pt x="0" y="113498"/>
                    <a:pt x="113498" y="0"/>
                    <a:pt x="253505" y="0"/>
                  </a:cubicBezTo>
                  <a:lnTo>
                    <a:pt x="11938495" y="0"/>
                  </a:lnTo>
                  <a:cubicBezTo>
                    <a:pt x="12078502" y="0"/>
                    <a:pt x="12192000" y="113498"/>
                    <a:pt x="12192000" y="253505"/>
                  </a:cubicBezTo>
                  <a:lnTo>
                    <a:pt x="12192000" y="1267495"/>
                  </a:lnTo>
                  <a:cubicBezTo>
                    <a:pt x="12192000" y="1407502"/>
                    <a:pt x="12078502" y="1521000"/>
                    <a:pt x="11938495" y="1521000"/>
                  </a:cubicBezTo>
                  <a:lnTo>
                    <a:pt x="253505" y="1521000"/>
                  </a:lnTo>
                  <a:cubicBezTo>
                    <a:pt x="113498" y="1521000"/>
                    <a:pt x="0" y="1407502"/>
                    <a:pt x="0" y="1267495"/>
                  </a:cubicBezTo>
                  <a:lnTo>
                    <a:pt x="0" y="253505"/>
                  </a:lnTo>
                  <a:close/>
                </a:path>
              </a:pathLst>
            </a:custGeom>
            <a:solidFill>
              <a:srgbClr val="DCFBED"/>
            </a:solidFill>
            <a:ln w="25400" cap="flat" cmpd="sng">
              <a:solidFill>
                <a:srgbClr val="6ABE97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211400" tIns="211400" rIns="211400" bIns="21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6ABE97"/>
                  </a:solidFill>
                  <a:latin typeface="Arial"/>
                  <a:ea typeface="Arial"/>
                  <a:cs typeface="Arial"/>
                  <a:sym typeface="Arial"/>
                </a:rPr>
                <a:t>Cloud Native App</a:t>
              </a:r>
              <a:endParaRPr sz="1600" b="0" i="0" u="none" strike="noStrike" cap="none">
                <a:solidFill>
                  <a:srgbClr val="6AB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6090600" y="5724319"/>
              <a:ext cx="1709484" cy="952144"/>
            </a:xfrm>
            <a:custGeom>
              <a:avLst/>
              <a:gdLst/>
              <a:ahLst/>
              <a:cxnLst/>
              <a:rect l="l" t="t" r="r" b="b"/>
              <a:pathLst>
                <a:path w="12192000" h="1521000" extrusionOk="0">
                  <a:moveTo>
                    <a:pt x="0" y="253505"/>
                  </a:moveTo>
                  <a:cubicBezTo>
                    <a:pt x="0" y="113498"/>
                    <a:pt x="113498" y="0"/>
                    <a:pt x="253505" y="0"/>
                  </a:cubicBezTo>
                  <a:lnTo>
                    <a:pt x="11938495" y="0"/>
                  </a:lnTo>
                  <a:cubicBezTo>
                    <a:pt x="12078502" y="0"/>
                    <a:pt x="12192000" y="113498"/>
                    <a:pt x="12192000" y="253505"/>
                  </a:cubicBezTo>
                  <a:lnTo>
                    <a:pt x="12192000" y="1267495"/>
                  </a:lnTo>
                  <a:cubicBezTo>
                    <a:pt x="12192000" y="1407502"/>
                    <a:pt x="12078502" y="1521000"/>
                    <a:pt x="11938495" y="1521000"/>
                  </a:cubicBezTo>
                  <a:lnTo>
                    <a:pt x="253505" y="1521000"/>
                  </a:lnTo>
                  <a:cubicBezTo>
                    <a:pt x="113498" y="1521000"/>
                    <a:pt x="0" y="1407502"/>
                    <a:pt x="0" y="1267495"/>
                  </a:cubicBezTo>
                  <a:lnTo>
                    <a:pt x="0" y="253505"/>
                  </a:lnTo>
                  <a:close/>
                </a:path>
              </a:pathLst>
            </a:custGeom>
            <a:solidFill>
              <a:srgbClr val="DCFBED"/>
            </a:solidFill>
            <a:ln w="25400" cap="flat" cmpd="sng">
              <a:solidFill>
                <a:srgbClr val="6ABE97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211400" tIns="211400" rIns="211400" bIns="21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6ABE97"/>
                  </a:solidFill>
                  <a:latin typeface="Arial"/>
                  <a:ea typeface="Arial"/>
                  <a:cs typeface="Arial"/>
                  <a:sym typeface="Arial"/>
                </a:rPr>
                <a:t>Cloud Native App</a:t>
              </a:r>
              <a:endParaRPr sz="1600" b="0" i="0" u="none" strike="noStrike" cap="none">
                <a:solidFill>
                  <a:srgbClr val="6AB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24"/>
          <p:cNvSpPr/>
          <p:nvPr/>
        </p:nvSpPr>
        <p:spPr>
          <a:xfrm rot="5400000">
            <a:off x="7052665" y="5340786"/>
            <a:ext cx="900545" cy="17033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0A8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6953260" y="5148858"/>
            <a:ext cx="381000" cy="381000"/>
          </a:xfrm>
          <a:prstGeom prst="ellipse">
            <a:avLst/>
          </a:prstGeom>
          <a:solidFill>
            <a:srgbClr val="D73B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24" descr="Icon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655165" y="8461576"/>
            <a:ext cx="703295" cy="703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015833" y="8648700"/>
            <a:ext cx="332776" cy="33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310831" y="8445957"/>
            <a:ext cx="773625" cy="7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9144000" y="8584408"/>
            <a:ext cx="429376" cy="42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/>
        </p:nvSpPr>
        <p:spPr>
          <a:xfrm>
            <a:off x="2269009" y="3089513"/>
            <a:ext cx="57269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Kubernetes-native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70"/>
          <p:cNvSpPr txBox="1"/>
          <p:nvPr/>
        </p:nvSpPr>
        <p:spPr>
          <a:xfrm>
            <a:off x="9358565" y="2981321"/>
            <a:ext cx="2095500" cy="18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endParaRPr sz="11499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70"/>
          <p:cNvSpPr txBox="1"/>
          <p:nvPr/>
        </p:nvSpPr>
        <p:spPr>
          <a:xfrm>
            <a:off x="1144730" y="6416679"/>
            <a:ext cx="2095500" cy="18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endParaRPr sz="11499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0"/>
          <p:cNvSpPr txBox="1"/>
          <p:nvPr/>
        </p:nvSpPr>
        <p:spPr>
          <a:xfrm>
            <a:off x="2269007" y="6432055"/>
            <a:ext cx="5638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Freedom of choice</a:t>
            </a:r>
            <a:endParaRPr sz="3600" b="1" i="0" u="none" strike="noStrike" cap="none" baseline="30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70"/>
          <p:cNvSpPr txBox="1"/>
          <p:nvPr/>
        </p:nvSpPr>
        <p:spPr>
          <a:xfrm>
            <a:off x="9549065" y="6416679"/>
            <a:ext cx="2095500" cy="18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endParaRPr sz="11499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70"/>
          <p:cNvSpPr txBox="1"/>
          <p:nvPr/>
        </p:nvSpPr>
        <p:spPr>
          <a:xfrm>
            <a:off x="10439403" y="6432053"/>
            <a:ext cx="61912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DevOps speed and scale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70"/>
          <p:cNvSpPr/>
          <p:nvPr/>
        </p:nvSpPr>
        <p:spPr>
          <a:xfrm>
            <a:off x="2269007" y="3831800"/>
            <a:ext cx="5460125" cy="138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– K8s RBAC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Cloud-native monitoring, logging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0"/>
          <p:cNvSpPr/>
          <p:nvPr/>
        </p:nvSpPr>
        <p:spPr>
          <a:xfrm>
            <a:off x="2269007" y="7172336"/>
            <a:ext cx="6619019" cy="138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K8s Distro, Storage, DB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 deployments – Cloud/OnPrem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Transforms – App mobility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0"/>
          <p:cNvSpPr/>
          <p:nvPr/>
        </p:nvSpPr>
        <p:spPr>
          <a:xfrm>
            <a:off x="10439403" y="7172337"/>
            <a:ext cx="6783791" cy="138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multi-cluster, self-service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CPU &amp; Memory w/serverless Throughput &amp; Space efficiencies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70"/>
          <p:cNvSpPr/>
          <p:nvPr/>
        </p:nvSpPr>
        <p:spPr>
          <a:xfrm>
            <a:off x="889572" y="3141461"/>
            <a:ext cx="1223102" cy="915630"/>
          </a:xfrm>
          <a:custGeom>
            <a:avLst/>
            <a:gdLst/>
            <a:ahLst/>
            <a:cxnLst/>
            <a:rect l="l" t="t" r="r" b="b"/>
            <a:pathLst>
              <a:path w="1774192" h="1328184" extrusionOk="0">
                <a:moveTo>
                  <a:pt x="1049430" y="800190"/>
                </a:moveTo>
                <a:lnTo>
                  <a:pt x="1049430" y="570627"/>
                </a:lnTo>
                <a:moveTo>
                  <a:pt x="1239639" y="800190"/>
                </a:moveTo>
                <a:lnTo>
                  <a:pt x="1239639" y="413213"/>
                </a:lnTo>
                <a:moveTo>
                  <a:pt x="1433128" y="800190"/>
                </a:moveTo>
                <a:lnTo>
                  <a:pt x="1433128" y="282034"/>
                </a:lnTo>
                <a:moveTo>
                  <a:pt x="564069" y="331226"/>
                </a:moveTo>
                <a:lnTo>
                  <a:pt x="564069" y="541112"/>
                </a:lnTo>
                <a:lnTo>
                  <a:pt x="796911" y="541112"/>
                </a:lnTo>
                <a:moveTo>
                  <a:pt x="59030" y="1095342"/>
                </a:moveTo>
                <a:lnTo>
                  <a:pt x="59030" y="150855"/>
                </a:lnTo>
                <a:cubicBezTo>
                  <a:pt x="59030" y="111502"/>
                  <a:pt x="75428" y="72148"/>
                  <a:pt x="101664" y="42633"/>
                </a:cubicBezTo>
                <a:cubicBezTo>
                  <a:pt x="131179" y="16397"/>
                  <a:pt x="170532" y="0"/>
                  <a:pt x="209886" y="0"/>
                </a:cubicBezTo>
                <a:lnTo>
                  <a:pt x="1561027" y="0"/>
                </a:lnTo>
                <a:cubicBezTo>
                  <a:pt x="1600380" y="0"/>
                  <a:pt x="1639734" y="16397"/>
                  <a:pt x="1669249" y="42633"/>
                </a:cubicBezTo>
                <a:cubicBezTo>
                  <a:pt x="1698764" y="72148"/>
                  <a:pt x="1711882" y="108222"/>
                  <a:pt x="1711882" y="150855"/>
                </a:cubicBezTo>
                <a:lnTo>
                  <a:pt x="1711882" y="1095342"/>
                </a:lnTo>
                <a:moveTo>
                  <a:pt x="823146" y="541112"/>
                </a:moveTo>
                <a:cubicBezTo>
                  <a:pt x="823146" y="685409"/>
                  <a:pt x="708365" y="800190"/>
                  <a:pt x="564069" y="800190"/>
                </a:cubicBezTo>
                <a:cubicBezTo>
                  <a:pt x="423051" y="800190"/>
                  <a:pt x="304991" y="685409"/>
                  <a:pt x="304991" y="541112"/>
                </a:cubicBezTo>
                <a:cubicBezTo>
                  <a:pt x="304991" y="396815"/>
                  <a:pt x="419772" y="282034"/>
                  <a:pt x="564069" y="282034"/>
                </a:cubicBezTo>
                <a:cubicBezTo>
                  <a:pt x="708365" y="282034"/>
                  <a:pt x="823146" y="400095"/>
                  <a:pt x="823146" y="541112"/>
                </a:cubicBezTo>
                <a:close/>
                <a:moveTo>
                  <a:pt x="1088783" y="1095342"/>
                </a:moveTo>
                <a:cubicBezTo>
                  <a:pt x="1088783" y="1118298"/>
                  <a:pt x="1078945" y="1141254"/>
                  <a:pt x="1062548" y="1157652"/>
                </a:cubicBezTo>
                <a:cubicBezTo>
                  <a:pt x="1046150" y="1174049"/>
                  <a:pt x="1023194" y="1183887"/>
                  <a:pt x="1000238" y="1183887"/>
                </a:cubicBezTo>
                <a:lnTo>
                  <a:pt x="764116" y="1183887"/>
                </a:lnTo>
                <a:cubicBezTo>
                  <a:pt x="741160" y="1183887"/>
                  <a:pt x="718203" y="1174049"/>
                  <a:pt x="701806" y="1157652"/>
                </a:cubicBezTo>
                <a:cubicBezTo>
                  <a:pt x="685409" y="1141254"/>
                  <a:pt x="675570" y="1118298"/>
                  <a:pt x="675570" y="1095342"/>
                </a:cubicBezTo>
                <a:lnTo>
                  <a:pt x="0" y="1095342"/>
                </a:lnTo>
                <a:lnTo>
                  <a:pt x="0" y="1147813"/>
                </a:lnTo>
                <a:cubicBezTo>
                  <a:pt x="0" y="1197005"/>
                  <a:pt x="19677" y="1239638"/>
                  <a:pt x="52471" y="1275713"/>
                </a:cubicBezTo>
                <a:cubicBezTo>
                  <a:pt x="85266" y="1308507"/>
                  <a:pt x="131179" y="1328184"/>
                  <a:pt x="180371" y="1328184"/>
                </a:cubicBezTo>
                <a:lnTo>
                  <a:pt x="1593821" y="1328184"/>
                </a:lnTo>
                <a:cubicBezTo>
                  <a:pt x="1639734" y="1328184"/>
                  <a:pt x="1685647" y="1308507"/>
                  <a:pt x="1721721" y="1275713"/>
                </a:cubicBezTo>
                <a:cubicBezTo>
                  <a:pt x="1754515" y="1242918"/>
                  <a:pt x="1774192" y="1197005"/>
                  <a:pt x="1774192" y="1147813"/>
                </a:cubicBezTo>
                <a:lnTo>
                  <a:pt x="1774192" y="1098621"/>
                </a:lnTo>
                <a:lnTo>
                  <a:pt x="1088783" y="1098621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1"/>
              <a:buFont typeface="Arial"/>
              <a:buNone/>
            </a:pPr>
            <a:endParaRPr sz="701" b="0" i="0" u="none" strike="noStrike" cap="none">
              <a:solidFill>
                <a:srgbClr val="159F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2599" y="6540810"/>
            <a:ext cx="1237596" cy="12375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8" name="Google Shape;498;p70"/>
          <p:cNvGrpSpPr/>
          <p:nvPr/>
        </p:nvGrpSpPr>
        <p:grpSpPr>
          <a:xfrm>
            <a:off x="9053765" y="3002963"/>
            <a:ext cx="7576888" cy="2213692"/>
            <a:chOff x="9053765" y="3002963"/>
            <a:chExt cx="7576888" cy="2213692"/>
          </a:xfrm>
        </p:grpSpPr>
        <p:sp>
          <p:nvSpPr>
            <p:cNvPr id="499" name="Google Shape;499;p70"/>
            <p:cNvSpPr txBox="1"/>
            <p:nvPr/>
          </p:nvSpPr>
          <p:spPr>
            <a:xfrm>
              <a:off x="10439403" y="3088989"/>
              <a:ext cx="61912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Multi-layered consistency</a:t>
              </a:r>
              <a:endPara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70"/>
            <p:cNvSpPr/>
            <p:nvPr/>
          </p:nvSpPr>
          <p:spPr>
            <a:xfrm>
              <a:off x="10439403" y="3831276"/>
              <a:ext cx="6191250" cy="1385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1"/>
                <a:buFont typeface="Arial"/>
                <a:buNone/>
              </a:pPr>
              <a:r>
                <a:rPr lang="en-US" sz="280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Wide Spectrum: App/DB/System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1"/>
                <a:buFont typeface="Arial"/>
                <a:buNone/>
              </a:pPr>
              <a:r>
                <a:rPr lang="en-US" sz="280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DB Level tools, Storage level w/ CBT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1"/>
                <a:buFont typeface="Arial"/>
                <a:buNone/>
              </a:pPr>
              <a:r>
                <a:rPr lang="en-US" sz="280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Extensibility to define workflows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1" name="Google Shape;501;p7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053765" y="3002963"/>
              <a:ext cx="1237596" cy="12582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2" name="Google Shape;502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911" y="6516846"/>
            <a:ext cx="1123075" cy="11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70"/>
          <p:cNvSpPr txBox="1"/>
          <p:nvPr/>
        </p:nvSpPr>
        <p:spPr>
          <a:xfrm>
            <a:off x="720002" y="342903"/>
            <a:ext cx="16850450" cy="144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B20"/>
              </a:buClr>
              <a:buSzPts val="4500"/>
              <a:buFont typeface="Arial"/>
              <a:buNone/>
            </a:pPr>
            <a:r>
              <a:rPr lang="en-US" sz="4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Kubernetes backup, dr, and mobility</a:t>
            </a:r>
            <a:br>
              <a:rPr lang="en-US" sz="4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Kasten K10 unique capabilities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1"/>
          <p:cNvSpPr txBox="1"/>
          <p:nvPr/>
        </p:nvSpPr>
        <p:spPr>
          <a:xfrm>
            <a:off x="9358565" y="3388520"/>
            <a:ext cx="2095500" cy="18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endParaRPr sz="11499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0" name="Google Shape;510;p71"/>
          <p:cNvGrpSpPr/>
          <p:nvPr/>
        </p:nvGrpSpPr>
        <p:grpSpPr>
          <a:xfrm>
            <a:off x="864235" y="3019169"/>
            <a:ext cx="14137038" cy="2531720"/>
            <a:chOff x="864235" y="3019169"/>
            <a:chExt cx="14137038" cy="2531720"/>
          </a:xfrm>
        </p:grpSpPr>
        <p:grpSp>
          <p:nvGrpSpPr>
            <p:cNvPr id="511" name="Google Shape;511;p71"/>
            <p:cNvGrpSpPr/>
            <p:nvPr/>
          </p:nvGrpSpPr>
          <p:grpSpPr>
            <a:xfrm>
              <a:off x="864235" y="3152947"/>
              <a:ext cx="6149204" cy="2153526"/>
              <a:chOff x="864235" y="3522298"/>
              <a:chExt cx="6149204" cy="2153526"/>
            </a:xfrm>
          </p:grpSpPr>
          <p:sp>
            <p:nvSpPr>
              <p:cNvPr id="512" name="Google Shape;512;p71"/>
              <p:cNvSpPr txBox="1"/>
              <p:nvPr/>
            </p:nvSpPr>
            <p:spPr>
              <a:xfrm>
                <a:off x="2414672" y="3522298"/>
                <a:ext cx="454854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3600" b="1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Simplicity</a:t>
                </a:r>
                <a:endParaRPr sz="14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13" name="Google Shape;513;p7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64235" y="3522298"/>
                <a:ext cx="1395874" cy="13508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4" name="Google Shape;514;p71"/>
              <p:cNvSpPr/>
              <p:nvPr/>
            </p:nvSpPr>
            <p:spPr>
              <a:xfrm>
                <a:off x="2464897" y="4290445"/>
                <a:ext cx="4548542" cy="13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1"/>
                  <a:buFont typeface="Arial"/>
                  <a:buNone/>
                </a:pPr>
                <a:r>
                  <a:rPr lang="en-US" sz="280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Native CLI + K8s APIs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1"/>
                  <a:buFont typeface="Arial"/>
                  <a:buNone/>
                </a:pPr>
                <a:r>
                  <a:rPr lang="en-US" sz="280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Kubernetes CRDs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1"/>
                  <a:buFont typeface="Arial"/>
                  <a:buNone/>
                </a:pPr>
                <a:r>
                  <a:rPr lang="en-US" sz="280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use dashboard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5" name="Google Shape;515;p71"/>
            <p:cNvGrpSpPr/>
            <p:nvPr/>
          </p:nvGrpSpPr>
          <p:grpSpPr>
            <a:xfrm>
              <a:off x="8021776" y="3019169"/>
              <a:ext cx="6979497" cy="2531720"/>
              <a:chOff x="7246322" y="3388520"/>
              <a:chExt cx="6979497" cy="2531720"/>
            </a:xfrm>
          </p:grpSpPr>
          <p:sp>
            <p:nvSpPr>
              <p:cNvPr id="516" name="Google Shape;516;p71"/>
              <p:cNvSpPr txBox="1"/>
              <p:nvPr/>
            </p:nvSpPr>
            <p:spPr>
              <a:xfrm>
                <a:off x="8625746" y="3388520"/>
                <a:ext cx="560007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3600" b="1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Security</a:t>
                </a:r>
                <a:endParaRPr sz="14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17" name="Google Shape;517;p7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246322" y="3470251"/>
                <a:ext cx="1429649" cy="14296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8" name="Google Shape;518;p71"/>
              <p:cNvSpPr/>
              <p:nvPr/>
            </p:nvSpPr>
            <p:spPr>
              <a:xfrm>
                <a:off x="8645494" y="4103845"/>
                <a:ext cx="5460125" cy="1816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1"/>
                  <a:buFont typeface="Arial"/>
                  <a:buNone/>
                </a:pPr>
                <a:r>
                  <a:rPr lang="en-US" sz="280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Encryption with CMKs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1"/>
                  <a:buFont typeface="Arial"/>
                  <a:buNone/>
                </a:pPr>
                <a:r>
                  <a:rPr lang="en-US" sz="280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Immutable object storage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1"/>
                  <a:buFont typeface="Arial"/>
                  <a:buNone/>
                </a:pPr>
                <a:r>
                  <a:rPr lang="en-US" sz="280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No priv daemonsets required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1"/>
                  <a:buFont typeface="Arial"/>
                  <a:buNone/>
                </a:pPr>
                <a:r>
                  <a:rPr lang="en-US" sz="280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RBAC + OIDC + Token Support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9" name="Google Shape;519;p71"/>
          <p:cNvGrpSpPr/>
          <p:nvPr/>
        </p:nvGrpSpPr>
        <p:grpSpPr>
          <a:xfrm>
            <a:off x="3600796" y="6565831"/>
            <a:ext cx="10625023" cy="1579162"/>
            <a:chOff x="3600796" y="6949913"/>
            <a:chExt cx="10625023" cy="1579162"/>
          </a:xfrm>
        </p:grpSpPr>
        <p:sp>
          <p:nvSpPr>
            <p:cNvPr id="520" name="Google Shape;520;p71"/>
            <p:cNvSpPr txBox="1"/>
            <p:nvPr/>
          </p:nvSpPr>
          <p:spPr>
            <a:xfrm>
              <a:off x="4872310" y="6949913"/>
              <a:ext cx="935350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Cloud-Native Monitoring, Logging</a:t>
              </a:r>
              <a:endPara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1" name="Google Shape;521;p7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0796" y="7122069"/>
              <a:ext cx="1211836" cy="12118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2" name="Google Shape;522;p71"/>
            <p:cNvSpPr/>
            <p:nvPr/>
          </p:nvSpPr>
          <p:spPr>
            <a:xfrm>
              <a:off x="5039476" y="7574712"/>
              <a:ext cx="8170722" cy="954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1"/>
                <a:buFont typeface="Arial"/>
                <a:buNone/>
              </a:pPr>
              <a:r>
                <a:rPr lang="en-US" sz="280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Integrations with Prometheus, Grafana,..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1"/>
                <a:buFont typeface="Arial"/>
                <a:buNone/>
              </a:pPr>
              <a:r>
                <a:rPr lang="en-US" sz="280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Rich dashboard data – coverage, storage use, ..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p71"/>
          <p:cNvSpPr txBox="1">
            <a:spLocks noGrp="1"/>
          </p:cNvSpPr>
          <p:nvPr>
            <p:ph type="title"/>
          </p:nvPr>
        </p:nvSpPr>
        <p:spPr>
          <a:xfrm>
            <a:off x="762001" y="377904"/>
            <a:ext cx="9486900" cy="13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/>
              <a:t>Kasten K10</a:t>
            </a:r>
            <a:br>
              <a:rPr lang="en-US" sz="6401" b="0">
                <a:solidFill>
                  <a:srgbClr val="93EB20"/>
                </a:solidFill>
              </a:rPr>
            </a:br>
            <a:r>
              <a:rPr lang="en-US" b="0">
                <a:solidFill>
                  <a:schemeClr val="accent4"/>
                </a:solidFill>
              </a:rPr>
              <a:t>Kubernetes-native</a:t>
            </a:r>
            <a:br>
              <a:rPr lang="en-US" sz="1400" b="0">
                <a:solidFill>
                  <a:srgbClr val="000000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"/>
          <p:cNvSpPr txBox="1"/>
          <p:nvPr/>
        </p:nvSpPr>
        <p:spPr>
          <a:xfrm>
            <a:off x="2829143" y="3162324"/>
            <a:ext cx="61685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Consistency Spectrum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72"/>
          <p:cNvSpPr txBox="1"/>
          <p:nvPr/>
        </p:nvSpPr>
        <p:spPr>
          <a:xfrm>
            <a:off x="10927220" y="3185340"/>
            <a:ext cx="56000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DB Level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72"/>
          <p:cNvSpPr/>
          <p:nvPr/>
        </p:nvSpPr>
        <p:spPr>
          <a:xfrm>
            <a:off x="2879369" y="3889527"/>
            <a:ext cx="5885916" cy="138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consistent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consistent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consistent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2"/>
          <p:cNvSpPr/>
          <p:nvPr/>
        </p:nvSpPr>
        <p:spPr>
          <a:xfrm>
            <a:off x="10946968" y="3859720"/>
            <a:ext cx="5460125" cy="138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Relational/NoSQL support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Dataservices tools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Native integrations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Google Shape;533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992" y="3186386"/>
            <a:ext cx="1674288" cy="167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2985" y="3330495"/>
            <a:ext cx="1481841" cy="15312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" name="Google Shape;535;p72"/>
          <p:cNvGrpSpPr/>
          <p:nvPr/>
        </p:nvGrpSpPr>
        <p:grpSpPr>
          <a:xfrm>
            <a:off x="3947395" y="6595638"/>
            <a:ext cx="9902198" cy="1579163"/>
            <a:chOff x="5922380" y="7251289"/>
            <a:chExt cx="9902198" cy="1579163"/>
          </a:xfrm>
        </p:grpSpPr>
        <p:sp>
          <p:nvSpPr>
            <p:cNvPr id="536" name="Google Shape;536;p72"/>
            <p:cNvSpPr txBox="1"/>
            <p:nvPr/>
          </p:nvSpPr>
          <p:spPr>
            <a:xfrm>
              <a:off x="7486691" y="7251289"/>
              <a:ext cx="76565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Workflow Extensibility</a:t>
              </a:r>
              <a:endPara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72"/>
            <p:cNvSpPr/>
            <p:nvPr/>
          </p:nvSpPr>
          <p:spPr>
            <a:xfrm>
              <a:off x="7486691" y="7876088"/>
              <a:ext cx="8337888" cy="954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1"/>
                <a:buFont typeface="Arial"/>
                <a:buNone/>
              </a:pPr>
              <a:r>
                <a:rPr lang="en-US" sz="280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Predefined blueprints for common app patterns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1"/>
                <a:buFont typeface="Arial"/>
                <a:buNone/>
              </a:pPr>
              <a:r>
                <a:rPr lang="en-US" sz="280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Easy to extend/author blueprints with hook ext.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8" name="Google Shape;538;p7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22380" y="7356956"/>
              <a:ext cx="1473496" cy="1473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9" name="Google Shape;539;p72"/>
          <p:cNvSpPr txBox="1">
            <a:spLocks noGrp="1"/>
          </p:cNvSpPr>
          <p:nvPr>
            <p:ph type="title"/>
          </p:nvPr>
        </p:nvSpPr>
        <p:spPr>
          <a:xfrm>
            <a:off x="762000" y="377904"/>
            <a:ext cx="11101137" cy="15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/>
              <a:t>Kasten K10</a:t>
            </a:r>
            <a:br>
              <a:rPr lang="en-US" sz="6401" b="0">
                <a:solidFill>
                  <a:srgbClr val="93EB20"/>
                </a:solidFill>
              </a:rPr>
            </a:br>
            <a:r>
              <a:rPr lang="en-US" b="0">
                <a:solidFill>
                  <a:schemeClr val="accent4"/>
                </a:solidFill>
              </a:rPr>
              <a:t>Multi-layered consistency</a:t>
            </a:r>
            <a:br>
              <a:rPr lang="en-US" sz="1400" b="0">
                <a:solidFill>
                  <a:srgbClr val="000000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3"/>
          <p:cNvSpPr txBox="1"/>
          <p:nvPr/>
        </p:nvSpPr>
        <p:spPr>
          <a:xfrm>
            <a:off x="9358565" y="3388520"/>
            <a:ext cx="2095500" cy="18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endParaRPr sz="11499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3"/>
          <p:cNvSpPr txBox="1"/>
          <p:nvPr/>
        </p:nvSpPr>
        <p:spPr>
          <a:xfrm>
            <a:off x="9549065" y="6416679"/>
            <a:ext cx="2095500" cy="18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endParaRPr sz="11499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73"/>
          <p:cNvSpPr txBox="1"/>
          <p:nvPr/>
        </p:nvSpPr>
        <p:spPr>
          <a:xfrm>
            <a:off x="720002" y="342903"/>
            <a:ext cx="9761480" cy="144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B20"/>
              </a:buClr>
              <a:buSzPts val="4500"/>
              <a:buFont typeface="Arial"/>
              <a:buNone/>
            </a:pPr>
            <a:r>
              <a:rPr lang="en-US" sz="4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Kasten K10</a:t>
            </a:r>
            <a:br>
              <a:rPr lang="en-US" sz="6401" b="0" i="0" u="none" strike="noStrike" cap="none">
                <a:solidFill>
                  <a:srgbClr val="93EB2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DevOps Speed and Scale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73"/>
          <p:cNvSpPr txBox="1"/>
          <p:nvPr/>
        </p:nvSpPr>
        <p:spPr>
          <a:xfrm>
            <a:off x="2479262" y="3129672"/>
            <a:ext cx="60887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Self-Service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73"/>
          <p:cNvSpPr txBox="1"/>
          <p:nvPr/>
        </p:nvSpPr>
        <p:spPr>
          <a:xfrm>
            <a:off x="10729460" y="3182494"/>
            <a:ext cx="63107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Optimized CPU &amp; Memory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73"/>
          <p:cNvSpPr/>
          <p:nvPr/>
        </p:nvSpPr>
        <p:spPr>
          <a:xfrm>
            <a:off x="2525831" y="3856874"/>
            <a:ext cx="6503097" cy="138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Multi-tenant and multi-cluster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and global protection policies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DevSecOps w/forward looking policies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73"/>
          <p:cNvSpPr/>
          <p:nvPr/>
        </p:nvSpPr>
        <p:spPr>
          <a:xfrm>
            <a:off x="10769678" y="3856874"/>
            <a:ext cx="6503097" cy="138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Next-Gen Data Engine – dynamic scale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data transfers, lock-free algos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Pluggable encryption and compression</a:t>
            </a:r>
            <a:endParaRPr sz="280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3"/>
          <p:cNvSpPr txBox="1"/>
          <p:nvPr/>
        </p:nvSpPr>
        <p:spPr>
          <a:xfrm>
            <a:off x="5683338" y="6565831"/>
            <a:ext cx="97399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Throughput and Space Efficiencies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3"/>
          <p:cNvSpPr/>
          <p:nvPr/>
        </p:nvSpPr>
        <p:spPr>
          <a:xfrm>
            <a:off x="5850504" y="7190630"/>
            <a:ext cx="8170722" cy="138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 to 4X space efficiency on backups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3-5X Throughput improvements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r>
              <a:rPr lang="en-US" sz="2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fault domains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281" y="3129672"/>
            <a:ext cx="1538267" cy="153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0" y="3248914"/>
            <a:ext cx="1490183" cy="149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6242" y="6625745"/>
            <a:ext cx="1471137" cy="147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/>
        </p:nvSpPr>
        <p:spPr>
          <a:xfrm>
            <a:off x="15047769" y="6355331"/>
            <a:ext cx="2095500" cy="18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endParaRPr sz="11499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4"/>
          <p:cNvSpPr txBox="1"/>
          <p:nvPr/>
        </p:nvSpPr>
        <p:spPr>
          <a:xfrm>
            <a:off x="9549065" y="6416679"/>
            <a:ext cx="2095500" cy="18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endParaRPr sz="11499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74"/>
          <p:cNvSpPr txBox="1"/>
          <p:nvPr/>
        </p:nvSpPr>
        <p:spPr>
          <a:xfrm>
            <a:off x="720002" y="342904"/>
            <a:ext cx="9761480" cy="144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B20"/>
              </a:buClr>
              <a:buSzPts val="4500"/>
              <a:buFont typeface="Arial"/>
              <a:buNone/>
            </a:pPr>
            <a:r>
              <a:rPr lang="en-US" sz="4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Kasten K10 capabilities</a:t>
            </a:r>
            <a:br>
              <a:rPr lang="en-US" sz="6401" b="0" i="0" u="none" strike="noStrike" cap="none">
                <a:solidFill>
                  <a:srgbClr val="93EB2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freedom of choice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74"/>
          <p:cNvSpPr txBox="1"/>
          <p:nvPr/>
        </p:nvSpPr>
        <p:spPr>
          <a:xfrm>
            <a:off x="2514600" y="8317884"/>
            <a:ext cx="133509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Widest ecosystem integrations with dynamic transforms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74" descr="Product-diagram-Kasten-k10-ecosustem-20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7224" y="2312582"/>
            <a:ext cx="15485575" cy="576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ey slides">
  <a:themeElements>
    <a:clrScheme name="Kasten">
      <a:dk1>
        <a:srgbClr val="3F3F3F"/>
      </a:dk1>
      <a:lt1>
        <a:srgbClr val="FFFFFF"/>
      </a:lt1>
      <a:dk2>
        <a:srgbClr val="003738"/>
      </a:dk2>
      <a:lt2>
        <a:srgbClr val="FFFFFF"/>
      </a:lt2>
      <a:accent1>
        <a:srgbClr val="DCF763"/>
      </a:accent1>
      <a:accent2>
        <a:srgbClr val="46A8C6"/>
      </a:accent2>
      <a:accent3>
        <a:srgbClr val="EDAE49"/>
      </a:accent3>
      <a:accent4>
        <a:srgbClr val="446CA9"/>
      </a:accent4>
      <a:accent5>
        <a:srgbClr val="643173"/>
      </a:accent5>
      <a:accent6>
        <a:srgbClr val="2F6D51"/>
      </a:accent6>
      <a:hlink>
        <a:srgbClr val="DCF763"/>
      </a:hlink>
      <a:folHlink>
        <a:srgbClr val="46A8C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GHT THEME slides (secondary)">
  <a:themeElements>
    <a:clrScheme name="Kasten">
      <a:dk1>
        <a:srgbClr val="3F3F3F"/>
      </a:dk1>
      <a:lt1>
        <a:srgbClr val="FFFFFF"/>
      </a:lt1>
      <a:dk2>
        <a:srgbClr val="003738"/>
      </a:dk2>
      <a:lt2>
        <a:srgbClr val="FFFFFF"/>
      </a:lt2>
      <a:accent1>
        <a:srgbClr val="DCF763"/>
      </a:accent1>
      <a:accent2>
        <a:srgbClr val="46A8C6"/>
      </a:accent2>
      <a:accent3>
        <a:srgbClr val="EDAE49"/>
      </a:accent3>
      <a:accent4>
        <a:srgbClr val="446CA9"/>
      </a:accent4>
      <a:accent5>
        <a:srgbClr val="643173"/>
      </a:accent5>
      <a:accent6>
        <a:srgbClr val="2F6D51"/>
      </a:accent6>
      <a:hlink>
        <a:srgbClr val="DCF763"/>
      </a:hlink>
      <a:folHlink>
        <a:srgbClr val="46A8C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Macintosh PowerPoint</Application>
  <PresentationFormat>Personnalisé</PresentationFormat>
  <Paragraphs>183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Key slides</vt:lpstr>
      <vt:lpstr>BRIGHT THEME slides (secondary)</vt:lpstr>
      <vt:lpstr>Présentation PowerPoint</vt:lpstr>
      <vt:lpstr>Market Growth: Secular Trends</vt:lpstr>
      <vt:lpstr>Kasten K10 Use Cases</vt:lpstr>
      <vt:lpstr>Kasten K10 Architecture a High-level Overview</vt:lpstr>
      <vt:lpstr>Présentation PowerPoint</vt:lpstr>
      <vt:lpstr>Kasten K10 Kubernetes-native </vt:lpstr>
      <vt:lpstr>Kasten K10 Multi-layered consistency </vt:lpstr>
      <vt:lpstr>Présentation PowerPoint</vt:lpstr>
      <vt:lpstr>Présentation PowerPoint</vt:lpstr>
      <vt:lpstr>Kasten Application Backup Data and Metadata Storage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Victoria Avseeva</dc:creator>
  <cp:lastModifiedBy>Michael Courcy</cp:lastModifiedBy>
  <cp:revision>1</cp:revision>
  <dcterms:created xsi:type="dcterms:W3CDTF">2018-09-26T10:35:07Z</dcterms:created>
  <dcterms:modified xsi:type="dcterms:W3CDTF">2022-04-22T09:15:10Z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CMWhitepaperType">
    <vt:lpwstr/>
  </property>
  <property fmtid="{D5CDD505-2E9C-101B-9397-08002B2CF9AE}" pid="3" name="ECMLanguage">
    <vt:lpwstr>3;#English|07f96b39-8f94-4216-97e6-b78eba3c58e1</vt:lpwstr>
  </property>
  <property fmtid="{D5CDD505-2E9C-101B-9397-08002B2CF9AE}" pid="4" name="i74269a7de984593b031d34cb385df95">
    <vt:lpwstr/>
  </property>
  <property fmtid="{D5CDD505-2E9C-101B-9397-08002B2CF9AE}" pid="5" name="ECMMarketAnalysisType">
    <vt:lpwstr/>
  </property>
  <property fmtid="{D5CDD505-2E9C-101B-9397-08002B2CF9AE}" pid="6" name="ECMVertical">
    <vt:lpwstr/>
  </property>
  <property fmtid="{D5CDD505-2E9C-101B-9397-08002B2CF9AE}" pid="7" name="ECMPartnerCustomer">
    <vt:lpwstr>54;#Customer|6123597a-1913-44dc-9924-b5c9eb8e9234</vt:lpwstr>
  </property>
  <property fmtid="{D5CDD505-2E9C-101B-9397-08002B2CF9AE}" pid="8" name="m5ad6e19f9e2479e8c23350beb1070d4">
    <vt:lpwstr/>
  </property>
  <property fmtid="{D5CDD505-2E9C-101B-9397-08002B2CF9AE}" pid="9" name="TaxKeyword">
    <vt:lpwstr/>
  </property>
  <property fmtid="{D5CDD505-2E9C-101B-9397-08002B2CF9AE}" pid="10" name="pf314b354fff4d4aa1f45915919fefca">
    <vt:lpwstr/>
  </property>
  <property fmtid="{D5CDD505-2E9C-101B-9397-08002B2CF9AE}" pid="11" name="ECMUIType">
    <vt:lpwstr/>
  </property>
  <property fmtid="{D5CDD505-2E9C-101B-9397-08002B2CF9AE}" pid="12" name="ECMPrintGraphicsSubject">
    <vt:lpwstr/>
  </property>
  <property fmtid="{D5CDD505-2E9C-101B-9397-08002B2CF9AE}" pid="13" name="neb7c065c857415f9da8b13e76c99072">
    <vt:lpwstr>Presentations|de4c0233-fbe6-422a-80a4-179d0996851d</vt:lpwstr>
  </property>
  <property fmtid="{D5CDD505-2E9C-101B-9397-08002B2CF9AE}" pid="14" name="ECMAlliances">
    <vt:lpwstr>263;#All Solutions|c9767bc9-9e10-4aa9-8cdd-5882c5154d8e</vt:lpwstr>
  </property>
  <property fmtid="{D5CDD505-2E9C-101B-9397-08002B2CF9AE}" pid="15" name="ECMHypervisor">
    <vt:lpwstr/>
  </property>
  <property fmtid="{D5CDD505-2E9C-101B-9397-08002B2CF9AE}" pid="16" name="j34c59180bf04b139f26e4d7d5575b31">
    <vt:lpwstr/>
  </property>
  <property fmtid="{D5CDD505-2E9C-101B-9397-08002B2CF9AE}" pid="17" name="ECMDesignResourcesSubject">
    <vt:lpwstr/>
  </property>
  <property fmtid="{D5CDD505-2E9C-101B-9397-08002B2CF9AE}" pid="18" name="LikesCount">
    <vt:i4>1</vt:i4>
  </property>
  <property fmtid="{D5CDD505-2E9C-101B-9397-08002B2CF9AE}" pid="19" name="e6ef8ae30fac436c9569166a91d4fc76">
    <vt:lpwstr/>
  </property>
  <property fmtid="{D5CDD505-2E9C-101B-9397-08002B2CF9AE}" pid="20" name="ECMCallScriptType">
    <vt:lpwstr/>
  </property>
  <property fmtid="{D5CDD505-2E9C-101B-9397-08002B2CF9AE}" pid="21" name="ECMMarketingStage">
    <vt:lpwstr/>
  </property>
  <property fmtid="{D5CDD505-2E9C-101B-9397-08002B2CF9AE}" pid="22" name="ContentTypeId">
    <vt:lpwstr>0x0101008D9A05CA1DE08548B716B9A9D05CB49518006E11B2B52DE5F244A8FA2D4AE3D2BD55</vt:lpwstr>
  </property>
  <property fmtid="{D5CDD505-2E9C-101B-9397-08002B2CF9AE}" pid="23" name="oed54f3a74e34a46ae004ab2cb3bf7e8">
    <vt:lpwstr/>
  </property>
  <property fmtid="{D5CDD505-2E9C-101B-9397-08002B2CF9AE}" pid="24" name="ECMPresentationsGraphicsSubject">
    <vt:lpwstr>238;#Documentation|c2d16c76-e873-4401-a322-baf22aa78fcd;#239;#Campaign|844b0e98-48d0-4ab4-8824-d30f597ac69c;#240;#Event|882cd065-e920-4da8-bd24-2f3a4430f981;#251;#Exhibition|933cf78d-aff3-4ec9-8a0b-8bdb50cf5d67;#255;#Sales Enablement|fee4eaef-77df-455f-8b</vt:lpwstr>
  </property>
  <property fmtid="{D5CDD505-2E9C-101B-9397-08002B2CF9AE}" pid="25" name="o5f5e85b64a34e65ad33464cb6c0b918">
    <vt:lpwstr>Documentation|c2d16c76-e873-4401-a322-baf22aa78fcd;Campaign|844b0e98-48d0-4ab4-8824-d30f597ac69c;Event|882cd065-e920-4da8-bd24-2f3a4430f981;Exhibition|933cf78d-aff3-4ec9-8a0b-8bdb50cf5d67;Sales Enablement|fee4eaef-77df-455f-8b12-efecfc4effc0</vt:lpwstr>
  </property>
  <property fmtid="{D5CDD505-2E9C-101B-9397-08002B2CF9AE}" pid="26" name="ECMInternalExternal">
    <vt:lpwstr>110;#Internal (Veeam)|70588c4f-df11-4018-95c2-d32a8f0632bb</vt:lpwstr>
  </property>
  <property fmtid="{D5CDD505-2E9C-101B-9397-08002B2CF9AE}" pid="27" name="ECMGraphicsType">
    <vt:lpwstr/>
  </property>
  <property fmtid="{D5CDD505-2E9C-101B-9397-08002B2CF9AE}" pid="28" name="TaxKeywordTaxHTField">
    <vt:lpwstr/>
  </property>
  <property fmtid="{D5CDD505-2E9C-101B-9397-08002B2CF9AE}" pid="29" name="ECMParentDoc">
    <vt:lpwstr>,</vt:lpwstr>
  </property>
  <property fmtid="{D5CDD505-2E9C-101B-9397-08002B2CF9AE}" pid="30" name="Disposition_x0020_Type">
    <vt:lpwstr/>
  </property>
  <property fmtid="{D5CDD505-2E9C-101B-9397-08002B2CF9AE}" pid="31" name="ECMProduct">
    <vt:lpwstr>259;#N/A|b72144cb-7888-4a2d-81fa-9da212a1619f</vt:lpwstr>
  </property>
  <property fmtid="{D5CDD505-2E9C-101B-9397-08002B2CF9AE}" pid="32" name="ECMStageOfSale">
    <vt:lpwstr>52;#1-Qualify|47022983-abe8-463e-ae6c-9db6a793a786;#63;#2-Identify|bcea8331-d022-4da7-b580-3c5d590c963a;#111;#3-Propose|0c3124ce-1c63-4040-a928-5205805e9eba;#112;#4-Validate Solution|922b3c00-814f-4f2c-b49f-ec9519d895e1;#193;#5-Close|1b26a1e7-5c6e-4170-87</vt:lpwstr>
  </property>
  <property fmtid="{D5CDD505-2E9C-101B-9397-08002B2CF9AE}" pid="33" name="pff748c0bd734496b79ea7ae06c0e132">
    <vt:lpwstr/>
  </property>
  <property fmtid="{D5CDD505-2E9C-101B-9397-08002B2CF9AE}" pid="34" name="f8c6466bdf284165b502514ef0960a93">
    <vt:lpwstr/>
  </property>
  <property fmtid="{D5CDD505-2E9C-101B-9397-08002B2CF9AE}" pid="35" name="ECMVendor">
    <vt:lpwstr/>
  </property>
  <property fmtid="{D5CDD505-2E9C-101B-9397-08002B2CF9AE}" pid="36" name="pd774d1a8be446d397f375a0336488e0">
    <vt:lpwstr/>
  </property>
  <property fmtid="{D5CDD505-2E9C-101B-9397-08002B2CF9AE}" pid="37" name="ECMDisposition">
    <vt:lpwstr/>
  </property>
  <property fmtid="{D5CDD505-2E9C-101B-9397-08002B2CF9AE}" pid="38" name="Link to veeam.com">
    <vt:lpwstr>,</vt:lpwstr>
  </property>
  <property fmtid="{D5CDD505-2E9C-101B-9397-08002B2CF9AE}" pid="39" name="ECMRegion">
    <vt:lpwstr>37;#Global|56018d5f-5315-4f9a-8407-54d0e761a94a</vt:lpwstr>
  </property>
  <property fmtid="{D5CDD505-2E9C-101B-9397-08002B2CF9AE}" pid="40" name="ECMPrintGraphicsType">
    <vt:lpwstr/>
  </property>
  <property fmtid="{D5CDD505-2E9C-101B-9397-08002B2CF9AE}" pid="41" name="ECMWebGraphicsType">
    <vt:lpwstr/>
  </property>
  <property fmtid="{D5CDD505-2E9C-101B-9397-08002B2CF9AE}" pid="42" name="Disposition Type">
    <vt:lpwstr/>
  </property>
  <property fmtid="{D5CDD505-2E9C-101B-9397-08002B2CF9AE}" pid="43" name="ECMIndustrySegment">
    <vt:lpwstr/>
  </property>
  <property fmtid="{D5CDD505-2E9C-101B-9397-08002B2CF9AE}" pid="44" name="d72d41b6328346bbac04a2cb37c4c885">
    <vt:lpwstr/>
  </property>
  <property fmtid="{D5CDD505-2E9C-101B-9397-08002B2CF9AE}" pid="45" name="pdff2c3639cc4f0fac7d1b55534dac16">
    <vt:lpwstr/>
  </property>
  <property fmtid="{D5CDD505-2E9C-101B-9397-08002B2CF9AE}" pid="46" name="ECMCampaignName">
    <vt:lpwstr/>
  </property>
  <property fmtid="{D5CDD505-2E9C-101B-9397-08002B2CF9AE}" pid="47" name="ECMPresentationsGraphicsType">
    <vt:lpwstr>249;#Template|5cf4d992-6a87-462f-98f4-455ae2039662</vt:lpwstr>
  </property>
  <property fmtid="{D5CDD505-2E9C-101B-9397-08002B2CF9AE}" pid="48" name="je6b2c9d664e4a95a3790782edc82042">
    <vt:lpwstr/>
  </property>
  <property fmtid="{D5CDD505-2E9C-101B-9397-08002B2CF9AE}" pid="49" name="ECMCompetitiveType">
    <vt:lpwstr/>
  </property>
  <property fmtid="{D5CDD505-2E9C-101B-9397-08002B2CF9AE}" pid="50" name="Link to Campaign in SF">
    <vt:lpwstr>,</vt:lpwstr>
  </property>
  <property fmtid="{D5CDD505-2E9C-101B-9397-08002B2CF9AE}" pid="51" name="ebe0cd54f2cc46259de1b1d3aff537a0">
    <vt:lpwstr/>
  </property>
  <property fmtid="{D5CDD505-2E9C-101B-9397-08002B2CF9AE}" pid="52" name="ECMTargetedBuyerPerson">
    <vt:lpwstr/>
  </property>
  <property fmtid="{D5CDD505-2E9C-101B-9397-08002B2CF9AE}" pid="53" name="ECMBroadNarrowAudience">
    <vt:lpwstr/>
  </property>
  <property fmtid="{D5CDD505-2E9C-101B-9397-08002B2CF9AE}" pid="54" name="ECMGuidelinesType">
    <vt:lpwstr/>
  </property>
  <property fmtid="{D5CDD505-2E9C-101B-9397-08002B2CF9AE}" pid="55" name="eaa3a7d15bed42669d645562376fe50b">
    <vt:lpwstr/>
  </property>
  <property fmtid="{D5CDD505-2E9C-101B-9397-08002B2CF9AE}" pid="56" name="c1e74be1eae249c58b0d9b737e0870a5">
    <vt:lpwstr/>
  </property>
  <property fmtid="{D5CDD505-2E9C-101B-9397-08002B2CF9AE}" pid="57" name="p0cfc8a4168949819f0998e437ec9051">
    <vt:lpwstr/>
  </property>
  <property fmtid="{D5CDD505-2E9C-101B-9397-08002B2CF9AE}" pid="58" name="n3287bb41ba64452b2830fcc408704c9">
    <vt:lpwstr/>
  </property>
  <property fmtid="{D5CDD505-2E9C-101B-9397-08002B2CF9AE}" pid="59" name="m439c7bec22e426ab1454bd2998b8711">
    <vt:lpwstr/>
  </property>
  <property fmtid="{D5CDD505-2E9C-101B-9397-08002B2CF9AE}" pid="60" name="ECMApplicationRecovery">
    <vt:lpwstr/>
  </property>
  <property fmtid="{D5CDD505-2E9C-101B-9397-08002B2CF9AE}" pid="61" name="ECMCheatSheetType">
    <vt:lpwstr/>
  </property>
  <property fmtid="{D5CDD505-2E9C-101B-9397-08002B2CF9AE}" pid="62" name="ECMAudience">
    <vt:lpwstr>171;#ALL|ad0e3522-d098-49cb-9fa5-82217f4767c5</vt:lpwstr>
  </property>
  <property fmtid="{D5CDD505-2E9C-101B-9397-08002B2CF9AE}" pid="63" name="ECMUISubject">
    <vt:lpwstr/>
  </property>
  <property fmtid="{D5CDD505-2E9C-101B-9397-08002B2CF9AE}" pid="64" name="jd36fb717478479e835e22d281dd20a3">
    <vt:lpwstr/>
  </property>
  <property fmtid="{D5CDD505-2E9C-101B-9397-08002B2CF9AE}" pid="65" name="Link to ProPartner">
    <vt:lpwstr>,</vt:lpwstr>
  </property>
  <property fmtid="{D5CDD505-2E9C-101B-9397-08002B2CF9AE}" pid="66" name="becc5d3b2da9439b90dc674b28110750">
    <vt:lpwstr/>
  </property>
  <property fmtid="{D5CDD505-2E9C-101B-9397-08002B2CF9AE}" pid="67" name="i69dcc2a6214460aa01b1136dd585917">
    <vt:lpwstr/>
  </property>
  <property fmtid="{D5CDD505-2E9C-101B-9397-08002B2CF9AE}" pid="68" name="ECMProductPresentationType">
    <vt:lpwstr/>
  </property>
  <property fmtid="{D5CDD505-2E9C-101B-9397-08002B2CF9AE}" pid="69" name="dc0d93916a9e4e28a485206eb207dc70">
    <vt:lpwstr>Template|5cf4d992-6a87-462f-98f4-455ae2039662</vt:lpwstr>
  </property>
  <property fmtid="{D5CDD505-2E9C-101B-9397-08002B2CF9AE}" pid="70" name="o85c8aad9a314074a476b64376f3fceb">
    <vt:lpwstr/>
  </property>
  <property fmtid="{D5CDD505-2E9C-101B-9397-08002B2CF9AE}" pid="71" name="ECMProductVerion">
    <vt:lpwstr>151;#N/A|13c94ca0-6b62-49d8-bd25-c160e52d2f21</vt:lpwstr>
  </property>
  <property fmtid="{D5CDD505-2E9C-101B-9397-08002B2CF9AE}" pid="72" name="ECMGuidelinesDesignSubject">
    <vt:lpwstr>179;#Presentations|de4c0233-fbe6-422a-80a4-179d0996851d</vt:lpwstr>
  </property>
  <property fmtid="{D5CDD505-2E9C-101B-9397-08002B2CF9AE}" pid="73" name="ECMDesignResourcesType">
    <vt:lpwstr/>
  </property>
  <property fmtid="{D5CDD505-2E9C-101B-9397-08002B2CF9AE}" pid="74" name="ECMWebGraphicsSubject">
    <vt:lpwstr/>
  </property>
  <property fmtid="{D5CDD505-2E9C-101B-9397-08002B2CF9AE}" pid="75" name="_dlc_DocIdItemGuid">
    <vt:lpwstr>1ac20b7d-ec00-4dbe-aef2-b76d891967eb</vt:lpwstr>
  </property>
  <property fmtid="{D5CDD505-2E9C-101B-9397-08002B2CF9AE}" pid="76" name="ECMDatasheetType">
    <vt:lpwstr/>
  </property>
  <property fmtid="{D5CDD505-2E9C-101B-9397-08002B2CF9AE}" pid="77" name="ECMEvent">
    <vt:lpwstr/>
  </property>
  <property fmtid="{D5CDD505-2E9C-101B-9397-08002B2CF9AE}" pid="78" name="ECMCompetitiveProduct">
    <vt:lpwstr/>
  </property>
  <property fmtid="{D5CDD505-2E9C-101B-9397-08002B2CF9AE}" pid="79" name="k3d1248032604096bf36963f0f8276f3">
    <vt:lpwstr/>
  </property>
  <property fmtid="{D5CDD505-2E9C-101B-9397-08002B2CF9AE}" pid="80" name="LikedBy">
    <vt:lpwstr>2;#i:0#.w|amust\eborisova</vt:lpwstr>
  </property>
  <property fmtid="{D5CDD505-2E9C-101B-9397-08002B2CF9AE}" pid="81" name="c07b6a7c25d340ec8c290ead2d7d00b1">
    <vt:lpwstr/>
  </property>
  <property fmtid="{D5CDD505-2E9C-101B-9397-08002B2CF9AE}" pid="82" name="k2148110fdb94449a6b87b8849495725">
    <vt:lpwstr/>
  </property>
  <property fmtid="{D5CDD505-2E9C-101B-9397-08002B2CF9AE}" pid="83" name="ECMFlyerType">
    <vt:lpwstr/>
  </property>
  <property fmtid="{D5CDD505-2E9C-101B-9397-08002B2CF9AE}" pid="84" name="ECMWebinarType">
    <vt:lpwstr/>
  </property>
  <property fmtid="{D5CDD505-2E9C-101B-9397-08002B2CF9AE}" pid="85" name="o86f45d8573047a98345fda25e79eb23">
    <vt:lpwstr/>
  </property>
  <property fmtid="{D5CDD505-2E9C-101B-9397-08002B2CF9AE}" pid="86" name="b3717f551f6a4808b617198e71622fc9">
    <vt:lpwstr/>
  </property>
  <property fmtid="{D5CDD505-2E9C-101B-9397-08002B2CF9AE}" pid="87" name="ECMPlaybookType">
    <vt:lpwstr/>
  </property>
  <property fmtid="{D5CDD505-2E9C-101B-9397-08002B2CF9AE}" pid="88" name="ECMFAQType">
    <vt:lpwstr/>
  </property>
</Properties>
</file>