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theme/theme9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  <p:sldMasterId id="2147483661" r:id="rId3"/>
    <p:sldMasterId id="2147483667" r:id="rId4"/>
    <p:sldMasterId id="2147483672" r:id="rId5"/>
    <p:sldMasterId id="2147483674" r:id="rId6"/>
    <p:sldMasterId id="2147483678" r:id="rId7"/>
    <p:sldMasterId id="2147483683" r:id="rId8"/>
    <p:sldMasterId id="2147483688" r:id="rId9"/>
    <p:sldMasterId id="2147483690" r:id="rId10"/>
  </p:sldMasterIdLst>
  <p:notesMasterIdLst>
    <p:notesMasterId r:id="rId17"/>
  </p:notesMasterIdLst>
  <p:sldIdLst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142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ioJEWDf32+yD8Jhopcl15u8XE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597"/>
        <p:guide pos="14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6.fntdata"/><Relationship Id="rId10" Type="http://schemas.openxmlformats.org/officeDocument/2006/relationships/slideMaster" Target="slideMasters/slideMaster10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5.fntdata"/><Relationship Id="rId27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0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Cool Ice template. We use #62ACC9 for icons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>
                <a:latin typeface="Tahoma"/>
                <a:ea typeface="Tahoma"/>
                <a:cs typeface="Tahoma"/>
                <a:sym typeface="Tahoma"/>
              </a:rPr>
              <a:t>1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2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3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4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5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blank">
  <p:cSld name="Section divider 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7"/>
          <p:cNvSpPr txBox="1">
            <a:spLocks noGrp="1"/>
          </p:cNvSpPr>
          <p:nvPr>
            <p:ph type="body" idx="1"/>
          </p:nvPr>
        </p:nvSpPr>
        <p:spPr>
          <a:xfrm>
            <a:off x="358775" y="2156251"/>
            <a:ext cx="8426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  <a:defRPr sz="4800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blank">
  <p:cSld name="Section divider 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7"/>
          <p:cNvSpPr txBox="1">
            <a:spLocks noGrp="1"/>
          </p:cNvSpPr>
          <p:nvPr>
            <p:ph type="body" idx="1"/>
          </p:nvPr>
        </p:nvSpPr>
        <p:spPr>
          <a:xfrm>
            <a:off x="358775" y="2156252"/>
            <a:ext cx="8426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Ending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20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24" y="3882080"/>
            <a:ext cx="1495153" cy="26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8"/>
          <p:cNvSpPr txBox="1">
            <a:spLocks noGrp="1"/>
          </p:cNvSpPr>
          <p:nvPr>
            <p:ph type="body" idx="1"/>
          </p:nvPr>
        </p:nvSpPr>
        <p:spPr>
          <a:xfrm>
            <a:off x="360238" y="2161159"/>
            <a:ext cx="8423524" cy="82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60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0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0"/>
          <p:cNvSpPr txBox="1">
            <a:spLocks noGrp="1"/>
          </p:cNvSpPr>
          <p:nvPr>
            <p:ph type="body" idx="1"/>
          </p:nvPr>
        </p:nvSpPr>
        <p:spPr>
          <a:xfrm>
            <a:off x="360000" y="1023938"/>
            <a:ext cx="8425225" cy="92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>
                <a:solidFill>
                  <a:schemeClr val="lt1"/>
                </a:solidFill>
              </a:defRPr>
            </a:lvl3pPr>
            <a:lvl4pPr marL="1828800" lvl="3" indent="-30861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1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lide ">
  <p:cSld name="Agenda slide 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2"/>
          <p:cNvSpPr txBox="1">
            <a:spLocks noGrp="1"/>
          </p:cNvSpPr>
          <p:nvPr>
            <p:ph type="body" idx="1"/>
          </p:nvPr>
        </p:nvSpPr>
        <p:spPr>
          <a:xfrm>
            <a:off x="358775" y="2286696"/>
            <a:ext cx="20430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/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22"/>
          <p:cNvSpPr txBox="1">
            <a:spLocks noGrp="1"/>
          </p:cNvSpPr>
          <p:nvPr>
            <p:ph type="body" idx="2"/>
          </p:nvPr>
        </p:nvSpPr>
        <p:spPr>
          <a:xfrm>
            <a:off x="2564493" y="158720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22"/>
          <p:cNvSpPr txBox="1">
            <a:spLocks noGrp="1"/>
          </p:cNvSpPr>
          <p:nvPr>
            <p:ph type="body" idx="3"/>
          </p:nvPr>
        </p:nvSpPr>
        <p:spPr>
          <a:xfrm>
            <a:off x="2564493" y="574962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2"/>
          <p:cNvSpPr txBox="1">
            <a:spLocks noGrp="1"/>
          </p:cNvSpPr>
          <p:nvPr>
            <p:ph type="body" idx="4"/>
          </p:nvPr>
        </p:nvSpPr>
        <p:spPr>
          <a:xfrm>
            <a:off x="2564493" y="995583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22"/>
          <p:cNvSpPr txBox="1">
            <a:spLocks noGrp="1"/>
          </p:cNvSpPr>
          <p:nvPr>
            <p:ph type="body" idx="5"/>
          </p:nvPr>
        </p:nvSpPr>
        <p:spPr>
          <a:xfrm>
            <a:off x="2564493" y="141366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22"/>
          <p:cNvSpPr txBox="1">
            <a:spLocks noGrp="1"/>
          </p:cNvSpPr>
          <p:nvPr>
            <p:ph type="body" idx="6"/>
          </p:nvPr>
        </p:nvSpPr>
        <p:spPr>
          <a:xfrm>
            <a:off x="2564493" y="1826279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22"/>
          <p:cNvSpPr txBox="1">
            <a:spLocks noGrp="1"/>
          </p:cNvSpPr>
          <p:nvPr>
            <p:ph type="body" idx="7"/>
          </p:nvPr>
        </p:nvSpPr>
        <p:spPr>
          <a:xfrm>
            <a:off x="2564493" y="2239266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2"/>
          <p:cNvSpPr txBox="1">
            <a:spLocks noGrp="1"/>
          </p:cNvSpPr>
          <p:nvPr>
            <p:ph type="body" idx="8"/>
          </p:nvPr>
        </p:nvSpPr>
        <p:spPr>
          <a:xfrm>
            <a:off x="2564493" y="2653537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22"/>
          <p:cNvSpPr txBox="1">
            <a:spLocks noGrp="1"/>
          </p:cNvSpPr>
          <p:nvPr>
            <p:ph type="body" idx="9"/>
          </p:nvPr>
        </p:nvSpPr>
        <p:spPr>
          <a:xfrm>
            <a:off x="2564493" y="3071006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22"/>
          <p:cNvSpPr txBox="1">
            <a:spLocks noGrp="1"/>
          </p:cNvSpPr>
          <p:nvPr>
            <p:ph type="body" idx="13"/>
          </p:nvPr>
        </p:nvSpPr>
        <p:spPr>
          <a:xfrm>
            <a:off x="2564493" y="348848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22"/>
          <p:cNvSpPr txBox="1">
            <a:spLocks noGrp="1"/>
          </p:cNvSpPr>
          <p:nvPr>
            <p:ph type="body" idx="14"/>
          </p:nvPr>
        </p:nvSpPr>
        <p:spPr>
          <a:xfrm>
            <a:off x="2564493" y="390562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22"/>
          <p:cNvSpPr txBox="1">
            <a:spLocks noGrp="1"/>
          </p:cNvSpPr>
          <p:nvPr>
            <p:ph type="body" idx="15"/>
          </p:nvPr>
        </p:nvSpPr>
        <p:spPr>
          <a:xfrm>
            <a:off x="2564493" y="4326242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22"/>
          <p:cNvSpPr txBox="1">
            <a:spLocks noGrp="1"/>
          </p:cNvSpPr>
          <p:nvPr>
            <p:ph type="body" idx="16"/>
          </p:nvPr>
        </p:nvSpPr>
        <p:spPr>
          <a:xfrm>
            <a:off x="2564493" y="4746863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22"/>
          <p:cNvSpPr txBox="1">
            <a:spLocks noGrp="1"/>
          </p:cNvSpPr>
          <p:nvPr>
            <p:ph type="body" idx="17"/>
          </p:nvPr>
        </p:nvSpPr>
        <p:spPr>
          <a:xfrm>
            <a:off x="3656212" y="153923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22"/>
          <p:cNvSpPr txBox="1">
            <a:spLocks noGrp="1"/>
          </p:cNvSpPr>
          <p:nvPr>
            <p:ph type="body" idx="18"/>
          </p:nvPr>
        </p:nvSpPr>
        <p:spPr>
          <a:xfrm>
            <a:off x="3656212" y="574962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22"/>
          <p:cNvSpPr txBox="1">
            <a:spLocks noGrp="1"/>
          </p:cNvSpPr>
          <p:nvPr>
            <p:ph type="body" idx="19"/>
          </p:nvPr>
        </p:nvSpPr>
        <p:spPr>
          <a:xfrm>
            <a:off x="3656212" y="995583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22"/>
          <p:cNvSpPr txBox="1">
            <a:spLocks noGrp="1"/>
          </p:cNvSpPr>
          <p:nvPr>
            <p:ph type="body" idx="20"/>
          </p:nvPr>
        </p:nvSpPr>
        <p:spPr>
          <a:xfrm>
            <a:off x="3656212" y="1413661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22"/>
          <p:cNvSpPr txBox="1">
            <a:spLocks noGrp="1"/>
          </p:cNvSpPr>
          <p:nvPr>
            <p:ph type="body" idx="21"/>
          </p:nvPr>
        </p:nvSpPr>
        <p:spPr>
          <a:xfrm>
            <a:off x="3656212" y="1826280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2"/>
          <p:cNvSpPr txBox="1">
            <a:spLocks noGrp="1"/>
          </p:cNvSpPr>
          <p:nvPr>
            <p:ph type="body" idx="22"/>
          </p:nvPr>
        </p:nvSpPr>
        <p:spPr>
          <a:xfrm>
            <a:off x="3656212" y="2247319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22"/>
          <p:cNvSpPr txBox="1">
            <a:spLocks noGrp="1"/>
          </p:cNvSpPr>
          <p:nvPr>
            <p:ph type="body" idx="23"/>
          </p:nvPr>
        </p:nvSpPr>
        <p:spPr>
          <a:xfrm>
            <a:off x="3656212" y="2667940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22"/>
          <p:cNvSpPr txBox="1">
            <a:spLocks noGrp="1"/>
          </p:cNvSpPr>
          <p:nvPr>
            <p:ph type="body" idx="24"/>
          </p:nvPr>
        </p:nvSpPr>
        <p:spPr>
          <a:xfrm>
            <a:off x="3656212" y="3086018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22"/>
          <p:cNvSpPr txBox="1">
            <a:spLocks noGrp="1"/>
          </p:cNvSpPr>
          <p:nvPr>
            <p:ph type="body" idx="25"/>
          </p:nvPr>
        </p:nvSpPr>
        <p:spPr>
          <a:xfrm>
            <a:off x="3656212" y="3487125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22"/>
          <p:cNvSpPr txBox="1">
            <a:spLocks noGrp="1"/>
          </p:cNvSpPr>
          <p:nvPr>
            <p:ph type="body" idx="26"/>
          </p:nvPr>
        </p:nvSpPr>
        <p:spPr>
          <a:xfrm>
            <a:off x="3656212" y="3908164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2"/>
          <p:cNvSpPr txBox="1">
            <a:spLocks noGrp="1"/>
          </p:cNvSpPr>
          <p:nvPr>
            <p:ph type="body" idx="27"/>
          </p:nvPr>
        </p:nvSpPr>
        <p:spPr>
          <a:xfrm>
            <a:off x="3656212" y="4328785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2"/>
          <p:cNvSpPr txBox="1">
            <a:spLocks noGrp="1"/>
          </p:cNvSpPr>
          <p:nvPr>
            <p:ph type="body" idx="28"/>
          </p:nvPr>
        </p:nvSpPr>
        <p:spPr>
          <a:xfrm>
            <a:off x="3656212" y="4746863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3"/>
          <p:cNvSpPr/>
          <p:nvPr/>
        </p:nvSpPr>
        <p:spPr>
          <a:xfrm>
            <a:off x="8193024" y="4907280"/>
            <a:ext cx="74615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6" name="Google Shape;166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3"/>
          <p:cNvSpPr txBox="1">
            <a:spLocks noGrp="1"/>
          </p:cNvSpPr>
          <p:nvPr>
            <p:ph type="title"/>
          </p:nvPr>
        </p:nvSpPr>
        <p:spPr>
          <a:xfrm>
            <a:off x="358774" y="2202418"/>
            <a:ext cx="84264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ahoma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23"/>
          <p:cNvSpPr/>
          <p:nvPr/>
        </p:nvSpPr>
        <p:spPr>
          <a:xfrm>
            <a:off x="281940" y="4907280"/>
            <a:ext cx="387096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ettes">
  <p:cSld name="Palettes">
    <p:bg>
      <p:bgPr>
        <a:solidFill>
          <a:srgbClr val="003738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4"/>
          <p:cNvSpPr/>
          <p:nvPr/>
        </p:nvSpPr>
        <p:spPr>
          <a:xfrm>
            <a:off x="6423387" y="3468697"/>
            <a:ext cx="2057563" cy="802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124"/>
          <p:cNvSpPr/>
          <p:nvPr/>
        </p:nvSpPr>
        <p:spPr>
          <a:xfrm>
            <a:off x="3768458" y="1485074"/>
            <a:ext cx="4712492" cy="1158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24"/>
          <p:cNvSpPr/>
          <p:nvPr/>
        </p:nvSpPr>
        <p:spPr>
          <a:xfrm>
            <a:off x="8193024" y="4907280"/>
            <a:ext cx="74615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24"/>
          <p:cNvSpPr/>
          <p:nvPr/>
        </p:nvSpPr>
        <p:spPr>
          <a:xfrm>
            <a:off x="281940" y="4907280"/>
            <a:ext cx="387096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24"/>
          <p:cNvSpPr txBox="1"/>
          <p:nvPr/>
        </p:nvSpPr>
        <p:spPr>
          <a:xfrm>
            <a:off x="369416" y="375805"/>
            <a:ext cx="8680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eyedropper to choose one of the  </a:t>
            </a:r>
            <a:r>
              <a:rPr lang="en-US" sz="20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Veeam corporate colors:</a:t>
            </a:r>
            <a:endParaRPr/>
          </a:p>
        </p:txBody>
      </p:sp>
      <p:sp>
        <p:nvSpPr>
          <p:cNvPr id="175" name="Google Shape;175;p124"/>
          <p:cNvSpPr txBox="1"/>
          <p:nvPr/>
        </p:nvSpPr>
        <p:spPr>
          <a:xfrm>
            <a:off x="4568120" y="3985368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Areas,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connectors</a:t>
            </a:r>
            <a:endParaRPr/>
          </a:p>
        </p:txBody>
      </p:sp>
      <p:sp>
        <p:nvSpPr>
          <p:cNvPr id="176" name="Google Shape;176;p124"/>
          <p:cNvSpPr txBox="1"/>
          <p:nvPr/>
        </p:nvSpPr>
        <p:spPr>
          <a:xfrm>
            <a:off x="3833562" y="2831176"/>
            <a:ext cx="27946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Technical </a:t>
            </a: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diagrams</a:t>
            </a:r>
            <a:r>
              <a:rPr lang="en-US" sz="12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 color palette:</a:t>
            </a:r>
            <a:endParaRPr/>
          </a:p>
        </p:txBody>
      </p:sp>
      <p:sp>
        <p:nvSpPr>
          <p:cNvPr id="177" name="Google Shape;177;p124"/>
          <p:cNvSpPr/>
          <p:nvPr/>
        </p:nvSpPr>
        <p:spPr>
          <a:xfrm rot="-5400000">
            <a:off x="7811863" y="3725492"/>
            <a:ext cx="207549" cy="20754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24"/>
          <p:cNvSpPr/>
          <p:nvPr/>
        </p:nvSpPr>
        <p:spPr>
          <a:xfrm rot="-5400000">
            <a:off x="7811863" y="3931682"/>
            <a:ext cx="207549" cy="207549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24"/>
          <p:cNvSpPr txBox="1"/>
          <p:nvPr/>
        </p:nvSpPr>
        <p:spPr>
          <a:xfrm>
            <a:off x="4548309" y="3553581"/>
            <a:ext cx="2741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Icons</a:t>
            </a:r>
            <a:endParaRPr/>
          </a:p>
        </p:txBody>
      </p:sp>
      <p:sp>
        <p:nvSpPr>
          <p:cNvPr id="180" name="Google Shape;180;p124"/>
          <p:cNvSpPr txBox="1"/>
          <p:nvPr/>
        </p:nvSpPr>
        <p:spPr>
          <a:xfrm>
            <a:off x="892361" y="1493312"/>
            <a:ext cx="12513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text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Title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24"/>
          <p:cNvSpPr txBox="1"/>
          <p:nvPr/>
        </p:nvSpPr>
        <p:spPr>
          <a:xfrm>
            <a:off x="892361" y="1862865"/>
            <a:ext cx="12513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Highlighted text 1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Title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24"/>
          <p:cNvSpPr txBox="1"/>
          <p:nvPr/>
        </p:nvSpPr>
        <p:spPr>
          <a:xfrm>
            <a:off x="892361" y="2240342"/>
            <a:ext cx="13230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Highlighted text 2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24"/>
          <p:cNvSpPr txBox="1"/>
          <p:nvPr/>
        </p:nvSpPr>
        <p:spPr>
          <a:xfrm>
            <a:off x="892361" y="2577557"/>
            <a:ext cx="13230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Secondary text</a:t>
            </a:r>
            <a:endParaRPr/>
          </a:p>
        </p:txBody>
      </p:sp>
      <p:sp>
        <p:nvSpPr>
          <p:cNvPr id="184" name="Google Shape;184;p124"/>
          <p:cNvSpPr txBox="1"/>
          <p:nvPr/>
        </p:nvSpPr>
        <p:spPr>
          <a:xfrm>
            <a:off x="388330" y="1088351"/>
            <a:ext cx="31702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DARK theme color palette |PRIMARY|</a:t>
            </a:r>
            <a:endParaRPr/>
          </a:p>
        </p:txBody>
      </p:sp>
      <p:sp>
        <p:nvSpPr>
          <p:cNvPr id="185" name="Google Shape;185;p124"/>
          <p:cNvSpPr txBox="1"/>
          <p:nvPr/>
        </p:nvSpPr>
        <p:spPr>
          <a:xfrm>
            <a:off x="3817936" y="1109499"/>
            <a:ext cx="42576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LIGHT theme color palette |SECONDARY|</a:t>
            </a:r>
            <a:endParaRPr/>
          </a:p>
        </p:txBody>
      </p:sp>
      <p:sp>
        <p:nvSpPr>
          <p:cNvPr id="186" name="Google Shape;186;p124"/>
          <p:cNvSpPr txBox="1"/>
          <p:nvPr/>
        </p:nvSpPr>
        <p:spPr>
          <a:xfrm>
            <a:off x="892361" y="3184734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chart bars color</a:t>
            </a:r>
            <a:endParaRPr/>
          </a:p>
        </p:txBody>
      </p:sp>
      <p:sp>
        <p:nvSpPr>
          <p:cNvPr id="187" name="Google Shape;187;p124"/>
          <p:cNvSpPr txBox="1"/>
          <p:nvPr/>
        </p:nvSpPr>
        <p:spPr>
          <a:xfrm>
            <a:off x="4166084" y="1981048"/>
            <a:ext cx="7767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Basic text</a:t>
            </a:r>
            <a:endParaRPr/>
          </a:p>
        </p:txBody>
      </p:sp>
      <p:sp>
        <p:nvSpPr>
          <p:cNvPr id="188" name="Google Shape;188;p124"/>
          <p:cNvSpPr txBox="1"/>
          <p:nvPr/>
        </p:nvSpPr>
        <p:spPr>
          <a:xfrm>
            <a:off x="4166084" y="2311474"/>
            <a:ext cx="10227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Highlighted text</a:t>
            </a:r>
            <a:endParaRPr sz="9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24"/>
          <p:cNvSpPr txBox="1"/>
          <p:nvPr/>
        </p:nvSpPr>
        <p:spPr>
          <a:xfrm>
            <a:off x="4166084" y="1647974"/>
            <a:ext cx="7767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Title</a:t>
            </a:r>
            <a:endParaRPr/>
          </a:p>
        </p:txBody>
      </p:sp>
      <p:sp>
        <p:nvSpPr>
          <p:cNvPr id="190" name="Google Shape;190;p124"/>
          <p:cNvSpPr txBox="1"/>
          <p:nvPr/>
        </p:nvSpPr>
        <p:spPr>
          <a:xfrm>
            <a:off x="892361" y="2827790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Additional color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Chart bars color</a:t>
            </a:r>
            <a:endParaRPr/>
          </a:p>
        </p:txBody>
      </p:sp>
      <p:sp>
        <p:nvSpPr>
          <p:cNvPr id="191" name="Google Shape;191;p124"/>
          <p:cNvSpPr/>
          <p:nvPr/>
        </p:nvSpPr>
        <p:spPr>
          <a:xfrm rot="-5400000">
            <a:off x="390496" y="1819326"/>
            <a:ext cx="334801" cy="334811"/>
          </a:xfrm>
          <a:prstGeom prst="rect">
            <a:avLst/>
          </a:prstGeom>
          <a:solidFill>
            <a:srgbClr val="93EB20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24"/>
          <p:cNvSpPr/>
          <p:nvPr/>
        </p:nvSpPr>
        <p:spPr>
          <a:xfrm rot="-5400000">
            <a:off x="390496" y="2815881"/>
            <a:ext cx="334801" cy="334811"/>
          </a:xfrm>
          <a:prstGeom prst="rect">
            <a:avLst/>
          </a:prstGeom>
          <a:solidFill>
            <a:srgbClr val="00B49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24"/>
          <p:cNvSpPr/>
          <p:nvPr/>
        </p:nvSpPr>
        <p:spPr>
          <a:xfrm rot="-5400000">
            <a:off x="390494" y="1489840"/>
            <a:ext cx="334801" cy="334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24"/>
          <p:cNvSpPr/>
          <p:nvPr/>
        </p:nvSpPr>
        <p:spPr>
          <a:xfrm rot="-5400000">
            <a:off x="390497" y="2157813"/>
            <a:ext cx="334801" cy="334808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24"/>
          <p:cNvSpPr/>
          <p:nvPr/>
        </p:nvSpPr>
        <p:spPr>
          <a:xfrm rot="-5400000">
            <a:off x="390493" y="2489084"/>
            <a:ext cx="334801" cy="334811"/>
          </a:xfrm>
          <a:prstGeom prst="rect">
            <a:avLst/>
          </a:prstGeom>
          <a:solidFill>
            <a:srgbClr val="28878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6808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24"/>
          <p:cNvSpPr/>
          <p:nvPr/>
        </p:nvSpPr>
        <p:spPr>
          <a:xfrm rot="-5400000">
            <a:off x="390444" y="3155319"/>
            <a:ext cx="334801" cy="334801"/>
          </a:xfrm>
          <a:prstGeom prst="rect">
            <a:avLst/>
          </a:prstGeom>
          <a:solidFill>
            <a:srgbClr val="006938"/>
          </a:solidFill>
          <a:ln w="9525" cap="flat" cmpd="sng">
            <a:solidFill>
              <a:srgbClr val="159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24"/>
          <p:cNvSpPr/>
          <p:nvPr/>
        </p:nvSpPr>
        <p:spPr>
          <a:xfrm rot="-5400000">
            <a:off x="390441" y="3926143"/>
            <a:ext cx="334801" cy="3348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24"/>
          <p:cNvSpPr txBox="1"/>
          <p:nvPr/>
        </p:nvSpPr>
        <p:spPr>
          <a:xfrm>
            <a:off x="894468" y="3961646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(!) Adverse factors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Highlights </a:t>
            </a:r>
            <a:endParaRPr/>
          </a:p>
        </p:txBody>
      </p:sp>
      <p:sp>
        <p:nvSpPr>
          <p:cNvPr id="199" name="Google Shape;199;p124"/>
          <p:cNvSpPr/>
          <p:nvPr/>
        </p:nvSpPr>
        <p:spPr>
          <a:xfrm rot="-5400000">
            <a:off x="3856429" y="2272387"/>
            <a:ext cx="224165" cy="224175"/>
          </a:xfrm>
          <a:prstGeom prst="rect">
            <a:avLst/>
          </a:prstGeom>
          <a:solidFill>
            <a:srgbClr val="159F9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24"/>
          <p:cNvSpPr/>
          <p:nvPr/>
        </p:nvSpPr>
        <p:spPr>
          <a:xfrm rot="-5400000">
            <a:off x="3856429" y="1954043"/>
            <a:ext cx="224165" cy="22417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24"/>
          <p:cNvSpPr/>
          <p:nvPr/>
        </p:nvSpPr>
        <p:spPr>
          <a:xfrm rot="-5400000">
            <a:off x="4162673" y="3468700"/>
            <a:ext cx="334757" cy="334757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24"/>
          <p:cNvSpPr/>
          <p:nvPr/>
        </p:nvSpPr>
        <p:spPr>
          <a:xfrm rot="-5400000">
            <a:off x="3833553" y="3941337"/>
            <a:ext cx="334757" cy="334757"/>
          </a:xfrm>
          <a:prstGeom prst="rect">
            <a:avLst/>
          </a:prstGeom>
          <a:solidFill>
            <a:srgbClr val="6D888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24"/>
          <p:cNvSpPr/>
          <p:nvPr/>
        </p:nvSpPr>
        <p:spPr>
          <a:xfrm rot="-5400000">
            <a:off x="3837680" y="3468699"/>
            <a:ext cx="334757" cy="334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24"/>
          <p:cNvSpPr/>
          <p:nvPr/>
        </p:nvSpPr>
        <p:spPr>
          <a:xfrm rot="-5400000">
            <a:off x="3856429" y="1590899"/>
            <a:ext cx="224165" cy="224177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24"/>
          <p:cNvSpPr/>
          <p:nvPr/>
        </p:nvSpPr>
        <p:spPr>
          <a:xfrm rot="-5400000">
            <a:off x="5514263" y="3601313"/>
            <a:ext cx="334757" cy="334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24"/>
          <p:cNvSpPr/>
          <p:nvPr/>
        </p:nvSpPr>
        <p:spPr>
          <a:xfrm rot="-5400000">
            <a:off x="5514263" y="3936069"/>
            <a:ext cx="334757" cy="334757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24"/>
          <p:cNvSpPr/>
          <p:nvPr/>
        </p:nvSpPr>
        <p:spPr>
          <a:xfrm rot="-5400000">
            <a:off x="5733237" y="1585180"/>
            <a:ext cx="224165" cy="224177"/>
          </a:xfrm>
          <a:prstGeom prst="rect">
            <a:avLst/>
          </a:prstGeom>
          <a:solidFill>
            <a:srgbClr val="FC5124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C512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24"/>
          <p:cNvSpPr txBox="1"/>
          <p:nvPr/>
        </p:nvSpPr>
        <p:spPr>
          <a:xfrm>
            <a:off x="6069271" y="1560931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(!) Adverse factors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Highlights</a:t>
            </a:r>
            <a:endParaRPr/>
          </a:p>
        </p:txBody>
      </p:sp>
      <p:sp>
        <p:nvSpPr>
          <p:cNvPr id="209" name="Google Shape;209;p124"/>
          <p:cNvSpPr/>
          <p:nvPr/>
        </p:nvSpPr>
        <p:spPr>
          <a:xfrm>
            <a:off x="3749539" y="3120907"/>
            <a:ext cx="167225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DARK theme |PRIMARY| </a:t>
            </a:r>
            <a:endParaRPr sz="1050" b="0" i="0" u="none" strike="noStrike" cap="non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24"/>
          <p:cNvSpPr/>
          <p:nvPr/>
        </p:nvSpPr>
        <p:spPr>
          <a:xfrm>
            <a:off x="6309182" y="3119280"/>
            <a:ext cx="19111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LIGHT theme |SECONDARY| </a:t>
            </a:r>
            <a:endParaRPr sz="1050" b="0" i="0" u="none" strike="noStrike" cap="non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24"/>
          <p:cNvSpPr/>
          <p:nvPr/>
        </p:nvSpPr>
        <p:spPr>
          <a:xfrm rot="-5400000">
            <a:off x="6747819" y="3599342"/>
            <a:ext cx="207549" cy="207549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24"/>
          <p:cNvSpPr/>
          <p:nvPr/>
        </p:nvSpPr>
        <p:spPr>
          <a:xfrm rot="-5400000">
            <a:off x="6551345" y="3599161"/>
            <a:ext cx="207549" cy="207549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24"/>
          <p:cNvSpPr txBox="1"/>
          <p:nvPr/>
        </p:nvSpPr>
        <p:spPr>
          <a:xfrm>
            <a:off x="7065558" y="3613053"/>
            <a:ext cx="2741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Icons</a:t>
            </a:r>
            <a:endParaRPr/>
          </a:p>
        </p:txBody>
      </p:sp>
      <p:sp>
        <p:nvSpPr>
          <p:cNvPr id="214" name="Google Shape;214;p124"/>
          <p:cNvSpPr txBox="1"/>
          <p:nvPr/>
        </p:nvSpPr>
        <p:spPr>
          <a:xfrm>
            <a:off x="5502399" y="3419170"/>
            <a:ext cx="35105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Arrows</a:t>
            </a:r>
            <a:endParaRPr/>
          </a:p>
        </p:txBody>
      </p:sp>
      <p:sp>
        <p:nvSpPr>
          <p:cNvPr id="215" name="Google Shape;215;p124"/>
          <p:cNvSpPr/>
          <p:nvPr/>
        </p:nvSpPr>
        <p:spPr>
          <a:xfrm rot="-5400000">
            <a:off x="4168090" y="3941337"/>
            <a:ext cx="334757" cy="334757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124"/>
          <p:cNvSpPr txBox="1"/>
          <p:nvPr/>
        </p:nvSpPr>
        <p:spPr>
          <a:xfrm>
            <a:off x="7811864" y="3568449"/>
            <a:ext cx="35105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Arrows</a:t>
            </a:r>
            <a:endParaRPr/>
          </a:p>
        </p:txBody>
      </p:sp>
      <p:sp>
        <p:nvSpPr>
          <p:cNvPr id="217" name="Google Shape;217;p124"/>
          <p:cNvSpPr/>
          <p:nvPr/>
        </p:nvSpPr>
        <p:spPr>
          <a:xfrm rot="-5400000">
            <a:off x="6747819" y="3939459"/>
            <a:ext cx="207549" cy="207549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124"/>
          <p:cNvSpPr/>
          <p:nvPr/>
        </p:nvSpPr>
        <p:spPr>
          <a:xfrm rot="-5400000">
            <a:off x="6551345" y="3939279"/>
            <a:ext cx="207549" cy="2075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24"/>
          <p:cNvSpPr txBox="1"/>
          <p:nvPr/>
        </p:nvSpPr>
        <p:spPr>
          <a:xfrm>
            <a:off x="7063955" y="3918671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Areas, </a:t>
            </a:r>
            <a:b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connectors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nd copy">
  <p:cSld name="Logo and cop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6"/>
          <p:cNvSpPr txBox="1"/>
          <p:nvPr/>
        </p:nvSpPr>
        <p:spPr>
          <a:xfrm>
            <a:off x="365761" y="4963255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pic>
        <p:nvPicPr>
          <p:cNvPr id="223" name="Google Shape;223;p126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nly">
  <p:cSld name="Logo 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27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only">
  <p:cSld name="Copy 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8"/>
          <p:cNvSpPr txBox="1"/>
          <p:nvPr/>
        </p:nvSpPr>
        <p:spPr>
          <a:xfrm>
            <a:off x="365761" y="4963255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8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y blank">
  <p:cSld name="Totaly 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>
  <p:cSld name="Full image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3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233" name="Google Shape;233;p131"/>
          <p:cNvSpPr txBox="1">
            <a:spLocks noGrp="1"/>
          </p:cNvSpPr>
          <p:nvPr>
            <p:ph type="title"/>
          </p:nvPr>
        </p:nvSpPr>
        <p:spPr>
          <a:xfrm>
            <a:off x="360003" y="2039353"/>
            <a:ext cx="3646514" cy="100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131"/>
          <p:cNvSpPr txBox="1">
            <a:spLocks noGrp="1"/>
          </p:cNvSpPr>
          <p:nvPr>
            <p:ph type="body" idx="1"/>
          </p:nvPr>
        </p:nvSpPr>
        <p:spPr>
          <a:xfrm>
            <a:off x="360003" y="3242511"/>
            <a:ext cx="3658545" cy="10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Light Theme">
  <p:cSld name="Title and Text  Light Theme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3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3"/>
          <p:cNvSpPr txBox="1">
            <a:spLocks noGrp="1"/>
          </p:cNvSpPr>
          <p:nvPr>
            <p:ph type="body" idx="1"/>
          </p:nvPr>
        </p:nvSpPr>
        <p:spPr>
          <a:xfrm>
            <a:off x="360001" y="1018801"/>
            <a:ext cx="839538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133"/>
          <p:cNvSpPr txBox="1"/>
          <p:nvPr/>
        </p:nvSpPr>
        <p:spPr>
          <a:xfrm>
            <a:off x="365761" y="4963255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Light Theme">
  <p:cSld name="Title only Light Them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4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4"/>
          <p:cNvSpPr txBox="1"/>
          <p:nvPr/>
        </p:nvSpPr>
        <p:spPr>
          <a:xfrm>
            <a:off x="365761" y="4963255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ght Theme">
  <p:cSld name="Half page Light Them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5"/>
          <p:cNvSpPr/>
          <p:nvPr/>
        </p:nvSpPr>
        <p:spPr>
          <a:xfrm>
            <a:off x="1" y="0"/>
            <a:ext cx="3240911" cy="51435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35"/>
          <p:cNvSpPr txBox="1">
            <a:spLocks noGrp="1"/>
          </p:cNvSpPr>
          <p:nvPr>
            <p:ph type="body" idx="1"/>
          </p:nvPr>
        </p:nvSpPr>
        <p:spPr>
          <a:xfrm>
            <a:off x="358777" y="2995863"/>
            <a:ext cx="2594977" cy="172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135"/>
          <p:cNvSpPr txBox="1"/>
          <p:nvPr/>
        </p:nvSpPr>
        <p:spPr>
          <a:xfrm>
            <a:off x="3614290" y="4972049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sp>
        <p:nvSpPr>
          <p:cNvPr id="250" name="Google Shape;250;p135"/>
          <p:cNvSpPr txBox="1">
            <a:spLocks noGrp="1"/>
          </p:cNvSpPr>
          <p:nvPr>
            <p:ph type="title"/>
          </p:nvPr>
        </p:nvSpPr>
        <p:spPr>
          <a:xfrm>
            <a:off x="358776" y="1561098"/>
            <a:ext cx="258294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3600"/>
              <a:buFont typeface="Tahoma"/>
              <a:buNone/>
              <a:defRPr>
                <a:solidFill>
                  <a:srgbClr val="93EB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5"/>
          <p:cNvSpPr txBox="1">
            <a:spLocks noGrp="1"/>
          </p:cNvSpPr>
          <p:nvPr>
            <p:ph type="body" idx="2"/>
          </p:nvPr>
        </p:nvSpPr>
        <p:spPr>
          <a:xfrm>
            <a:off x="3617090" y="428626"/>
            <a:ext cx="51382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20"/>
              <a:buNone/>
              <a:defRPr/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19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99" y="393167"/>
            <a:ext cx="1514793" cy="27318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7"/>
          <p:cNvSpPr>
            <a:spLocks noGrp="1"/>
          </p:cNvSpPr>
          <p:nvPr>
            <p:ph type="pic" idx="2"/>
          </p:nvPr>
        </p:nvSpPr>
        <p:spPr>
          <a:xfrm>
            <a:off x="359999" y="3711344"/>
            <a:ext cx="792000" cy="792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257" name="Google Shape;257;p137"/>
          <p:cNvSpPr txBox="1">
            <a:spLocks noGrp="1"/>
          </p:cNvSpPr>
          <p:nvPr>
            <p:ph type="body" idx="1"/>
          </p:nvPr>
        </p:nvSpPr>
        <p:spPr>
          <a:xfrm>
            <a:off x="1289952" y="3635375"/>
            <a:ext cx="2420988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8" name="Google Shape;258;p137"/>
          <p:cNvSpPr txBox="1">
            <a:spLocks noGrp="1"/>
          </p:cNvSpPr>
          <p:nvPr>
            <p:ph type="body" idx="3"/>
          </p:nvPr>
        </p:nvSpPr>
        <p:spPr>
          <a:xfrm>
            <a:off x="1289952" y="4063323"/>
            <a:ext cx="2420988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9" name="Google Shape;259;p137"/>
          <p:cNvSpPr txBox="1">
            <a:spLocks noGrp="1"/>
          </p:cNvSpPr>
          <p:nvPr>
            <p:ph type="body" idx="4"/>
          </p:nvPr>
        </p:nvSpPr>
        <p:spPr>
          <a:xfrm>
            <a:off x="359999" y="1772275"/>
            <a:ext cx="842522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0" name="Google Shape;260;p137"/>
          <p:cNvSpPr>
            <a:spLocks noGrp="1"/>
          </p:cNvSpPr>
          <p:nvPr>
            <p:ph type="pic" idx="5"/>
          </p:nvPr>
        </p:nvSpPr>
        <p:spPr>
          <a:xfrm>
            <a:off x="3908747" y="3711344"/>
            <a:ext cx="792000" cy="792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261" name="Google Shape;261;p137"/>
          <p:cNvSpPr txBox="1">
            <a:spLocks noGrp="1"/>
          </p:cNvSpPr>
          <p:nvPr>
            <p:ph type="body" idx="6"/>
          </p:nvPr>
        </p:nvSpPr>
        <p:spPr>
          <a:xfrm>
            <a:off x="4838700" y="3635375"/>
            <a:ext cx="2420988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2" name="Google Shape;262;p137"/>
          <p:cNvSpPr txBox="1">
            <a:spLocks noGrp="1"/>
          </p:cNvSpPr>
          <p:nvPr>
            <p:ph type="body" idx="7"/>
          </p:nvPr>
        </p:nvSpPr>
        <p:spPr>
          <a:xfrm>
            <a:off x="4838700" y="4063323"/>
            <a:ext cx="2420988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19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38"/>
          <p:cNvSpPr txBox="1">
            <a:spLocks noGrp="1"/>
          </p:cNvSpPr>
          <p:nvPr>
            <p:ph type="body" idx="1"/>
          </p:nvPr>
        </p:nvSpPr>
        <p:spPr>
          <a:xfrm>
            <a:off x="358775" y="2156251"/>
            <a:ext cx="8426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blank">
  <p:cSld name="Section divider 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9"/>
          <p:cNvSpPr txBox="1">
            <a:spLocks noGrp="1"/>
          </p:cNvSpPr>
          <p:nvPr>
            <p:ph type="body" idx="1"/>
          </p:nvPr>
        </p:nvSpPr>
        <p:spPr>
          <a:xfrm>
            <a:off x="358775" y="2156251"/>
            <a:ext cx="8426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Ending slide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19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23" y="3882079"/>
            <a:ext cx="1495153" cy="269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40"/>
          <p:cNvSpPr txBox="1">
            <a:spLocks noGrp="1"/>
          </p:cNvSpPr>
          <p:nvPr>
            <p:ph type="body" idx="1"/>
          </p:nvPr>
        </p:nvSpPr>
        <p:spPr>
          <a:xfrm>
            <a:off x="360238" y="2161159"/>
            <a:ext cx="8423524" cy="82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60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nd copy">
  <p:cSld name="Logo and cop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2"/>
          <p:cNvSpPr txBox="1"/>
          <p:nvPr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pic>
        <p:nvPicPr>
          <p:cNvPr id="275" name="Google Shape;275;p142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 SLIDE">
  <p:cSld name="DEFAULT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09"/>
          <p:cNvCxnSpPr/>
          <p:nvPr/>
        </p:nvCxnSpPr>
        <p:spPr>
          <a:xfrm>
            <a:off x="352425" y="342900"/>
            <a:ext cx="0" cy="514350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09"/>
          <p:cNvSpPr txBox="1">
            <a:spLocks noGrp="1"/>
          </p:cNvSpPr>
          <p:nvPr>
            <p:ph type="title"/>
          </p:nvPr>
        </p:nvSpPr>
        <p:spPr>
          <a:xfrm>
            <a:off x="438150" y="274164"/>
            <a:ext cx="272415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2250"/>
              <a:buFont typeface="Tahoma"/>
              <a:buNone/>
              <a:defRPr sz="2250" b="1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9"/>
          <p:cNvSpPr txBox="1">
            <a:spLocks noGrp="1"/>
          </p:cNvSpPr>
          <p:nvPr>
            <p:ph type="sldNum" idx="12"/>
          </p:nvPr>
        </p:nvSpPr>
        <p:spPr>
          <a:xfrm>
            <a:off x="8458200" y="4524753"/>
            <a:ext cx="866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 b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22" name="Google Shape;22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312" y="4485132"/>
            <a:ext cx="762000" cy="627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nly">
  <p:cSld name="Logo onl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43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only">
  <p:cSld name="Copy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4"/>
          <p:cNvSpPr txBox="1"/>
          <p:nvPr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y blank">
  <p:cSld name="Totaly 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slide">
  <p:cSld name="Full image slid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285" name="Google Shape;285;p147"/>
          <p:cNvSpPr txBox="1">
            <a:spLocks noGrp="1"/>
          </p:cNvSpPr>
          <p:nvPr>
            <p:ph type="title"/>
          </p:nvPr>
        </p:nvSpPr>
        <p:spPr>
          <a:xfrm>
            <a:off x="360003" y="2039353"/>
            <a:ext cx="3646514" cy="100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147"/>
          <p:cNvSpPr txBox="1">
            <a:spLocks noGrp="1"/>
          </p:cNvSpPr>
          <p:nvPr>
            <p:ph type="body" idx="1"/>
          </p:nvPr>
        </p:nvSpPr>
        <p:spPr>
          <a:xfrm>
            <a:off x="360002" y="3242510"/>
            <a:ext cx="3658545" cy="10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Light Theme">
  <p:cSld name="Title and Text  Light Theme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9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49"/>
          <p:cNvSpPr txBox="1">
            <a:spLocks noGrp="1"/>
          </p:cNvSpPr>
          <p:nvPr>
            <p:ph type="body" idx="1"/>
          </p:nvPr>
        </p:nvSpPr>
        <p:spPr>
          <a:xfrm>
            <a:off x="360001" y="1018801"/>
            <a:ext cx="8395380" cy="3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149"/>
          <p:cNvSpPr txBox="1"/>
          <p:nvPr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Light Theme">
  <p:cSld name="Title only Light Them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0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0"/>
          <p:cNvSpPr txBox="1"/>
          <p:nvPr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ght Theme">
  <p:cSld name="Half page Light Them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1"/>
          <p:cNvSpPr/>
          <p:nvPr/>
        </p:nvSpPr>
        <p:spPr>
          <a:xfrm>
            <a:off x="0" y="0"/>
            <a:ext cx="3240911" cy="51435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51"/>
          <p:cNvSpPr txBox="1">
            <a:spLocks noGrp="1"/>
          </p:cNvSpPr>
          <p:nvPr>
            <p:ph type="body" idx="1"/>
          </p:nvPr>
        </p:nvSpPr>
        <p:spPr>
          <a:xfrm>
            <a:off x="358776" y="2995862"/>
            <a:ext cx="2594977" cy="172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151"/>
          <p:cNvSpPr txBox="1"/>
          <p:nvPr/>
        </p:nvSpPr>
        <p:spPr>
          <a:xfrm>
            <a:off x="3614289" y="4972049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sp>
        <p:nvSpPr>
          <p:cNvPr id="302" name="Google Shape;302;p151"/>
          <p:cNvSpPr txBox="1">
            <a:spLocks noGrp="1"/>
          </p:cNvSpPr>
          <p:nvPr>
            <p:ph type="title"/>
          </p:nvPr>
        </p:nvSpPr>
        <p:spPr>
          <a:xfrm>
            <a:off x="358776" y="1561097"/>
            <a:ext cx="2582946" cy="730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3600"/>
              <a:buFont typeface="Tahoma"/>
              <a:buNone/>
              <a:defRPr>
                <a:solidFill>
                  <a:srgbClr val="93EB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51"/>
          <p:cNvSpPr txBox="1">
            <a:spLocks noGrp="1"/>
          </p:cNvSpPr>
          <p:nvPr>
            <p:ph type="body" idx="2"/>
          </p:nvPr>
        </p:nvSpPr>
        <p:spPr>
          <a:xfrm>
            <a:off x="3617089" y="428625"/>
            <a:ext cx="5138291" cy="435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20"/>
              <a:buNone/>
              <a:defRPr/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0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0"/>
          <p:cNvSpPr txBox="1">
            <a:spLocks noGrp="1"/>
          </p:cNvSpPr>
          <p:nvPr>
            <p:ph type="body" idx="1"/>
          </p:nvPr>
        </p:nvSpPr>
        <p:spPr>
          <a:xfrm>
            <a:off x="359999" y="1023938"/>
            <a:ext cx="8425225" cy="384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>
                <a:solidFill>
                  <a:schemeClr val="lt1"/>
                </a:solidFill>
              </a:defRPr>
            </a:lvl3pPr>
            <a:lvl4pPr marL="1828800" lvl="3" indent="-30861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lide ">
  <p:cSld name="Agenda slide 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1"/>
          <p:cNvSpPr txBox="1">
            <a:spLocks noGrp="1"/>
          </p:cNvSpPr>
          <p:nvPr>
            <p:ph type="body" idx="1"/>
          </p:nvPr>
        </p:nvSpPr>
        <p:spPr>
          <a:xfrm>
            <a:off x="358775" y="2286696"/>
            <a:ext cx="204300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/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1"/>
          <p:cNvSpPr txBox="1">
            <a:spLocks noGrp="1"/>
          </p:cNvSpPr>
          <p:nvPr>
            <p:ph type="body" idx="2"/>
          </p:nvPr>
        </p:nvSpPr>
        <p:spPr>
          <a:xfrm>
            <a:off x="2564492" y="158720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1"/>
          <p:cNvSpPr txBox="1">
            <a:spLocks noGrp="1"/>
          </p:cNvSpPr>
          <p:nvPr>
            <p:ph type="body" idx="3"/>
          </p:nvPr>
        </p:nvSpPr>
        <p:spPr>
          <a:xfrm>
            <a:off x="2564492" y="574962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1"/>
          <p:cNvSpPr txBox="1">
            <a:spLocks noGrp="1"/>
          </p:cNvSpPr>
          <p:nvPr>
            <p:ph type="body" idx="4"/>
          </p:nvPr>
        </p:nvSpPr>
        <p:spPr>
          <a:xfrm>
            <a:off x="2564492" y="995583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1"/>
          <p:cNvSpPr txBox="1">
            <a:spLocks noGrp="1"/>
          </p:cNvSpPr>
          <p:nvPr>
            <p:ph type="body" idx="5"/>
          </p:nvPr>
        </p:nvSpPr>
        <p:spPr>
          <a:xfrm>
            <a:off x="2564492" y="141366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1"/>
          <p:cNvSpPr txBox="1">
            <a:spLocks noGrp="1"/>
          </p:cNvSpPr>
          <p:nvPr>
            <p:ph type="body" idx="6"/>
          </p:nvPr>
        </p:nvSpPr>
        <p:spPr>
          <a:xfrm>
            <a:off x="2564492" y="1826279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1"/>
          <p:cNvSpPr txBox="1">
            <a:spLocks noGrp="1"/>
          </p:cNvSpPr>
          <p:nvPr>
            <p:ph type="body" idx="7"/>
          </p:nvPr>
        </p:nvSpPr>
        <p:spPr>
          <a:xfrm>
            <a:off x="2564492" y="2239266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1"/>
          <p:cNvSpPr txBox="1">
            <a:spLocks noGrp="1"/>
          </p:cNvSpPr>
          <p:nvPr>
            <p:ph type="body" idx="8"/>
          </p:nvPr>
        </p:nvSpPr>
        <p:spPr>
          <a:xfrm>
            <a:off x="2564492" y="2653537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1"/>
          <p:cNvSpPr txBox="1">
            <a:spLocks noGrp="1"/>
          </p:cNvSpPr>
          <p:nvPr>
            <p:ph type="body" idx="9"/>
          </p:nvPr>
        </p:nvSpPr>
        <p:spPr>
          <a:xfrm>
            <a:off x="2564492" y="3071006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1"/>
          <p:cNvSpPr txBox="1">
            <a:spLocks noGrp="1"/>
          </p:cNvSpPr>
          <p:nvPr>
            <p:ph type="body" idx="13"/>
          </p:nvPr>
        </p:nvSpPr>
        <p:spPr>
          <a:xfrm>
            <a:off x="2564492" y="348848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1"/>
          <p:cNvSpPr txBox="1">
            <a:spLocks noGrp="1"/>
          </p:cNvSpPr>
          <p:nvPr>
            <p:ph type="body" idx="14"/>
          </p:nvPr>
        </p:nvSpPr>
        <p:spPr>
          <a:xfrm>
            <a:off x="2564492" y="3905621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1"/>
          <p:cNvSpPr txBox="1">
            <a:spLocks noGrp="1"/>
          </p:cNvSpPr>
          <p:nvPr>
            <p:ph type="body" idx="15"/>
          </p:nvPr>
        </p:nvSpPr>
        <p:spPr>
          <a:xfrm>
            <a:off x="2564492" y="4326242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FFC0"/>
              </a:buClr>
              <a:buSzPts val="1260"/>
              <a:buNone/>
              <a:defRPr sz="1400">
                <a:solidFill>
                  <a:srgbClr val="43FFC0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1"/>
          <p:cNvSpPr txBox="1">
            <a:spLocks noGrp="1"/>
          </p:cNvSpPr>
          <p:nvPr>
            <p:ph type="body" idx="16"/>
          </p:nvPr>
        </p:nvSpPr>
        <p:spPr>
          <a:xfrm>
            <a:off x="2564492" y="4746863"/>
            <a:ext cx="6000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1"/>
          <p:cNvSpPr txBox="1">
            <a:spLocks noGrp="1"/>
          </p:cNvSpPr>
          <p:nvPr>
            <p:ph type="body" idx="17"/>
          </p:nvPr>
        </p:nvSpPr>
        <p:spPr>
          <a:xfrm>
            <a:off x="3656212" y="153922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1"/>
          <p:cNvSpPr txBox="1">
            <a:spLocks noGrp="1"/>
          </p:cNvSpPr>
          <p:nvPr>
            <p:ph type="body" idx="18"/>
          </p:nvPr>
        </p:nvSpPr>
        <p:spPr>
          <a:xfrm>
            <a:off x="3656212" y="574962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1"/>
          <p:cNvSpPr txBox="1">
            <a:spLocks noGrp="1"/>
          </p:cNvSpPr>
          <p:nvPr>
            <p:ph type="body" idx="19"/>
          </p:nvPr>
        </p:nvSpPr>
        <p:spPr>
          <a:xfrm>
            <a:off x="3656212" y="995583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1"/>
          <p:cNvSpPr txBox="1">
            <a:spLocks noGrp="1"/>
          </p:cNvSpPr>
          <p:nvPr>
            <p:ph type="body" idx="20"/>
          </p:nvPr>
        </p:nvSpPr>
        <p:spPr>
          <a:xfrm>
            <a:off x="3656212" y="1413661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1"/>
          <p:cNvSpPr txBox="1">
            <a:spLocks noGrp="1"/>
          </p:cNvSpPr>
          <p:nvPr>
            <p:ph type="body" idx="21"/>
          </p:nvPr>
        </p:nvSpPr>
        <p:spPr>
          <a:xfrm>
            <a:off x="3656212" y="1826279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1"/>
          <p:cNvSpPr txBox="1">
            <a:spLocks noGrp="1"/>
          </p:cNvSpPr>
          <p:nvPr>
            <p:ph type="body" idx="22"/>
          </p:nvPr>
        </p:nvSpPr>
        <p:spPr>
          <a:xfrm>
            <a:off x="3656212" y="2247319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1"/>
          <p:cNvSpPr txBox="1">
            <a:spLocks noGrp="1"/>
          </p:cNvSpPr>
          <p:nvPr>
            <p:ph type="body" idx="23"/>
          </p:nvPr>
        </p:nvSpPr>
        <p:spPr>
          <a:xfrm>
            <a:off x="3656212" y="2667940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1"/>
          <p:cNvSpPr txBox="1">
            <a:spLocks noGrp="1"/>
          </p:cNvSpPr>
          <p:nvPr>
            <p:ph type="body" idx="24"/>
          </p:nvPr>
        </p:nvSpPr>
        <p:spPr>
          <a:xfrm>
            <a:off x="3656212" y="3086018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1"/>
          <p:cNvSpPr txBox="1">
            <a:spLocks noGrp="1"/>
          </p:cNvSpPr>
          <p:nvPr>
            <p:ph type="body" idx="25"/>
          </p:nvPr>
        </p:nvSpPr>
        <p:spPr>
          <a:xfrm>
            <a:off x="3656212" y="3487124"/>
            <a:ext cx="3529448" cy="22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1"/>
          <p:cNvSpPr txBox="1">
            <a:spLocks noGrp="1"/>
          </p:cNvSpPr>
          <p:nvPr>
            <p:ph type="body" idx="26"/>
          </p:nvPr>
        </p:nvSpPr>
        <p:spPr>
          <a:xfrm>
            <a:off x="3656212" y="3908164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1"/>
          <p:cNvSpPr txBox="1">
            <a:spLocks noGrp="1"/>
          </p:cNvSpPr>
          <p:nvPr>
            <p:ph type="body" idx="27"/>
          </p:nvPr>
        </p:nvSpPr>
        <p:spPr>
          <a:xfrm>
            <a:off x="3656212" y="4328785"/>
            <a:ext cx="3529448" cy="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1"/>
          <p:cNvSpPr txBox="1">
            <a:spLocks noGrp="1"/>
          </p:cNvSpPr>
          <p:nvPr>
            <p:ph type="body" idx="28"/>
          </p:nvPr>
        </p:nvSpPr>
        <p:spPr>
          <a:xfrm>
            <a:off x="3656212" y="4746863"/>
            <a:ext cx="35294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200">
                <a:solidFill>
                  <a:schemeClr val="lt1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2"/>
          <p:cNvSpPr/>
          <p:nvPr/>
        </p:nvSpPr>
        <p:spPr>
          <a:xfrm>
            <a:off x="8193024" y="4907280"/>
            <a:ext cx="74615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" name="Google Shape;54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2"/>
          <p:cNvSpPr txBox="1">
            <a:spLocks noGrp="1"/>
          </p:cNvSpPr>
          <p:nvPr>
            <p:ph type="title"/>
          </p:nvPr>
        </p:nvSpPr>
        <p:spPr>
          <a:xfrm>
            <a:off x="358774" y="2202418"/>
            <a:ext cx="84264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ahoma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2"/>
          <p:cNvSpPr/>
          <p:nvPr/>
        </p:nvSpPr>
        <p:spPr>
          <a:xfrm>
            <a:off x="281940" y="4907280"/>
            <a:ext cx="387096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lettes">
  <p:cSld name="Palettes">
    <p:bg>
      <p:bgPr>
        <a:solidFill>
          <a:srgbClr val="00373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3"/>
          <p:cNvSpPr/>
          <p:nvPr/>
        </p:nvSpPr>
        <p:spPr>
          <a:xfrm>
            <a:off x="6423386" y="3468697"/>
            <a:ext cx="2057563" cy="8021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113"/>
          <p:cNvSpPr/>
          <p:nvPr/>
        </p:nvSpPr>
        <p:spPr>
          <a:xfrm>
            <a:off x="3768458" y="1485073"/>
            <a:ext cx="4712492" cy="1158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" name="Google Shape;60;p113"/>
          <p:cNvSpPr/>
          <p:nvPr/>
        </p:nvSpPr>
        <p:spPr>
          <a:xfrm>
            <a:off x="8193024" y="4907280"/>
            <a:ext cx="74615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113"/>
          <p:cNvSpPr/>
          <p:nvPr/>
        </p:nvSpPr>
        <p:spPr>
          <a:xfrm>
            <a:off x="281940" y="4907280"/>
            <a:ext cx="3870960" cy="17526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113"/>
          <p:cNvSpPr txBox="1"/>
          <p:nvPr/>
        </p:nvSpPr>
        <p:spPr>
          <a:xfrm>
            <a:off x="369416" y="375804"/>
            <a:ext cx="8680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Use the eyedropper to choose one of the  </a:t>
            </a:r>
            <a:r>
              <a:rPr lang="en-US" sz="20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Veeam corporate colors:</a:t>
            </a:r>
            <a:endParaRPr/>
          </a:p>
        </p:txBody>
      </p:sp>
      <p:sp>
        <p:nvSpPr>
          <p:cNvPr id="63" name="Google Shape;63;p113"/>
          <p:cNvSpPr txBox="1"/>
          <p:nvPr/>
        </p:nvSpPr>
        <p:spPr>
          <a:xfrm>
            <a:off x="4568120" y="3985367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Areas,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connectors</a:t>
            </a:r>
            <a:endParaRPr/>
          </a:p>
        </p:txBody>
      </p:sp>
      <p:sp>
        <p:nvSpPr>
          <p:cNvPr id="64" name="Google Shape;64;p113"/>
          <p:cNvSpPr txBox="1"/>
          <p:nvPr/>
        </p:nvSpPr>
        <p:spPr>
          <a:xfrm>
            <a:off x="3833562" y="2831175"/>
            <a:ext cx="279463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Technical </a:t>
            </a: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diagrams</a:t>
            </a:r>
            <a:r>
              <a:rPr lang="en-US" sz="12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 color palette:</a:t>
            </a:r>
            <a:endParaRPr/>
          </a:p>
        </p:txBody>
      </p:sp>
      <p:sp>
        <p:nvSpPr>
          <p:cNvPr id="65" name="Google Shape;65;p113"/>
          <p:cNvSpPr/>
          <p:nvPr/>
        </p:nvSpPr>
        <p:spPr>
          <a:xfrm rot="-5400000">
            <a:off x="7811862" y="3725491"/>
            <a:ext cx="207549" cy="20754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13"/>
          <p:cNvSpPr/>
          <p:nvPr/>
        </p:nvSpPr>
        <p:spPr>
          <a:xfrm rot="-5400000">
            <a:off x="7811862" y="3931681"/>
            <a:ext cx="207549" cy="207549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13"/>
          <p:cNvSpPr txBox="1"/>
          <p:nvPr/>
        </p:nvSpPr>
        <p:spPr>
          <a:xfrm>
            <a:off x="4548308" y="3553580"/>
            <a:ext cx="2741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Icons</a:t>
            </a:r>
            <a:endParaRPr/>
          </a:p>
        </p:txBody>
      </p:sp>
      <p:sp>
        <p:nvSpPr>
          <p:cNvPr id="68" name="Google Shape;68;p113"/>
          <p:cNvSpPr txBox="1"/>
          <p:nvPr/>
        </p:nvSpPr>
        <p:spPr>
          <a:xfrm>
            <a:off x="892361" y="1493311"/>
            <a:ext cx="12513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text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Title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113"/>
          <p:cNvSpPr txBox="1"/>
          <p:nvPr/>
        </p:nvSpPr>
        <p:spPr>
          <a:xfrm>
            <a:off x="892361" y="1862864"/>
            <a:ext cx="12513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Highlighted text 1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Title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13"/>
          <p:cNvSpPr txBox="1"/>
          <p:nvPr/>
        </p:nvSpPr>
        <p:spPr>
          <a:xfrm>
            <a:off x="892361" y="2240341"/>
            <a:ext cx="13230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Highlighted text 2</a:t>
            </a:r>
            <a:endParaRPr sz="9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113"/>
          <p:cNvSpPr txBox="1"/>
          <p:nvPr/>
        </p:nvSpPr>
        <p:spPr>
          <a:xfrm>
            <a:off x="892361" y="2577556"/>
            <a:ext cx="13230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Secondary text</a:t>
            </a:r>
            <a:endParaRPr/>
          </a:p>
        </p:txBody>
      </p:sp>
      <p:sp>
        <p:nvSpPr>
          <p:cNvPr id="72" name="Google Shape;72;p113"/>
          <p:cNvSpPr txBox="1"/>
          <p:nvPr/>
        </p:nvSpPr>
        <p:spPr>
          <a:xfrm>
            <a:off x="388329" y="1088351"/>
            <a:ext cx="317021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DARK theme color palette |PRIMARY|</a:t>
            </a:r>
            <a:endParaRPr/>
          </a:p>
        </p:txBody>
      </p:sp>
      <p:sp>
        <p:nvSpPr>
          <p:cNvPr id="73" name="Google Shape;73;p113"/>
          <p:cNvSpPr txBox="1"/>
          <p:nvPr/>
        </p:nvSpPr>
        <p:spPr>
          <a:xfrm>
            <a:off x="3817935" y="1109499"/>
            <a:ext cx="42576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rPr>
              <a:t>LIGHT theme color palette |SECONDARY|</a:t>
            </a:r>
            <a:endParaRPr/>
          </a:p>
        </p:txBody>
      </p:sp>
      <p:sp>
        <p:nvSpPr>
          <p:cNvPr id="74" name="Google Shape;74;p113"/>
          <p:cNvSpPr txBox="1"/>
          <p:nvPr/>
        </p:nvSpPr>
        <p:spPr>
          <a:xfrm>
            <a:off x="892361" y="3184733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Secondary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chart bars color</a:t>
            </a:r>
            <a:endParaRPr/>
          </a:p>
        </p:txBody>
      </p:sp>
      <p:sp>
        <p:nvSpPr>
          <p:cNvPr id="75" name="Google Shape;75;p113"/>
          <p:cNvSpPr txBox="1"/>
          <p:nvPr/>
        </p:nvSpPr>
        <p:spPr>
          <a:xfrm>
            <a:off x="4166084" y="1981047"/>
            <a:ext cx="7767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Basic text</a:t>
            </a:r>
            <a:endParaRPr/>
          </a:p>
        </p:txBody>
      </p:sp>
      <p:sp>
        <p:nvSpPr>
          <p:cNvPr id="76" name="Google Shape;76;p113"/>
          <p:cNvSpPr txBox="1"/>
          <p:nvPr/>
        </p:nvSpPr>
        <p:spPr>
          <a:xfrm>
            <a:off x="4166084" y="2311473"/>
            <a:ext cx="102271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Highlighted text</a:t>
            </a:r>
            <a:endParaRPr sz="9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13"/>
          <p:cNvSpPr txBox="1"/>
          <p:nvPr/>
        </p:nvSpPr>
        <p:spPr>
          <a:xfrm>
            <a:off x="4166084" y="1647973"/>
            <a:ext cx="7767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Title</a:t>
            </a:r>
            <a:endParaRPr/>
          </a:p>
        </p:txBody>
      </p:sp>
      <p:sp>
        <p:nvSpPr>
          <p:cNvPr id="78" name="Google Shape;78;p113"/>
          <p:cNvSpPr txBox="1"/>
          <p:nvPr/>
        </p:nvSpPr>
        <p:spPr>
          <a:xfrm>
            <a:off x="892361" y="2827789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Additional color </a:t>
            </a:r>
            <a:b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| Chart bars color</a:t>
            </a:r>
            <a:endParaRPr/>
          </a:p>
        </p:txBody>
      </p:sp>
      <p:sp>
        <p:nvSpPr>
          <p:cNvPr id="79" name="Google Shape;79;p113"/>
          <p:cNvSpPr/>
          <p:nvPr/>
        </p:nvSpPr>
        <p:spPr>
          <a:xfrm rot="-5400000">
            <a:off x="390495" y="1819325"/>
            <a:ext cx="334801" cy="334811"/>
          </a:xfrm>
          <a:prstGeom prst="rect">
            <a:avLst/>
          </a:prstGeom>
          <a:solidFill>
            <a:srgbClr val="93EB20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3"/>
          <p:cNvSpPr/>
          <p:nvPr/>
        </p:nvSpPr>
        <p:spPr>
          <a:xfrm rot="-5400000">
            <a:off x="390495" y="2815880"/>
            <a:ext cx="334801" cy="334811"/>
          </a:xfrm>
          <a:prstGeom prst="rect">
            <a:avLst/>
          </a:prstGeom>
          <a:solidFill>
            <a:srgbClr val="00B49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113"/>
          <p:cNvSpPr/>
          <p:nvPr/>
        </p:nvSpPr>
        <p:spPr>
          <a:xfrm rot="-5400000">
            <a:off x="390493" y="1489839"/>
            <a:ext cx="334801" cy="3348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13"/>
          <p:cNvSpPr/>
          <p:nvPr/>
        </p:nvSpPr>
        <p:spPr>
          <a:xfrm rot="-5400000">
            <a:off x="390496" y="2157813"/>
            <a:ext cx="334801" cy="334808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13"/>
          <p:cNvSpPr/>
          <p:nvPr/>
        </p:nvSpPr>
        <p:spPr>
          <a:xfrm rot="-5400000">
            <a:off x="390492" y="2489083"/>
            <a:ext cx="334801" cy="334811"/>
          </a:xfrm>
          <a:prstGeom prst="rect">
            <a:avLst/>
          </a:prstGeom>
          <a:solidFill>
            <a:srgbClr val="28878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46808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3"/>
          <p:cNvSpPr/>
          <p:nvPr/>
        </p:nvSpPr>
        <p:spPr>
          <a:xfrm rot="-5400000">
            <a:off x="390443" y="3155318"/>
            <a:ext cx="334801" cy="334801"/>
          </a:xfrm>
          <a:prstGeom prst="rect">
            <a:avLst/>
          </a:prstGeom>
          <a:solidFill>
            <a:srgbClr val="006938"/>
          </a:solidFill>
          <a:ln w="9525" cap="flat" cmpd="sng">
            <a:solidFill>
              <a:srgbClr val="159F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3"/>
          <p:cNvSpPr/>
          <p:nvPr/>
        </p:nvSpPr>
        <p:spPr>
          <a:xfrm rot="-5400000">
            <a:off x="390440" y="3926143"/>
            <a:ext cx="334801" cy="3348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13"/>
          <p:cNvSpPr txBox="1"/>
          <p:nvPr/>
        </p:nvSpPr>
        <p:spPr>
          <a:xfrm>
            <a:off x="894468" y="3961645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(!) Adverse factors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Highlights </a:t>
            </a:r>
            <a:endParaRPr/>
          </a:p>
        </p:txBody>
      </p:sp>
      <p:sp>
        <p:nvSpPr>
          <p:cNvPr id="87" name="Google Shape;87;p113"/>
          <p:cNvSpPr/>
          <p:nvPr/>
        </p:nvSpPr>
        <p:spPr>
          <a:xfrm rot="-5400000">
            <a:off x="3856428" y="2272386"/>
            <a:ext cx="224165" cy="224175"/>
          </a:xfrm>
          <a:prstGeom prst="rect">
            <a:avLst/>
          </a:prstGeom>
          <a:solidFill>
            <a:srgbClr val="159F98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113"/>
          <p:cNvSpPr/>
          <p:nvPr/>
        </p:nvSpPr>
        <p:spPr>
          <a:xfrm rot="-5400000">
            <a:off x="3856428" y="1954043"/>
            <a:ext cx="224165" cy="22417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113"/>
          <p:cNvSpPr/>
          <p:nvPr/>
        </p:nvSpPr>
        <p:spPr>
          <a:xfrm rot="-5400000">
            <a:off x="4162672" y="3468699"/>
            <a:ext cx="334757" cy="334757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113"/>
          <p:cNvSpPr/>
          <p:nvPr/>
        </p:nvSpPr>
        <p:spPr>
          <a:xfrm rot="-5400000">
            <a:off x="3833552" y="3941336"/>
            <a:ext cx="334757" cy="334757"/>
          </a:xfrm>
          <a:prstGeom prst="rect">
            <a:avLst/>
          </a:prstGeom>
          <a:solidFill>
            <a:srgbClr val="6D888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13"/>
          <p:cNvSpPr/>
          <p:nvPr/>
        </p:nvSpPr>
        <p:spPr>
          <a:xfrm rot="-5400000">
            <a:off x="3837679" y="3468698"/>
            <a:ext cx="334757" cy="334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13"/>
          <p:cNvSpPr/>
          <p:nvPr/>
        </p:nvSpPr>
        <p:spPr>
          <a:xfrm rot="-5400000">
            <a:off x="3856428" y="1590898"/>
            <a:ext cx="224165" cy="224177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113"/>
          <p:cNvSpPr/>
          <p:nvPr/>
        </p:nvSpPr>
        <p:spPr>
          <a:xfrm rot="-5400000">
            <a:off x="5514262" y="3601312"/>
            <a:ext cx="334757" cy="334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13"/>
          <p:cNvSpPr/>
          <p:nvPr/>
        </p:nvSpPr>
        <p:spPr>
          <a:xfrm rot="-5400000">
            <a:off x="5514262" y="3936068"/>
            <a:ext cx="334757" cy="334757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13"/>
          <p:cNvSpPr/>
          <p:nvPr/>
        </p:nvSpPr>
        <p:spPr>
          <a:xfrm rot="-5400000">
            <a:off x="5733236" y="1585179"/>
            <a:ext cx="224165" cy="224177"/>
          </a:xfrm>
          <a:prstGeom prst="rect">
            <a:avLst/>
          </a:prstGeom>
          <a:solidFill>
            <a:srgbClr val="FC5124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FC512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13"/>
          <p:cNvSpPr txBox="1"/>
          <p:nvPr/>
        </p:nvSpPr>
        <p:spPr>
          <a:xfrm>
            <a:off x="6069271" y="1560930"/>
            <a:ext cx="13230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(!) Adverse factors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Highlights</a:t>
            </a:r>
            <a:endParaRPr/>
          </a:p>
        </p:txBody>
      </p:sp>
      <p:sp>
        <p:nvSpPr>
          <p:cNvPr id="97" name="Google Shape;97;p113"/>
          <p:cNvSpPr/>
          <p:nvPr/>
        </p:nvSpPr>
        <p:spPr>
          <a:xfrm>
            <a:off x="3749539" y="3120907"/>
            <a:ext cx="167225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DARK theme |PRIMARY| </a:t>
            </a:r>
            <a:endParaRPr sz="1050" b="0" i="0" u="none" strike="noStrike" cap="non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" name="Google Shape;98;p113"/>
          <p:cNvSpPr/>
          <p:nvPr/>
        </p:nvSpPr>
        <p:spPr>
          <a:xfrm>
            <a:off x="6309182" y="3119280"/>
            <a:ext cx="191110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LIGHT theme |SECONDARY| </a:t>
            </a:r>
            <a:endParaRPr sz="1050" b="0" i="0" u="none" strike="noStrike" cap="non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13"/>
          <p:cNvSpPr/>
          <p:nvPr/>
        </p:nvSpPr>
        <p:spPr>
          <a:xfrm rot="-5400000">
            <a:off x="6747818" y="3599341"/>
            <a:ext cx="207549" cy="207549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113"/>
          <p:cNvSpPr/>
          <p:nvPr/>
        </p:nvSpPr>
        <p:spPr>
          <a:xfrm rot="-5400000">
            <a:off x="6551344" y="3599160"/>
            <a:ext cx="207549" cy="207549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113"/>
          <p:cNvSpPr txBox="1"/>
          <p:nvPr/>
        </p:nvSpPr>
        <p:spPr>
          <a:xfrm>
            <a:off x="7065557" y="3613052"/>
            <a:ext cx="2741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Icons</a:t>
            </a:r>
            <a:endParaRPr/>
          </a:p>
        </p:txBody>
      </p:sp>
      <p:sp>
        <p:nvSpPr>
          <p:cNvPr id="102" name="Google Shape;102;p113"/>
          <p:cNvSpPr txBox="1"/>
          <p:nvPr/>
        </p:nvSpPr>
        <p:spPr>
          <a:xfrm>
            <a:off x="5502397" y="3419169"/>
            <a:ext cx="35105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Arrows</a:t>
            </a:r>
            <a:endParaRPr/>
          </a:p>
        </p:txBody>
      </p:sp>
      <p:sp>
        <p:nvSpPr>
          <p:cNvPr id="103" name="Google Shape;103;p113"/>
          <p:cNvSpPr/>
          <p:nvPr/>
        </p:nvSpPr>
        <p:spPr>
          <a:xfrm rot="-5400000">
            <a:off x="4168089" y="3941336"/>
            <a:ext cx="334757" cy="334757"/>
          </a:xfrm>
          <a:prstGeom prst="rect">
            <a:avLst/>
          </a:prstGeom>
          <a:solidFill>
            <a:srgbClr val="00E296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113"/>
          <p:cNvSpPr txBox="1"/>
          <p:nvPr/>
        </p:nvSpPr>
        <p:spPr>
          <a:xfrm>
            <a:off x="7811862" y="3568448"/>
            <a:ext cx="35105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Arrows</a:t>
            </a:r>
            <a:endParaRPr/>
          </a:p>
        </p:txBody>
      </p:sp>
      <p:sp>
        <p:nvSpPr>
          <p:cNvPr id="105" name="Google Shape;105;p113"/>
          <p:cNvSpPr/>
          <p:nvPr/>
        </p:nvSpPr>
        <p:spPr>
          <a:xfrm rot="-5400000">
            <a:off x="6747818" y="3939459"/>
            <a:ext cx="207549" cy="207549"/>
          </a:xfrm>
          <a:prstGeom prst="rect">
            <a:avLst/>
          </a:prstGeom>
          <a:solidFill>
            <a:srgbClr val="DF8C42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13"/>
          <p:cNvSpPr/>
          <p:nvPr/>
        </p:nvSpPr>
        <p:spPr>
          <a:xfrm rot="-5400000">
            <a:off x="6551344" y="3939278"/>
            <a:ext cx="207549" cy="2075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457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13"/>
          <p:cNvSpPr txBox="1"/>
          <p:nvPr/>
        </p:nvSpPr>
        <p:spPr>
          <a:xfrm>
            <a:off x="7063955" y="3918670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Areas, </a:t>
            </a:r>
            <a:b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9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connectors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20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393168"/>
            <a:ext cx="1514793" cy="273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5"/>
          <p:cNvSpPr>
            <a:spLocks noGrp="1"/>
          </p:cNvSpPr>
          <p:nvPr>
            <p:ph type="pic" idx="2"/>
          </p:nvPr>
        </p:nvSpPr>
        <p:spPr>
          <a:xfrm>
            <a:off x="359999" y="3711344"/>
            <a:ext cx="792000" cy="792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113" name="Google Shape;113;p115"/>
          <p:cNvSpPr txBox="1">
            <a:spLocks noGrp="1"/>
          </p:cNvSpPr>
          <p:nvPr>
            <p:ph type="body" idx="1"/>
          </p:nvPr>
        </p:nvSpPr>
        <p:spPr>
          <a:xfrm>
            <a:off x="1289952" y="3635375"/>
            <a:ext cx="2420988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Google Shape;114;p115"/>
          <p:cNvSpPr txBox="1">
            <a:spLocks noGrp="1"/>
          </p:cNvSpPr>
          <p:nvPr>
            <p:ph type="body" idx="3"/>
          </p:nvPr>
        </p:nvSpPr>
        <p:spPr>
          <a:xfrm>
            <a:off x="1289952" y="4063324"/>
            <a:ext cx="2420988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Google Shape;115;p115"/>
          <p:cNvSpPr txBox="1">
            <a:spLocks noGrp="1"/>
          </p:cNvSpPr>
          <p:nvPr>
            <p:ph type="body" idx="4"/>
          </p:nvPr>
        </p:nvSpPr>
        <p:spPr>
          <a:xfrm>
            <a:off x="359999" y="1772275"/>
            <a:ext cx="8425226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15"/>
          <p:cNvSpPr>
            <a:spLocks noGrp="1"/>
          </p:cNvSpPr>
          <p:nvPr>
            <p:ph type="pic" idx="5"/>
          </p:nvPr>
        </p:nvSpPr>
        <p:spPr>
          <a:xfrm>
            <a:off x="3908747" y="3711344"/>
            <a:ext cx="792000" cy="792000"/>
          </a:xfrm>
          <a:prstGeom prst="roundRect">
            <a:avLst>
              <a:gd name="adj" fmla="val 10109"/>
            </a:avLst>
          </a:prstGeom>
          <a:noFill/>
          <a:ln>
            <a:noFill/>
          </a:ln>
        </p:spPr>
      </p:sp>
      <p:sp>
        <p:nvSpPr>
          <p:cNvPr id="117" name="Google Shape;117;p115"/>
          <p:cNvSpPr txBox="1">
            <a:spLocks noGrp="1"/>
          </p:cNvSpPr>
          <p:nvPr>
            <p:ph type="body" idx="6"/>
          </p:nvPr>
        </p:nvSpPr>
        <p:spPr>
          <a:xfrm>
            <a:off x="4838700" y="3635375"/>
            <a:ext cx="2420988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115"/>
          <p:cNvSpPr txBox="1">
            <a:spLocks noGrp="1"/>
          </p:cNvSpPr>
          <p:nvPr>
            <p:ph type="body" idx="7"/>
          </p:nvPr>
        </p:nvSpPr>
        <p:spPr>
          <a:xfrm>
            <a:off x="4838700" y="4063324"/>
            <a:ext cx="2420988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81720" y="0"/>
            <a:ext cx="607120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6"/>
          <p:cNvSpPr txBox="1">
            <a:spLocks noGrp="1"/>
          </p:cNvSpPr>
          <p:nvPr>
            <p:ph type="body" idx="1"/>
          </p:nvPr>
        </p:nvSpPr>
        <p:spPr>
          <a:xfrm>
            <a:off x="358775" y="2156252"/>
            <a:ext cx="84264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8615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89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6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3600"/>
              <a:buFont typeface="Tahoma"/>
              <a:buNone/>
              <a:defRPr sz="36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6"/>
          <p:cNvSpPr txBox="1">
            <a:spLocks noGrp="1"/>
          </p:cNvSpPr>
          <p:nvPr>
            <p:ph type="body" idx="1"/>
          </p:nvPr>
        </p:nvSpPr>
        <p:spPr>
          <a:xfrm>
            <a:off x="360000" y="1019146"/>
            <a:ext cx="84252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06"/>
          <p:cNvSpPr txBox="1"/>
          <p:nvPr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pic>
        <p:nvPicPr>
          <p:cNvPr id="13" name="Google Shape;13;p106"/>
          <p:cNvPicPr preferRelativeResize="0"/>
          <p:nvPr/>
        </p:nvPicPr>
        <p:blipFill rotWithShape="1">
          <a:blip r:embed="rId9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8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3600"/>
              <a:buFont typeface="Tahoma"/>
              <a:buNone/>
              <a:defRPr sz="3600" b="0" i="0" u="none" strike="noStrike" cap="none">
                <a:solidFill>
                  <a:srgbClr val="005F4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148"/>
          <p:cNvSpPr txBox="1">
            <a:spLocks noGrp="1"/>
          </p:cNvSpPr>
          <p:nvPr>
            <p:ph type="body" idx="1"/>
          </p:nvPr>
        </p:nvSpPr>
        <p:spPr>
          <a:xfrm>
            <a:off x="360000" y="1019146"/>
            <a:ext cx="8425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pic>
        <p:nvPicPr>
          <p:cNvPr id="290" name="Google Shape;290;p1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9678" y="4942683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9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3600"/>
              <a:buFont typeface="Tahoma"/>
              <a:buNone/>
              <a:defRPr sz="3600" b="0" i="0" u="none" strike="noStrike" cap="none">
                <a:solidFill>
                  <a:srgbClr val="93EB2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19"/>
          <p:cNvSpPr txBox="1">
            <a:spLocks noGrp="1"/>
          </p:cNvSpPr>
          <p:nvPr>
            <p:ph type="body" idx="1"/>
          </p:nvPr>
        </p:nvSpPr>
        <p:spPr>
          <a:xfrm>
            <a:off x="360000" y="1019147"/>
            <a:ext cx="84252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Google Shape;131;p119"/>
          <p:cNvSpPr txBox="1"/>
          <p:nvPr/>
        </p:nvSpPr>
        <p:spPr>
          <a:xfrm>
            <a:off x="365761" y="4963255"/>
            <a:ext cx="3667671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467D7D"/>
                </a:solidFill>
                <a:latin typeface="Tahoma"/>
                <a:ea typeface="Tahoma"/>
                <a:cs typeface="Tahoma"/>
                <a:sym typeface="Tahoma"/>
              </a:rPr>
              <a:t>© 2020 Veeam Software. Confidential information. All rights reserved. All trademarks are the property of their respective owners.</a:t>
            </a:r>
            <a:endParaRPr/>
          </a:p>
        </p:txBody>
      </p:sp>
      <p:pic>
        <p:nvPicPr>
          <p:cNvPr id="132" name="Google Shape;132;p119"/>
          <p:cNvPicPr preferRelativeResize="0"/>
          <p:nvPr/>
        </p:nvPicPr>
        <p:blipFill rotWithShape="1">
          <a:blip r:embed="rId7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30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2"/>
          <p:cNvSpPr txBox="1">
            <a:spLocks noGrp="1"/>
          </p:cNvSpPr>
          <p:nvPr>
            <p:ph type="title"/>
          </p:nvPr>
        </p:nvSpPr>
        <p:spPr>
          <a:xfrm>
            <a:off x="360000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F4B"/>
              </a:buClr>
              <a:buSzPts val="3600"/>
              <a:buFont typeface="Tahoma"/>
              <a:buNone/>
              <a:defRPr sz="3600" b="0" i="0" u="none" strike="noStrike" cap="none">
                <a:solidFill>
                  <a:srgbClr val="005F4B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7" name="Google Shape;237;p132"/>
          <p:cNvSpPr txBox="1">
            <a:spLocks noGrp="1"/>
          </p:cNvSpPr>
          <p:nvPr>
            <p:ph type="body" idx="1"/>
          </p:nvPr>
        </p:nvSpPr>
        <p:spPr>
          <a:xfrm>
            <a:off x="360001" y="1019147"/>
            <a:ext cx="8425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pic>
        <p:nvPicPr>
          <p:cNvPr id="238" name="Google Shape;238;p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9678" y="4942683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38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6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249678" y="4943158"/>
            <a:ext cx="526732" cy="94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kasten.io/try-kasten-k1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0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265" t="3912" r="11448" b="7230"/>
          <a:stretch/>
        </p:blipFill>
        <p:spPr>
          <a:xfrm>
            <a:off x="2206116" y="673100"/>
            <a:ext cx="6937884" cy="429217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00"/>
          <p:cNvSpPr txBox="1">
            <a:spLocks noGrp="1"/>
          </p:cNvSpPr>
          <p:nvPr>
            <p:ph type="body" idx="1"/>
          </p:nvPr>
        </p:nvSpPr>
        <p:spPr>
          <a:xfrm>
            <a:off x="358775" y="2410251"/>
            <a:ext cx="77692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60"/>
              <a:buNone/>
            </a:pPr>
            <a:r>
              <a:rPr lang="en-US" sz="4400"/>
              <a:t>Kasten Licensing</a:t>
            </a:r>
            <a:endParaRPr/>
          </a:p>
        </p:txBody>
      </p:sp>
      <p:grpSp>
        <p:nvGrpSpPr>
          <p:cNvPr id="389" name="Google Shape;389;p100"/>
          <p:cNvGrpSpPr/>
          <p:nvPr/>
        </p:nvGrpSpPr>
        <p:grpSpPr>
          <a:xfrm>
            <a:off x="358775" y="433767"/>
            <a:ext cx="3541528" cy="350236"/>
            <a:chOff x="306572" y="644656"/>
            <a:chExt cx="4491134" cy="444147"/>
          </a:xfrm>
        </p:grpSpPr>
        <p:pic>
          <p:nvPicPr>
            <p:cNvPr id="390" name="Google Shape;390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6572" y="686382"/>
              <a:ext cx="2000049" cy="360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60826" y="644656"/>
              <a:ext cx="2036880" cy="444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1"/>
          <p:cNvSpPr txBox="1">
            <a:spLocks noGrp="1"/>
          </p:cNvSpPr>
          <p:nvPr>
            <p:ph type="title"/>
          </p:nvPr>
        </p:nvSpPr>
        <p:spPr>
          <a:xfrm>
            <a:off x="438149" y="118352"/>
            <a:ext cx="3807279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ahoma"/>
              <a:buNone/>
            </a:pPr>
            <a:r>
              <a:rPr lang="en-US">
                <a:solidFill>
                  <a:schemeClr val="accent1"/>
                </a:solidFill>
              </a:rPr>
              <a:t>K10 editions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choice to fit your needs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101"/>
          <p:cNvSpPr txBox="1"/>
          <p:nvPr/>
        </p:nvSpPr>
        <p:spPr>
          <a:xfrm>
            <a:off x="1545658" y="1740379"/>
            <a:ext cx="27509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B76D"/>
                </a:solidFill>
                <a:latin typeface="Tahoma"/>
                <a:ea typeface="Tahoma"/>
                <a:cs typeface="Tahoma"/>
                <a:sym typeface="Tahoma"/>
              </a:rPr>
              <a:t>Free Edition</a:t>
            </a:r>
            <a:endParaRPr/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5A8C6"/>
                </a:solidFill>
                <a:latin typeface="Tahoma"/>
                <a:ea typeface="Tahoma"/>
                <a:cs typeface="Tahoma"/>
                <a:sym typeface="Tahoma"/>
              </a:rPr>
              <a:t>Enterprise Trial</a:t>
            </a:r>
            <a:endParaRPr/>
          </a:p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446CA9"/>
                </a:solidFill>
                <a:latin typeface="Tahoma"/>
                <a:ea typeface="Tahoma"/>
                <a:cs typeface="Tahoma"/>
                <a:sym typeface="Tahoma"/>
              </a:rPr>
              <a:t>Enterprise</a:t>
            </a:r>
            <a:endParaRPr sz="1800" b="0" i="0" u="none" strike="noStrike" cap="none">
              <a:solidFill>
                <a:srgbClr val="446CA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101"/>
          <p:cNvSpPr txBox="1"/>
          <p:nvPr/>
        </p:nvSpPr>
        <p:spPr>
          <a:xfrm>
            <a:off x="438149" y="1355312"/>
            <a:ext cx="27509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Kasten K10 editions:</a:t>
            </a:r>
            <a:endParaRPr sz="1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9" name="Google Shape;399;p101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2229" y="118352"/>
            <a:ext cx="3477078" cy="477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2"/>
          <p:cNvSpPr txBox="1">
            <a:spLocks noGrp="1"/>
          </p:cNvSpPr>
          <p:nvPr>
            <p:ph type="title"/>
          </p:nvPr>
        </p:nvSpPr>
        <p:spPr>
          <a:xfrm>
            <a:off x="438150" y="274164"/>
            <a:ext cx="497205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ahoma"/>
              <a:buNone/>
            </a:pPr>
            <a:r>
              <a:rPr lang="en-US">
                <a:solidFill>
                  <a:schemeClr val="accent1"/>
                </a:solidFill>
              </a:rPr>
              <a:t>free k10 starter edition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also allows for enterprise trials</a:t>
            </a:r>
            <a:endParaRPr/>
          </a:p>
        </p:txBody>
      </p:sp>
      <p:grpSp>
        <p:nvGrpSpPr>
          <p:cNvPr id="405" name="Google Shape;405;p102"/>
          <p:cNvGrpSpPr/>
          <p:nvPr/>
        </p:nvGrpSpPr>
        <p:grpSpPr>
          <a:xfrm>
            <a:off x="2224917" y="1282694"/>
            <a:ext cx="5418083" cy="611935"/>
            <a:chOff x="5623036" y="2612972"/>
            <a:chExt cx="10836166" cy="1223869"/>
          </a:xfrm>
        </p:grpSpPr>
        <p:cxnSp>
          <p:nvCxnSpPr>
            <p:cNvPr id="406" name="Google Shape;406;p102"/>
            <p:cNvCxnSpPr/>
            <p:nvPr/>
          </p:nvCxnSpPr>
          <p:spPr>
            <a:xfrm flipH="1">
              <a:off x="5623036" y="3119408"/>
              <a:ext cx="1066800" cy="712765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7" name="Google Shape;407;p102"/>
            <p:cNvCxnSpPr/>
            <p:nvPr/>
          </p:nvCxnSpPr>
          <p:spPr>
            <a:xfrm rot="10800000" flipH="1">
              <a:off x="6689386" y="3119408"/>
              <a:ext cx="451502" cy="2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8" name="Google Shape;408;p102"/>
            <p:cNvSpPr txBox="1"/>
            <p:nvPr/>
          </p:nvSpPr>
          <p:spPr>
            <a:xfrm>
              <a:off x="8607586" y="3344399"/>
              <a:ext cx="7851616" cy="49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 native experience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2"/>
            <p:cNvSpPr/>
            <p:nvPr/>
          </p:nvSpPr>
          <p:spPr>
            <a:xfrm>
              <a:off x="8607586" y="2612972"/>
              <a:ext cx="6175216" cy="738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No Feature Restrictions</a:t>
              </a:r>
              <a:endParaRPr/>
            </a:p>
          </p:txBody>
        </p:sp>
        <p:sp>
          <p:nvSpPr>
            <p:cNvPr id="410" name="Google Shape;410;p102"/>
            <p:cNvSpPr/>
            <p:nvPr/>
          </p:nvSpPr>
          <p:spPr>
            <a:xfrm>
              <a:off x="7149510" y="2662208"/>
              <a:ext cx="914400" cy="9144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102"/>
          <p:cNvGrpSpPr/>
          <p:nvPr/>
        </p:nvGrpSpPr>
        <p:grpSpPr>
          <a:xfrm>
            <a:off x="2224917" y="2470483"/>
            <a:ext cx="5418083" cy="612147"/>
            <a:chOff x="5623036" y="4988548"/>
            <a:chExt cx="10836166" cy="1224292"/>
          </a:xfrm>
        </p:grpSpPr>
        <p:cxnSp>
          <p:nvCxnSpPr>
            <p:cNvPr id="412" name="Google Shape;412;p102"/>
            <p:cNvCxnSpPr/>
            <p:nvPr/>
          </p:nvCxnSpPr>
          <p:spPr>
            <a:xfrm>
              <a:off x="5623036" y="5500835"/>
              <a:ext cx="1526474" cy="0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413" name="Google Shape;413;p102"/>
            <p:cNvSpPr txBox="1"/>
            <p:nvPr/>
          </p:nvSpPr>
          <p:spPr>
            <a:xfrm>
              <a:off x="8607586" y="5720399"/>
              <a:ext cx="7851616" cy="492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Deeper evaluation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02"/>
            <p:cNvSpPr/>
            <p:nvPr/>
          </p:nvSpPr>
          <p:spPr>
            <a:xfrm>
              <a:off x="8607584" y="4988548"/>
              <a:ext cx="7204634" cy="738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500 Nodes Free for 1 Month</a:t>
              </a:r>
              <a:endParaRPr/>
            </a:p>
          </p:txBody>
        </p:sp>
        <p:sp>
          <p:nvSpPr>
            <p:cNvPr id="415" name="Google Shape;415;p102"/>
            <p:cNvSpPr/>
            <p:nvPr/>
          </p:nvSpPr>
          <p:spPr>
            <a:xfrm>
              <a:off x="7149510" y="5041063"/>
              <a:ext cx="914400" cy="9144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102"/>
          <p:cNvGrpSpPr/>
          <p:nvPr/>
        </p:nvGrpSpPr>
        <p:grpSpPr>
          <a:xfrm>
            <a:off x="2224918" y="3504379"/>
            <a:ext cx="5418082" cy="712247"/>
            <a:chOff x="5623037" y="7056348"/>
            <a:chExt cx="10836163" cy="1424494"/>
          </a:xfrm>
        </p:grpSpPr>
        <p:cxnSp>
          <p:nvCxnSpPr>
            <p:cNvPr id="417" name="Google Shape;417;p102"/>
            <p:cNvCxnSpPr/>
            <p:nvPr/>
          </p:nvCxnSpPr>
          <p:spPr>
            <a:xfrm rot="10800000">
              <a:off x="5623037" y="7056348"/>
              <a:ext cx="1066800" cy="712765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18" name="Google Shape;418;p102"/>
            <p:cNvCxnSpPr/>
            <p:nvPr/>
          </p:nvCxnSpPr>
          <p:spPr>
            <a:xfrm rot="10800000" flipH="1">
              <a:off x="6689387" y="7765596"/>
              <a:ext cx="451502" cy="2"/>
            </a:xfrm>
            <a:prstGeom prst="straightConnector1">
              <a:avLst/>
            </a:prstGeom>
            <a:noFill/>
            <a:ln w="381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9" name="Google Shape;419;p102"/>
            <p:cNvSpPr txBox="1"/>
            <p:nvPr/>
          </p:nvSpPr>
          <p:spPr>
            <a:xfrm>
              <a:off x="8607585" y="7988400"/>
              <a:ext cx="7851615" cy="492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Test/dev use and growth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2"/>
            <p:cNvSpPr/>
            <p:nvPr/>
          </p:nvSpPr>
          <p:spPr>
            <a:xfrm>
              <a:off x="8607585" y="7259166"/>
              <a:ext cx="6298857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10 Nodes Free Forever</a:t>
              </a:r>
              <a:endParaRPr/>
            </a:p>
          </p:txBody>
        </p:sp>
        <p:sp>
          <p:nvSpPr>
            <p:cNvPr id="421" name="Google Shape;421;p102"/>
            <p:cNvSpPr/>
            <p:nvPr/>
          </p:nvSpPr>
          <p:spPr>
            <a:xfrm>
              <a:off x="7149510" y="7308396"/>
              <a:ext cx="914400" cy="9144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2" name="Google Shape;422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87" y="1936422"/>
            <a:ext cx="1577833" cy="157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858" y="1403323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7403" y="2579945"/>
            <a:ext cx="265176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60819" y="3706145"/>
            <a:ext cx="305722" cy="305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02"/>
          <p:cNvSpPr txBox="1"/>
          <p:nvPr/>
        </p:nvSpPr>
        <p:spPr>
          <a:xfrm>
            <a:off x="7395092" y="2473579"/>
            <a:ext cx="1212017" cy="923330"/>
          </a:xfrm>
          <a:prstGeom prst="rect">
            <a:avLst/>
          </a:prstGeom>
          <a:solidFill>
            <a:srgbClr val="5AA0B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K10 Free Now! </a:t>
            </a:r>
            <a:endParaRPr sz="1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3"/>
          <p:cNvSpPr txBox="1">
            <a:spLocks noGrp="1"/>
          </p:cNvSpPr>
          <p:nvPr>
            <p:ph type="title"/>
          </p:nvPr>
        </p:nvSpPr>
        <p:spPr>
          <a:xfrm>
            <a:off x="359999" y="171451"/>
            <a:ext cx="842522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3600"/>
              <a:buFont typeface="Tahoma"/>
              <a:buNone/>
            </a:pPr>
            <a:r>
              <a:rPr lang="en-US"/>
              <a:t>License Strategy</a:t>
            </a:r>
            <a:endParaRPr/>
          </a:p>
        </p:txBody>
      </p:sp>
      <p:sp>
        <p:nvSpPr>
          <p:cNvPr id="432" name="Google Shape;432;p103"/>
          <p:cNvSpPr txBox="1"/>
          <p:nvPr/>
        </p:nvSpPr>
        <p:spPr>
          <a:xfrm>
            <a:off x="732971" y="1097133"/>
            <a:ext cx="5203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Subscription Sku’s Include Support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(No Perpetual Options Available)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Available Terms  (1-5 Years)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Licenses By Number of Worker Nodes</a:t>
            </a:r>
            <a:endParaRPr/>
          </a:p>
        </p:txBody>
      </p:sp>
      <p:sp>
        <p:nvSpPr>
          <p:cNvPr id="433" name="Google Shape;433;p103"/>
          <p:cNvSpPr/>
          <p:nvPr/>
        </p:nvSpPr>
        <p:spPr>
          <a:xfrm>
            <a:off x="1248227" y="2328239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 </a:t>
            </a:r>
            <a:r>
              <a:rPr lang="en-US" sz="7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 cluster consists of a set of </a:t>
            </a:r>
            <a:r>
              <a:rPr lang="en-US" sz="7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</a:t>
            </a: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 machines, called </a:t>
            </a:r>
            <a:r>
              <a:rPr lang="en-US" sz="7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</a:t>
            </a: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7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nodes</a:t>
            </a: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that run containerized applications. The </a:t>
            </a:r>
            <a:r>
              <a:rPr lang="en-US" sz="7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 node</a:t>
            </a: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(s) host the Pods that are the components of the application workload.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 can be determined by how nodes are labeled in the cluster.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3"/>
          <p:cNvSpPr txBox="1"/>
          <p:nvPr/>
        </p:nvSpPr>
        <p:spPr>
          <a:xfrm>
            <a:off x="732971" y="2912319"/>
            <a:ext cx="520337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Other Acquisition Options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VCSP Model – Monthly Recurring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Marketplace – BYOL and PAYG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4"/>
          <p:cNvSpPr txBox="1">
            <a:spLocks noGrp="1"/>
          </p:cNvSpPr>
          <p:nvPr>
            <p:ph type="title"/>
          </p:nvPr>
        </p:nvSpPr>
        <p:spPr>
          <a:xfrm>
            <a:off x="438150" y="274164"/>
            <a:ext cx="4578351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ahoma"/>
              <a:buNone/>
            </a:pPr>
            <a:r>
              <a:rPr lang="en-US">
                <a:solidFill>
                  <a:schemeClr val="accent1"/>
                </a:solidFill>
              </a:rPr>
              <a:t>kasten k10 pricing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node-based subscription model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40" name="Google Shape;440;p104"/>
          <p:cNvGrpSpPr/>
          <p:nvPr/>
        </p:nvGrpSpPr>
        <p:grpSpPr>
          <a:xfrm>
            <a:off x="1485899" y="1530370"/>
            <a:ext cx="2781300" cy="2417572"/>
            <a:chOff x="6758818" y="3217243"/>
            <a:chExt cx="4770370" cy="4146520"/>
          </a:xfrm>
        </p:grpSpPr>
        <p:sp>
          <p:nvSpPr>
            <p:cNvPr id="441" name="Google Shape;441;p104"/>
            <p:cNvSpPr/>
            <p:nvPr/>
          </p:nvSpPr>
          <p:spPr>
            <a:xfrm>
              <a:off x="10086709" y="3217243"/>
              <a:ext cx="1442479" cy="808856"/>
            </a:xfrm>
            <a:custGeom>
              <a:avLst/>
              <a:gdLst/>
              <a:ahLst/>
              <a:cxnLst/>
              <a:rect l="l" t="t" r="r" b="b"/>
              <a:pathLst>
                <a:path w="5933" h="3325" extrusionOk="0">
                  <a:moveTo>
                    <a:pt x="5242" y="0"/>
                  </a:moveTo>
                  <a:lnTo>
                    <a:pt x="5242" y="0"/>
                  </a:lnTo>
                  <a:cubicBezTo>
                    <a:pt x="2540" y="0"/>
                    <a:pt x="2540" y="0"/>
                    <a:pt x="2540" y="0"/>
                  </a:cubicBezTo>
                  <a:cubicBezTo>
                    <a:pt x="2527" y="0"/>
                    <a:pt x="2527" y="0"/>
                    <a:pt x="2514" y="0"/>
                  </a:cubicBezTo>
                  <a:cubicBezTo>
                    <a:pt x="2243" y="27"/>
                    <a:pt x="1906" y="460"/>
                    <a:pt x="1906" y="460"/>
                  </a:cubicBezTo>
                  <a:cubicBezTo>
                    <a:pt x="0" y="3324"/>
                    <a:pt x="0" y="3324"/>
                    <a:pt x="0" y="3324"/>
                  </a:cubicBezTo>
                  <a:cubicBezTo>
                    <a:pt x="1230" y="3324"/>
                    <a:pt x="1230" y="3324"/>
                    <a:pt x="1230" y="3324"/>
                  </a:cubicBezTo>
                  <a:cubicBezTo>
                    <a:pt x="1230" y="3202"/>
                    <a:pt x="1230" y="3202"/>
                    <a:pt x="1230" y="3202"/>
                  </a:cubicBezTo>
                  <a:cubicBezTo>
                    <a:pt x="1230" y="3175"/>
                    <a:pt x="1230" y="3175"/>
                    <a:pt x="1163" y="3080"/>
                  </a:cubicBezTo>
                  <a:cubicBezTo>
                    <a:pt x="1109" y="3013"/>
                    <a:pt x="1041" y="2905"/>
                    <a:pt x="1041" y="2756"/>
                  </a:cubicBezTo>
                  <a:cubicBezTo>
                    <a:pt x="1041" y="2634"/>
                    <a:pt x="1068" y="2486"/>
                    <a:pt x="1163" y="2378"/>
                  </a:cubicBezTo>
                  <a:cubicBezTo>
                    <a:pt x="1243" y="2270"/>
                    <a:pt x="1406" y="2189"/>
                    <a:pt x="1595" y="2189"/>
                  </a:cubicBezTo>
                  <a:cubicBezTo>
                    <a:pt x="1784" y="2189"/>
                    <a:pt x="1946" y="2270"/>
                    <a:pt x="2027" y="2378"/>
                  </a:cubicBezTo>
                  <a:cubicBezTo>
                    <a:pt x="2122" y="2486"/>
                    <a:pt x="2149" y="2621"/>
                    <a:pt x="2149" y="2756"/>
                  </a:cubicBezTo>
                  <a:cubicBezTo>
                    <a:pt x="2149" y="2905"/>
                    <a:pt x="2068" y="3026"/>
                    <a:pt x="2014" y="3094"/>
                  </a:cubicBezTo>
                  <a:cubicBezTo>
                    <a:pt x="1946" y="3188"/>
                    <a:pt x="1933" y="3202"/>
                    <a:pt x="1933" y="3229"/>
                  </a:cubicBezTo>
                  <a:cubicBezTo>
                    <a:pt x="1933" y="3324"/>
                    <a:pt x="1933" y="3324"/>
                    <a:pt x="1933" y="3324"/>
                  </a:cubicBezTo>
                  <a:cubicBezTo>
                    <a:pt x="2514" y="3324"/>
                    <a:pt x="2514" y="3324"/>
                    <a:pt x="2514" y="3324"/>
                  </a:cubicBezTo>
                  <a:cubicBezTo>
                    <a:pt x="3027" y="1351"/>
                    <a:pt x="3027" y="1351"/>
                    <a:pt x="3027" y="1351"/>
                  </a:cubicBezTo>
                  <a:cubicBezTo>
                    <a:pt x="5242" y="1351"/>
                    <a:pt x="5242" y="1351"/>
                    <a:pt x="5242" y="1351"/>
                  </a:cubicBezTo>
                  <a:cubicBezTo>
                    <a:pt x="5594" y="1364"/>
                    <a:pt x="5932" y="1041"/>
                    <a:pt x="5932" y="676"/>
                  </a:cubicBezTo>
                  <a:cubicBezTo>
                    <a:pt x="5932" y="324"/>
                    <a:pt x="5594" y="0"/>
                    <a:pt x="524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4"/>
            <p:cNvSpPr/>
            <p:nvPr/>
          </p:nvSpPr>
          <p:spPr>
            <a:xfrm>
              <a:off x="6758818" y="4091538"/>
              <a:ext cx="1353464" cy="621125"/>
            </a:xfrm>
            <a:custGeom>
              <a:avLst/>
              <a:gdLst/>
              <a:ahLst/>
              <a:cxnLst/>
              <a:rect l="l" t="t" r="r" b="b"/>
              <a:pathLst>
                <a:path w="5567" h="2554" extrusionOk="0">
                  <a:moveTo>
                    <a:pt x="5471" y="1013"/>
                  </a:moveTo>
                  <a:lnTo>
                    <a:pt x="5471" y="1013"/>
                  </a:lnTo>
                  <a:cubicBezTo>
                    <a:pt x="5404" y="959"/>
                    <a:pt x="5323" y="945"/>
                    <a:pt x="5228" y="945"/>
                  </a:cubicBezTo>
                  <a:cubicBezTo>
                    <a:pt x="5147" y="945"/>
                    <a:pt x="5093" y="972"/>
                    <a:pt x="5026" y="1026"/>
                  </a:cubicBezTo>
                  <a:cubicBezTo>
                    <a:pt x="4958" y="1067"/>
                    <a:pt x="4891" y="1135"/>
                    <a:pt x="4783" y="1135"/>
                  </a:cubicBezTo>
                  <a:cubicBezTo>
                    <a:pt x="4296" y="1135"/>
                    <a:pt x="4296" y="1135"/>
                    <a:pt x="4296" y="1135"/>
                  </a:cubicBezTo>
                  <a:cubicBezTo>
                    <a:pt x="4296" y="0"/>
                    <a:pt x="4296" y="0"/>
                    <a:pt x="4296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65" y="40"/>
                    <a:pt x="243" y="121"/>
                    <a:pt x="162" y="229"/>
                  </a:cubicBezTo>
                  <a:cubicBezTo>
                    <a:pt x="40" y="405"/>
                    <a:pt x="0" y="621"/>
                    <a:pt x="54" y="824"/>
                  </a:cubicBezTo>
                  <a:cubicBezTo>
                    <a:pt x="554" y="2553"/>
                    <a:pt x="554" y="2553"/>
                    <a:pt x="554" y="2553"/>
                  </a:cubicBezTo>
                  <a:cubicBezTo>
                    <a:pt x="2094" y="2553"/>
                    <a:pt x="2094" y="2553"/>
                    <a:pt x="2094" y="2553"/>
                  </a:cubicBezTo>
                  <a:cubicBezTo>
                    <a:pt x="2094" y="2472"/>
                    <a:pt x="2094" y="2472"/>
                    <a:pt x="2094" y="2472"/>
                  </a:cubicBezTo>
                  <a:cubicBezTo>
                    <a:pt x="2094" y="2445"/>
                    <a:pt x="2081" y="2418"/>
                    <a:pt x="2013" y="2337"/>
                  </a:cubicBezTo>
                  <a:cubicBezTo>
                    <a:pt x="1945" y="2256"/>
                    <a:pt x="1878" y="2148"/>
                    <a:pt x="1878" y="1999"/>
                  </a:cubicBezTo>
                  <a:cubicBezTo>
                    <a:pt x="1878" y="1864"/>
                    <a:pt x="1905" y="1729"/>
                    <a:pt x="1999" y="1621"/>
                  </a:cubicBezTo>
                  <a:cubicBezTo>
                    <a:pt x="2081" y="1513"/>
                    <a:pt x="2243" y="1432"/>
                    <a:pt x="2432" y="1432"/>
                  </a:cubicBezTo>
                  <a:cubicBezTo>
                    <a:pt x="2607" y="1432"/>
                    <a:pt x="2783" y="1513"/>
                    <a:pt x="2864" y="1621"/>
                  </a:cubicBezTo>
                  <a:cubicBezTo>
                    <a:pt x="2959" y="1729"/>
                    <a:pt x="2985" y="1864"/>
                    <a:pt x="2985" y="1999"/>
                  </a:cubicBezTo>
                  <a:cubicBezTo>
                    <a:pt x="2985" y="2134"/>
                    <a:pt x="2918" y="2256"/>
                    <a:pt x="2864" y="2323"/>
                  </a:cubicBezTo>
                  <a:cubicBezTo>
                    <a:pt x="2796" y="2418"/>
                    <a:pt x="2796" y="2418"/>
                    <a:pt x="2796" y="2445"/>
                  </a:cubicBezTo>
                  <a:cubicBezTo>
                    <a:pt x="2796" y="2553"/>
                    <a:pt x="2796" y="2553"/>
                    <a:pt x="2796" y="2553"/>
                  </a:cubicBezTo>
                  <a:cubicBezTo>
                    <a:pt x="4296" y="2553"/>
                    <a:pt x="4296" y="2553"/>
                    <a:pt x="4296" y="2553"/>
                  </a:cubicBezTo>
                  <a:cubicBezTo>
                    <a:pt x="4296" y="1391"/>
                    <a:pt x="4296" y="1391"/>
                    <a:pt x="4296" y="1391"/>
                  </a:cubicBezTo>
                  <a:cubicBezTo>
                    <a:pt x="4769" y="1391"/>
                    <a:pt x="4769" y="1391"/>
                    <a:pt x="4769" y="1391"/>
                  </a:cubicBezTo>
                  <a:lnTo>
                    <a:pt x="4769" y="1391"/>
                  </a:lnTo>
                  <a:cubicBezTo>
                    <a:pt x="4891" y="1391"/>
                    <a:pt x="4958" y="1472"/>
                    <a:pt x="5026" y="1526"/>
                  </a:cubicBezTo>
                  <a:cubicBezTo>
                    <a:pt x="5080" y="1580"/>
                    <a:pt x="5147" y="1607"/>
                    <a:pt x="5228" y="1607"/>
                  </a:cubicBezTo>
                  <a:cubicBezTo>
                    <a:pt x="5323" y="1607"/>
                    <a:pt x="5404" y="1594"/>
                    <a:pt x="5458" y="1540"/>
                  </a:cubicBezTo>
                  <a:cubicBezTo>
                    <a:pt x="5525" y="1499"/>
                    <a:pt x="5566" y="1418"/>
                    <a:pt x="5566" y="1269"/>
                  </a:cubicBezTo>
                  <a:cubicBezTo>
                    <a:pt x="5566" y="1135"/>
                    <a:pt x="5525" y="1053"/>
                    <a:pt x="5471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4"/>
            <p:cNvSpPr/>
            <p:nvPr/>
          </p:nvSpPr>
          <p:spPr>
            <a:xfrm>
              <a:off x="7868830" y="4091538"/>
              <a:ext cx="1724540" cy="621125"/>
            </a:xfrm>
            <a:custGeom>
              <a:avLst/>
              <a:gdLst/>
              <a:ahLst/>
              <a:cxnLst/>
              <a:rect l="l" t="t" r="r" b="b"/>
              <a:pathLst>
                <a:path w="7093" h="2554" extrusionOk="0">
                  <a:moveTo>
                    <a:pt x="6984" y="1013"/>
                  </a:moveTo>
                  <a:lnTo>
                    <a:pt x="6984" y="1013"/>
                  </a:lnTo>
                  <a:cubicBezTo>
                    <a:pt x="6917" y="959"/>
                    <a:pt x="6835" y="945"/>
                    <a:pt x="6741" y="945"/>
                  </a:cubicBezTo>
                  <a:cubicBezTo>
                    <a:pt x="6660" y="945"/>
                    <a:pt x="6606" y="972"/>
                    <a:pt x="6538" y="1026"/>
                  </a:cubicBezTo>
                  <a:cubicBezTo>
                    <a:pt x="6470" y="1067"/>
                    <a:pt x="6403" y="1135"/>
                    <a:pt x="6295" y="1135"/>
                  </a:cubicBezTo>
                  <a:cubicBezTo>
                    <a:pt x="5849" y="1135"/>
                    <a:pt x="5849" y="1135"/>
                    <a:pt x="5849" y="1135"/>
                  </a:cubicBezTo>
                  <a:cubicBezTo>
                    <a:pt x="5849" y="0"/>
                    <a:pt x="5849" y="0"/>
                    <a:pt x="58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217" y="918"/>
                    <a:pt x="217" y="918"/>
                    <a:pt x="217" y="918"/>
                  </a:cubicBezTo>
                  <a:cubicBezTo>
                    <a:pt x="230" y="918"/>
                    <a:pt x="243" y="905"/>
                    <a:pt x="325" y="837"/>
                  </a:cubicBezTo>
                  <a:cubicBezTo>
                    <a:pt x="406" y="783"/>
                    <a:pt x="514" y="716"/>
                    <a:pt x="662" y="716"/>
                  </a:cubicBezTo>
                  <a:cubicBezTo>
                    <a:pt x="784" y="716"/>
                    <a:pt x="919" y="743"/>
                    <a:pt x="1041" y="837"/>
                  </a:cubicBezTo>
                  <a:cubicBezTo>
                    <a:pt x="1149" y="918"/>
                    <a:pt x="1230" y="1094"/>
                    <a:pt x="1216" y="1283"/>
                  </a:cubicBezTo>
                  <a:cubicBezTo>
                    <a:pt x="1216" y="1459"/>
                    <a:pt x="1149" y="1621"/>
                    <a:pt x="1041" y="1716"/>
                  </a:cubicBezTo>
                  <a:cubicBezTo>
                    <a:pt x="919" y="1810"/>
                    <a:pt x="784" y="1837"/>
                    <a:pt x="662" y="1837"/>
                  </a:cubicBezTo>
                  <a:cubicBezTo>
                    <a:pt x="514" y="1837"/>
                    <a:pt x="392" y="1756"/>
                    <a:pt x="311" y="1702"/>
                  </a:cubicBezTo>
                  <a:cubicBezTo>
                    <a:pt x="230" y="1621"/>
                    <a:pt x="217" y="1607"/>
                    <a:pt x="189" y="1607"/>
                  </a:cubicBezTo>
                  <a:cubicBezTo>
                    <a:pt x="0" y="1607"/>
                    <a:pt x="0" y="1607"/>
                    <a:pt x="0" y="1607"/>
                  </a:cubicBezTo>
                  <a:cubicBezTo>
                    <a:pt x="0" y="2553"/>
                    <a:pt x="0" y="2553"/>
                    <a:pt x="0" y="2553"/>
                  </a:cubicBezTo>
                  <a:cubicBezTo>
                    <a:pt x="3135" y="2553"/>
                    <a:pt x="3135" y="2553"/>
                    <a:pt x="3135" y="2553"/>
                  </a:cubicBezTo>
                  <a:cubicBezTo>
                    <a:pt x="3135" y="2472"/>
                    <a:pt x="3135" y="2472"/>
                    <a:pt x="3135" y="2472"/>
                  </a:cubicBezTo>
                  <a:cubicBezTo>
                    <a:pt x="3135" y="2445"/>
                    <a:pt x="3121" y="2418"/>
                    <a:pt x="3054" y="2337"/>
                  </a:cubicBezTo>
                  <a:cubicBezTo>
                    <a:pt x="2999" y="2256"/>
                    <a:pt x="2919" y="2148"/>
                    <a:pt x="2919" y="1999"/>
                  </a:cubicBezTo>
                  <a:cubicBezTo>
                    <a:pt x="2919" y="1864"/>
                    <a:pt x="2945" y="1729"/>
                    <a:pt x="3040" y="1621"/>
                  </a:cubicBezTo>
                  <a:cubicBezTo>
                    <a:pt x="3121" y="1513"/>
                    <a:pt x="3283" y="1432"/>
                    <a:pt x="3472" y="1432"/>
                  </a:cubicBezTo>
                  <a:cubicBezTo>
                    <a:pt x="3661" y="1432"/>
                    <a:pt x="3823" y="1513"/>
                    <a:pt x="3905" y="1621"/>
                  </a:cubicBezTo>
                  <a:cubicBezTo>
                    <a:pt x="3999" y="1729"/>
                    <a:pt x="4026" y="1864"/>
                    <a:pt x="4026" y="1999"/>
                  </a:cubicBezTo>
                  <a:cubicBezTo>
                    <a:pt x="4026" y="2134"/>
                    <a:pt x="3959" y="2256"/>
                    <a:pt x="3905" y="2323"/>
                  </a:cubicBezTo>
                  <a:cubicBezTo>
                    <a:pt x="3837" y="2418"/>
                    <a:pt x="3837" y="2418"/>
                    <a:pt x="3837" y="2445"/>
                  </a:cubicBezTo>
                  <a:cubicBezTo>
                    <a:pt x="3837" y="2553"/>
                    <a:pt x="3837" y="2553"/>
                    <a:pt x="3837" y="2553"/>
                  </a:cubicBezTo>
                  <a:cubicBezTo>
                    <a:pt x="5849" y="2553"/>
                    <a:pt x="5849" y="2553"/>
                    <a:pt x="5849" y="2553"/>
                  </a:cubicBezTo>
                  <a:cubicBezTo>
                    <a:pt x="5849" y="1391"/>
                    <a:pt x="5849" y="1391"/>
                    <a:pt x="5849" y="1391"/>
                  </a:cubicBezTo>
                  <a:cubicBezTo>
                    <a:pt x="6282" y="1391"/>
                    <a:pt x="6282" y="1391"/>
                    <a:pt x="6282" y="1391"/>
                  </a:cubicBezTo>
                  <a:cubicBezTo>
                    <a:pt x="6295" y="1391"/>
                    <a:pt x="6295" y="1391"/>
                    <a:pt x="6295" y="1391"/>
                  </a:cubicBezTo>
                  <a:cubicBezTo>
                    <a:pt x="6403" y="1391"/>
                    <a:pt x="6470" y="1472"/>
                    <a:pt x="6538" y="1526"/>
                  </a:cubicBezTo>
                  <a:cubicBezTo>
                    <a:pt x="6606" y="1580"/>
                    <a:pt x="6660" y="1607"/>
                    <a:pt x="6741" y="1607"/>
                  </a:cubicBezTo>
                  <a:cubicBezTo>
                    <a:pt x="6835" y="1607"/>
                    <a:pt x="6917" y="1594"/>
                    <a:pt x="6984" y="1540"/>
                  </a:cubicBezTo>
                  <a:cubicBezTo>
                    <a:pt x="7038" y="1499"/>
                    <a:pt x="7079" y="1418"/>
                    <a:pt x="7079" y="1269"/>
                  </a:cubicBezTo>
                  <a:cubicBezTo>
                    <a:pt x="7092" y="1135"/>
                    <a:pt x="7038" y="1053"/>
                    <a:pt x="6984" y="10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4"/>
            <p:cNvSpPr/>
            <p:nvPr/>
          </p:nvSpPr>
          <p:spPr>
            <a:xfrm>
              <a:off x="9357425" y="3801895"/>
              <a:ext cx="1324507" cy="910769"/>
            </a:xfrm>
            <a:custGeom>
              <a:avLst/>
              <a:gdLst/>
              <a:ahLst/>
              <a:cxnLst/>
              <a:rect l="l" t="t" r="r" b="b"/>
              <a:pathLst>
                <a:path w="5446" h="3743" extrusionOk="0">
                  <a:moveTo>
                    <a:pt x="4702" y="810"/>
                  </a:moveTo>
                  <a:lnTo>
                    <a:pt x="4702" y="810"/>
                  </a:lnTo>
                  <a:cubicBezTo>
                    <a:pt x="4702" y="797"/>
                    <a:pt x="4702" y="797"/>
                    <a:pt x="4702" y="797"/>
                  </a:cubicBezTo>
                  <a:cubicBezTo>
                    <a:pt x="4715" y="689"/>
                    <a:pt x="4783" y="621"/>
                    <a:pt x="4837" y="554"/>
                  </a:cubicBezTo>
                  <a:cubicBezTo>
                    <a:pt x="4891" y="486"/>
                    <a:pt x="4932" y="432"/>
                    <a:pt x="4932" y="351"/>
                  </a:cubicBezTo>
                  <a:cubicBezTo>
                    <a:pt x="4932" y="257"/>
                    <a:pt x="4905" y="175"/>
                    <a:pt x="4864" y="108"/>
                  </a:cubicBezTo>
                  <a:cubicBezTo>
                    <a:pt x="4810" y="54"/>
                    <a:pt x="4729" y="13"/>
                    <a:pt x="4594" y="13"/>
                  </a:cubicBezTo>
                  <a:cubicBezTo>
                    <a:pt x="4445" y="0"/>
                    <a:pt x="4378" y="41"/>
                    <a:pt x="4324" y="108"/>
                  </a:cubicBezTo>
                  <a:cubicBezTo>
                    <a:pt x="4283" y="162"/>
                    <a:pt x="4256" y="257"/>
                    <a:pt x="4256" y="351"/>
                  </a:cubicBezTo>
                  <a:cubicBezTo>
                    <a:pt x="4256" y="432"/>
                    <a:pt x="4296" y="486"/>
                    <a:pt x="4337" y="554"/>
                  </a:cubicBezTo>
                  <a:cubicBezTo>
                    <a:pt x="4378" y="621"/>
                    <a:pt x="4445" y="689"/>
                    <a:pt x="4445" y="797"/>
                  </a:cubicBezTo>
                  <a:cubicBezTo>
                    <a:pt x="4445" y="1189"/>
                    <a:pt x="4445" y="1189"/>
                    <a:pt x="4445" y="1189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176" y="2107"/>
                    <a:pt x="176" y="2107"/>
                    <a:pt x="176" y="2107"/>
                  </a:cubicBezTo>
                  <a:cubicBezTo>
                    <a:pt x="189" y="2107"/>
                    <a:pt x="203" y="2094"/>
                    <a:pt x="284" y="2026"/>
                  </a:cubicBezTo>
                  <a:cubicBezTo>
                    <a:pt x="365" y="1972"/>
                    <a:pt x="473" y="1905"/>
                    <a:pt x="622" y="1905"/>
                  </a:cubicBezTo>
                  <a:cubicBezTo>
                    <a:pt x="744" y="1905"/>
                    <a:pt x="878" y="1932"/>
                    <a:pt x="1000" y="2026"/>
                  </a:cubicBezTo>
                  <a:cubicBezTo>
                    <a:pt x="1108" y="2107"/>
                    <a:pt x="1189" y="2283"/>
                    <a:pt x="1189" y="2472"/>
                  </a:cubicBezTo>
                  <a:cubicBezTo>
                    <a:pt x="1176" y="2648"/>
                    <a:pt x="1108" y="2810"/>
                    <a:pt x="1000" y="2905"/>
                  </a:cubicBezTo>
                  <a:cubicBezTo>
                    <a:pt x="892" y="2999"/>
                    <a:pt x="744" y="3026"/>
                    <a:pt x="622" y="3026"/>
                  </a:cubicBezTo>
                  <a:cubicBezTo>
                    <a:pt x="473" y="3026"/>
                    <a:pt x="351" y="2945"/>
                    <a:pt x="284" y="2891"/>
                  </a:cubicBezTo>
                  <a:cubicBezTo>
                    <a:pt x="189" y="2810"/>
                    <a:pt x="176" y="2796"/>
                    <a:pt x="149" y="2796"/>
                  </a:cubicBezTo>
                  <a:cubicBezTo>
                    <a:pt x="0" y="2796"/>
                    <a:pt x="0" y="2796"/>
                    <a:pt x="0" y="2796"/>
                  </a:cubicBezTo>
                  <a:cubicBezTo>
                    <a:pt x="0" y="3742"/>
                    <a:pt x="0" y="3742"/>
                    <a:pt x="0" y="3742"/>
                  </a:cubicBezTo>
                  <a:cubicBezTo>
                    <a:pt x="2027" y="3742"/>
                    <a:pt x="2027" y="3742"/>
                    <a:pt x="2027" y="3742"/>
                  </a:cubicBezTo>
                  <a:cubicBezTo>
                    <a:pt x="2027" y="3661"/>
                    <a:pt x="2027" y="3661"/>
                    <a:pt x="2027" y="3661"/>
                  </a:cubicBezTo>
                  <a:cubicBezTo>
                    <a:pt x="2027" y="3634"/>
                    <a:pt x="2013" y="3607"/>
                    <a:pt x="1933" y="3526"/>
                  </a:cubicBezTo>
                  <a:cubicBezTo>
                    <a:pt x="1878" y="3445"/>
                    <a:pt x="1797" y="3337"/>
                    <a:pt x="1797" y="3188"/>
                  </a:cubicBezTo>
                  <a:cubicBezTo>
                    <a:pt x="1797" y="3053"/>
                    <a:pt x="1824" y="2918"/>
                    <a:pt x="1919" y="2810"/>
                  </a:cubicBezTo>
                  <a:cubicBezTo>
                    <a:pt x="2013" y="2702"/>
                    <a:pt x="2175" y="2621"/>
                    <a:pt x="2351" y="2621"/>
                  </a:cubicBezTo>
                  <a:cubicBezTo>
                    <a:pt x="2540" y="2621"/>
                    <a:pt x="2716" y="2702"/>
                    <a:pt x="2797" y="2810"/>
                  </a:cubicBezTo>
                  <a:cubicBezTo>
                    <a:pt x="2891" y="2918"/>
                    <a:pt x="2919" y="3053"/>
                    <a:pt x="2919" y="3188"/>
                  </a:cubicBezTo>
                  <a:cubicBezTo>
                    <a:pt x="2919" y="3323"/>
                    <a:pt x="2851" y="3445"/>
                    <a:pt x="2797" y="3512"/>
                  </a:cubicBezTo>
                  <a:cubicBezTo>
                    <a:pt x="2729" y="3607"/>
                    <a:pt x="2716" y="3607"/>
                    <a:pt x="2716" y="3634"/>
                  </a:cubicBezTo>
                  <a:cubicBezTo>
                    <a:pt x="2716" y="3742"/>
                    <a:pt x="2716" y="3742"/>
                    <a:pt x="2716" y="3742"/>
                  </a:cubicBezTo>
                  <a:cubicBezTo>
                    <a:pt x="4783" y="3742"/>
                    <a:pt x="4783" y="3742"/>
                    <a:pt x="4783" y="3742"/>
                  </a:cubicBezTo>
                  <a:cubicBezTo>
                    <a:pt x="5445" y="1189"/>
                    <a:pt x="5445" y="1189"/>
                    <a:pt x="5445" y="1189"/>
                  </a:cubicBezTo>
                  <a:cubicBezTo>
                    <a:pt x="4702" y="1189"/>
                    <a:pt x="4702" y="1189"/>
                    <a:pt x="4702" y="1189"/>
                  </a:cubicBezTo>
                  <a:lnTo>
                    <a:pt x="4702" y="81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4"/>
            <p:cNvSpPr/>
            <p:nvPr/>
          </p:nvSpPr>
          <p:spPr>
            <a:xfrm>
              <a:off x="6908965" y="4491677"/>
              <a:ext cx="1160417" cy="1199340"/>
            </a:xfrm>
            <a:custGeom>
              <a:avLst/>
              <a:gdLst/>
              <a:ahLst/>
              <a:cxnLst/>
              <a:rect l="l" t="t" r="r" b="b"/>
              <a:pathLst>
                <a:path w="4770" h="4931" extrusionOk="0">
                  <a:moveTo>
                    <a:pt x="1945" y="797"/>
                  </a:moveTo>
                  <a:lnTo>
                    <a:pt x="1945" y="797"/>
                  </a:lnTo>
                  <a:cubicBezTo>
                    <a:pt x="1945" y="689"/>
                    <a:pt x="2013" y="621"/>
                    <a:pt x="2067" y="554"/>
                  </a:cubicBezTo>
                  <a:cubicBezTo>
                    <a:pt x="2108" y="486"/>
                    <a:pt x="2148" y="432"/>
                    <a:pt x="2148" y="351"/>
                  </a:cubicBezTo>
                  <a:cubicBezTo>
                    <a:pt x="2148" y="256"/>
                    <a:pt x="2121" y="162"/>
                    <a:pt x="2081" y="108"/>
                  </a:cubicBezTo>
                  <a:cubicBezTo>
                    <a:pt x="2027" y="40"/>
                    <a:pt x="1945" y="0"/>
                    <a:pt x="1811" y="0"/>
                  </a:cubicBezTo>
                  <a:cubicBezTo>
                    <a:pt x="1662" y="14"/>
                    <a:pt x="1594" y="54"/>
                    <a:pt x="1540" y="108"/>
                  </a:cubicBezTo>
                  <a:cubicBezTo>
                    <a:pt x="1500" y="162"/>
                    <a:pt x="1473" y="256"/>
                    <a:pt x="1473" y="351"/>
                  </a:cubicBezTo>
                  <a:cubicBezTo>
                    <a:pt x="1473" y="432"/>
                    <a:pt x="1514" y="486"/>
                    <a:pt x="1554" y="554"/>
                  </a:cubicBezTo>
                  <a:cubicBezTo>
                    <a:pt x="1608" y="621"/>
                    <a:pt x="1689" y="689"/>
                    <a:pt x="1703" y="797"/>
                  </a:cubicBezTo>
                  <a:cubicBezTo>
                    <a:pt x="1703" y="797"/>
                    <a:pt x="1703" y="797"/>
                    <a:pt x="1703" y="810"/>
                  </a:cubicBezTo>
                  <a:cubicBezTo>
                    <a:pt x="1703" y="1175"/>
                    <a:pt x="1703" y="1175"/>
                    <a:pt x="1703" y="1175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730" y="3727"/>
                    <a:pt x="730" y="3727"/>
                    <a:pt x="730" y="3727"/>
                  </a:cubicBezTo>
                  <a:cubicBezTo>
                    <a:pt x="2675" y="3727"/>
                    <a:pt x="2675" y="3727"/>
                    <a:pt x="2675" y="3727"/>
                  </a:cubicBezTo>
                  <a:cubicBezTo>
                    <a:pt x="2675" y="4133"/>
                    <a:pt x="2675" y="4133"/>
                    <a:pt x="2675" y="4133"/>
                  </a:cubicBezTo>
                  <a:lnTo>
                    <a:pt x="2675" y="4133"/>
                  </a:lnTo>
                  <a:cubicBezTo>
                    <a:pt x="2662" y="4241"/>
                    <a:pt x="2594" y="4308"/>
                    <a:pt x="2540" y="4376"/>
                  </a:cubicBezTo>
                  <a:cubicBezTo>
                    <a:pt x="2486" y="4444"/>
                    <a:pt x="2459" y="4498"/>
                    <a:pt x="2459" y="4578"/>
                  </a:cubicBezTo>
                  <a:cubicBezTo>
                    <a:pt x="2459" y="4673"/>
                    <a:pt x="2472" y="4768"/>
                    <a:pt x="2527" y="4822"/>
                  </a:cubicBezTo>
                  <a:cubicBezTo>
                    <a:pt x="2567" y="4876"/>
                    <a:pt x="2648" y="4930"/>
                    <a:pt x="2797" y="4930"/>
                  </a:cubicBezTo>
                  <a:cubicBezTo>
                    <a:pt x="2932" y="4930"/>
                    <a:pt x="3013" y="4889"/>
                    <a:pt x="3054" y="4822"/>
                  </a:cubicBezTo>
                  <a:cubicBezTo>
                    <a:pt x="3108" y="4768"/>
                    <a:pt x="3135" y="4673"/>
                    <a:pt x="3135" y="4578"/>
                  </a:cubicBezTo>
                  <a:cubicBezTo>
                    <a:pt x="3135" y="4498"/>
                    <a:pt x="3094" y="4444"/>
                    <a:pt x="3040" y="4376"/>
                  </a:cubicBezTo>
                  <a:cubicBezTo>
                    <a:pt x="2999" y="4322"/>
                    <a:pt x="2932" y="4254"/>
                    <a:pt x="2932" y="4146"/>
                  </a:cubicBezTo>
                  <a:cubicBezTo>
                    <a:pt x="2932" y="3727"/>
                    <a:pt x="2932" y="3727"/>
                    <a:pt x="2932" y="3727"/>
                  </a:cubicBezTo>
                  <a:cubicBezTo>
                    <a:pt x="4769" y="3727"/>
                    <a:pt x="4769" y="3727"/>
                    <a:pt x="4769" y="3727"/>
                  </a:cubicBezTo>
                  <a:cubicBezTo>
                    <a:pt x="4769" y="2783"/>
                    <a:pt x="4769" y="2783"/>
                    <a:pt x="4769" y="2783"/>
                  </a:cubicBezTo>
                  <a:cubicBezTo>
                    <a:pt x="4621" y="2783"/>
                    <a:pt x="4621" y="2783"/>
                    <a:pt x="4621" y="2783"/>
                  </a:cubicBezTo>
                  <a:cubicBezTo>
                    <a:pt x="4607" y="2783"/>
                    <a:pt x="4580" y="2796"/>
                    <a:pt x="4499" y="2864"/>
                  </a:cubicBezTo>
                  <a:cubicBezTo>
                    <a:pt x="4418" y="2932"/>
                    <a:pt x="4310" y="2999"/>
                    <a:pt x="4162" y="2999"/>
                  </a:cubicBezTo>
                  <a:cubicBezTo>
                    <a:pt x="4026" y="2999"/>
                    <a:pt x="3891" y="2972"/>
                    <a:pt x="3783" y="2891"/>
                  </a:cubicBezTo>
                  <a:cubicBezTo>
                    <a:pt x="3675" y="2796"/>
                    <a:pt x="3594" y="2634"/>
                    <a:pt x="3594" y="2445"/>
                  </a:cubicBezTo>
                  <a:cubicBezTo>
                    <a:pt x="3594" y="2269"/>
                    <a:pt x="3675" y="2094"/>
                    <a:pt x="3769" y="2012"/>
                  </a:cubicBezTo>
                  <a:cubicBezTo>
                    <a:pt x="3891" y="1918"/>
                    <a:pt x="4026" y="1891"/>
                    <a:pt x="4162" y="1891"/>
                  </a:cubicBezTo>
                  <a:cubicBezTo>
                    <a:pt x="4296" y="1891"/>
                    <a:pt x="4418" y="1959"/>
                    <a:pt x="4486" y="2012"/>
                  </a:cubicBezTo>
                  <a:cubicBezTo>
                    <a:pt x="4580" y="2080"/>
                    <a:pt x="4580" y="2080"/>
                    <a:pt x="4594" y="2080"/>
                  </a:cubicBezTo>
                  <a:cubicBezTo>
                    <a:pt x="4769" y="2080"/>
                    <a:pt x="4769" y="2080"/>
                    <a:pt x="4769" y="2080"/>
                  </a:cubicBezTo>
                  <a:cubicBezTo>
                    <a:pt x="4769" y="1175"/>
                    <a:pt x="4769" y="1175"/>
                    <a:pt x="4769" y="1175"/>
                  </a:cubicBezTo>
                  <a:cubicBezTo>
                    <a:pt x="1945" y="1175"/>
                    <a:pt x="1945" y="1175"/>
                    <a:pt x="1945" y="1175"/>
                  </a:cubicBezTo>
                  <a:lnTo>
                    <a:pt x="1945" y="79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4"/>
            <p:cNvSpPr/>
            <p:nvPr/>
          </p:nvSpPr>
          <p:spPr>
            <a:xfrm>
              <a:off x="7835582" y="4491677"/>
              <a:ext cx="1455348" cy="1199340"/>
            </a:xfrm>
            <a:custGeom>
              <a:avLst/>
              <a:gdLst/>
              <a:ahLst/>
              <a:cxnLst/>
              <a:rect l="l" t="t" r="r" b="b"/>
              <a:pathLst>
                <a:path w="5985" h="4931" extrusionOk="0">
                  <a:moveTo>
                    <a:pt x="3742" y="797"/>
                  </a:moveTo>
                  <a:lnTo>
                    <a:pt x="3742" y="797"/>
                  </a:lnTo>
                  <a:cubicBezTo>
                    <a:pt x="3742" y="689"/>
                    <a:pt x="3810" y="621"/>
                    <a:pt x="3864" y="554"/>
                  </a:cubicBezTo>
                  <a:cubicBezTo>
                    <a:pt x="3904" y="486"/>
                    <a:pt x="3945" y="432"/>
                    <a:pt x="3945" y="351"/>
                  </a:cubicBezTo>
                  <a:cubicBezTo>
                    <a:pt x="3945" y="256"/>
                    <a:pt x="3918" y="162"/>
                    <a:pt x="3878" y="108"/>
                  </a:cubicBezTo>
                  <a:cubicBezTo>
                    <a:pt x="3824" y="40"/>
                    <a:pt x="3756" y="0"/>
                    <a:pt x="3607" y="0"/>
                  </a:cubicBezTo>
                  <a:cubicBezTo>
                    <a:pt x="3472" y="14"/>
                    <a:pt x="3391" y="54"/>
                    <a:pt x="3337" y="108"/>
                  </a:cubicBezTo>
                  <a:cubicBezTo>
                    <a:pt x="3297" y="162"/>
                    <a:pt x="3270" y="256"/>
                    <a:pt x="3270" y="351"/>
                  </a:cubicBezTo>
                  <a:cubicBezTo>
                    <a:pt x="3270" y="432"/>
                    <a:pt x="3310" y="486"/>
                    <a:pt x="3364" y="554"/>
                  </a:cubicBezTo>
                  <a:cubicBezTo>
                    <a:pt x="3418" y="621"/>
                    <a:pt x="3486" y="689"/>
                    <a:pt x="3499" y="797"/>
                  </a:cubicBezTo>
                  <a:cubicBezTo>
                    <a:pt x="3499" y="797"/>
                    <a:pt x="3499" y="797"/>
                    <a:pt x="3499" y="810"/>
                  </a:cubicBezTo>
                  <a:cubicBezTo>
                    <a:pt x="3499" y="1175"/>
                    <a:pt x="3499" y="1175"/>
                    <a:pt x="3499" y="1175"/>
                  </a:cubicBezTo>
                  <a:cubicBezTo>
                    <a:pt x="1230" y="1175"/>
                    <a:pt x="1230" y="1175"/>
                    <a:pt x="1230" y="1175"/>
                  </a:cubicBezTo>
                  <a:cubicBezTo>
                    <a:pt x="1230" y="2310"/>
                    <a:pt x="1230" y="2310"/>
                    <a:pt x="1230" y="2310"/>
                  </a:cubicBezTo>
                  <a:cubicBezTo>
                    <a:pt x="797" y="2310"/>
                    <a:pt x="797" y="2310"/>
                    <a:pt x="797" y="2310"/>
                  </a:cubicBezTo>
                  <a:cubicBezTo>
                    <a:pt x="676" y="2310"/>
                    <a:pt x="608" y="2242"/>
                    <a:pt x="554" y="2188"/>
                  </a:cubicBezTo>
                  <a:cubicBezTo>
                    <a:pt x="486" y="2148"/>
                    <a:pt x="432" y="2107"/>
                    <a:pt x="352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2" y="2783"/>
                  </a:cubicBezTo>
                  <a:cubicBezTo>
                    <a:pt x="432" y="2783"/>
                    <a:pt x="486" y="2742"/>
                    <a:pt x="554" y="2702"/>
                  </a:cubicBezTo>
                  <a:cubicBezTo>
                    <a:pt x="622" y="2648"/>
                    <a:pt x="689" y="2567"/>
                    <a:pt x="797" y="2553"/>
                  </a:cubicBezTo>
                  <a:cubicBezTo>
                    <a:pt x="811" y="2553"/>
                    <a:pt x="811" y="2553"/>
                    <a:pt x="811" y="2553"/>
                  </a:cubicBezTo>
                  <a:cubicBezTo>
                    <a:pt x="1230" y="2553"/>
                    <a:pt x="1230" y="2553"/>
                    <a:pt x="1230" y="2553"/>
                  </a:cubicBezTo>
                  <a:cubicBezTo>
                    <a:pt x="1230" y="3727"/>
                    <a:pt x="1230" y="3727"/>
                    <a:pt x="1230" y="3727"/>
                  </a:cubicBezTo>
                  <a:cubicBezTo>
                    <a:pt x="2837" y="3727"/>
                    <a:pt x="2837" y="3727"/>
                    <a:pt x="2837" y="3727"/>
                  </a:cubicBezTo>
                  <a:cubicBezTo>
                    <a:pt x="2837" y="4133"/>
                    <a:pt x="2837" y="4133"/>
                    <a:pt x="2837" y="4133"/>
                  </a:cubicBezTo>
                  <a:lnTo>
                    <a:pt x="2837" y="4133"/>
                  </a:lnTo>
                  <a:cubicBezTo>
                    <a:pt x="2824" y="4241"/>
                    <a:pt x="2756" y="4308"/>
                    <a:pt x="2702" y="4376"/>
                  </a:cubicBezTo>
                  <a:cubicBezTo>
                    <a:pt x="2648" y="4444"/>
                    <a:pt x="2607" y="4498"/>
                    <a:pt x="2607" y="4578"/>
                  </a:cubicBezTo>
                  <a:cubicBezTo>
                    <a:pt x="2607" y="4673"/>
                    <a:pt x="2635" y="4768"/>
                    <a:pt x="2689" y="4822"/>
                  </a:cubicBezTo>
                  <a:cubicBezTo>
                    <a:pt x="2729" y="4876"/>
                    <a:pt x="2810" y="4930"/>
                    <a:pt x="2946" y="4930"/>
                  </a:cubicBezTo>
                  <a:cubicBezTo>
                    <a:pt x="3094" y="4930"/>
                    <a:pt x="3162" y="4889"/>
                    <a:pt x="3216" y="4822"/>
                  </a:cubicBezTo>
                  <a:cubicBezTo>
                    <a:pt x="3256" y="4768"/>
                    <a:pt x="3283" y="4673"/>
                    <a:pt x="3283" y="4578"/>
                  </a:cubicBezTo>
                  <a:cubicBezTo>
                    <a:pt x="3283" y="4498"/>
                    <a:pt x="3256" y="4444"/>
                    <a:pt x="3202" y="4376"/>
                  </a:cubicBezTo>
                  <a:cubicBezTo>
                    <a:pt x="3162" y="4322"/>
                    <a:pt x="3094" y="4254"/>
                    <a:pt x="3094" y="4146"/>
                  </a:cubicBezTo>
                  <a:cubicBezTo>
                    <a:pt x="3094" y="3727"/>
                    <a:pt x="3094" y="3727"/>
                    <a:pt x="3094" y="3727"/>
                  </a:cubicBezTo>
                  <a:cubicBezTo>
                    <a:pt x="5984" y="3727"/>
                    <a:pt x="5984" y="3727"/>
                    <a:pt x="5984" y="3727"/>
                  </a:cubicBezTo>
                  <a:cubicBezTo>
                    <a:pt x="5984" y="2783"/>
                    <a:pt x="5984" y="2783"/>
                    <a:pt x="5984" y="2783"/>
                  </a:cubicBezTo>
                  <a:cubicBezTo>
                    <a:pt x="5836" y="2783"/>
                    <a:pt x="5836" y="2783"/>
                    <a:pt x="5836" y="2783"/>
                  </a:cubicBezTo>
                  <a:cubicBezTo>
                    <a:pt x="5822" y="2783"/>
                    <a:pt x="5795" y="2796"/>
                    <a:pt x="5714" y="2864"/>
                  </a:cubicBezTo>
                  <a:cubicBezTo>
                    <a:pt x="5633" y="2932"/>
                    <a:pt x="5525" y="2999"/>
                    <a:pt x="5377" y="2999"/>
                  </a:cubicBezTo>
                  <a:cubicBezTo>
                    <a:pt x="5242" y="2999"/>
                    <a:pt x="5107" y="2972"/>
                    <a:pt x="4999" y="2891"/>
                  </a:cubicBezTo>
                  <a:cubicBezTo>
                    <a:pt x="4891" y="2796"/>
                    <a:pt x="4810" y="2634"/>
                    <a:pt x="4810" y="2445"/>
                  </a:cubicBezTo>
                  <a:cubicBezTo>
                    <a:pt x="4810" y="2269"/>
                    <a:pt x="4877" y="2094"/>
                    <a:pt x="4985" y="2012"/>
                  </a:cubicBezTo>
                  <a:cubicBezTo>
                    <a:pt x="5107" y="1918"/>
                    <a:pt x="5242" y="1891"/>
                    <a:pt x="5377" y="1891"/>
                  </a:cubicBezTo>
                  <a:cubicBezTo>
                    <a:pt x="5511" y="1891"/>
                    <a:pt x="5633" y="1959"/>
                    <a:pt x="5701" y="2012"/>
                  </a:cubicBezTo>
                  <a:cubicBezTo>
                    <a:pt x="5795" y="2080"/>
                    <a:pt x="5795" y="2080"/>
                    <a:pt x="5809" y="2080"/>
                  </a:cubicBezTo>
                  <a:cubicBezTo>
                    <a:pt x="5984" y="2080"/>
                    <a:pt x="5984" y="2080"/>
                    <a:pt x="5984" y="2080"/>
                  </a:cubicBezTo>
                  <a:cubicBezTo>
                    <a:pt x="5984" y="1175"/>
                    <a:pt x="5984" y="1175"/>
                    <a:pt x="5984" y="1175"/>
                  </a:cubicBezTo>
                  <a:cubicBezTo>
                    <a:pt x="3742" y="1175"/>
                    <a:pt x="3742" y="1175"/>
                    <a:pt x="3742" y="1175"/>
                  </a:cubicBezTo>
                  <a:lnTo>
                    <a:pt x="3742" y="79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4"/>
            <p:cNvSpPr/>
            <p:nvPr/>
          </p:nvSpPr>
          <p:spPr>
            <a:xfrm>
              <a:off x="9058205" y="4491678"/>
              <a:ext cx="1445696" cy="1199340"/>
            </a:xfrm>
            <a:custGeom>
              <a:avLst/>
              <a:gdLst/>
              <a:ahLst/>
              <a:cxnLst/>
              <a:rect l="l" t="t" r="r" b="b"/>
              <a:pathLst>
                <a:path w="5944" h="4931" extrusionOk="0">
                  <a:moveTo>
                    <a:pt x="3728" y="797"/>
                  </a:moveTo>
                  <a:lnTo>
                    <a:pt x="3728" y="797"/>
                  </a:lnTo>
                  <a:cubicBezTo>
                    <a:pt x="3728" y="689"/>
                    <a:pt x="3795" y="621"/>
                    <a:pt x="3836" y="554"/>
                  </a:cubicBezTo>
                  <a:cubicBezTo>
                    <a:pt x="3890" y="486"/>
                    <a:pt x="3917" y="432"/>
                    <a:pt x="3917" y="351"/>
                  </a:cubicBezTo>
                  <a:cubicBezTo>
                    <a:pt x="3917" y="256"/>
                    <a:pt x="3903" y="162"/>
                    <a:pt x="3849" y="108"/>
                  </a:cubicBezTo>
                  <a:cubicBezTo>
                    <a:pt x="3809" y="40"/>
                    <a:pt x="3728" y="0"/>
                    <a:pt x="3593" y="0"/>
                  </a:cubicBezTo>
                  <a:cubicBezTo>
                    <a:pt x="3444" y="14"/>
                    <a:pt x="3363" y="54"/>
                    <a:pt x="3323" y="108"/>
                  </a:cubicBezTo>
                  <a:cubicBezTo>
                    <a:pt x="3269" y="162"/>
                    <a:pt x="3255" y="256"/>
                    <a:pt x="3255" y="351"/>
                  </a:cubicBezTo>
                  <a:cubicBezTo>
                    <a:pt x="3255" y="432"/>
                    <a:pt x="3282" y="486"/>
                    <a:pt x="3336" y="554"/>
                  </a:cubicBezTo>
                  <a:cubicBezTo>
                    <a:pt x="3390" y="621"/>
                    <a:pt x="3458" y="689"/>
                    <a:pt x="3471" y="797"/>
                  </a:cubicBezTo>
                  <a:cubicBezTo>
                    <a:pt x="3471" y="797"/>
                    <a:pt x="3471" y="797"/>
                    <a:pt x="3471" y="810"/>
                  </a:cubicBezTo>
                  <a:cubicBezTo>
                    <a:pt x="3471" y="1175"/>
                    <a:pt x="3471" y="1175"/>
                    <a:pt x="3471" y="1175"/>
                  </a:cubicBezTo>
                  <a:cubicBezTo>
                    <a:pt x="1228" y="1175"/>
                    <a:pt x="1228" y="1175"/>
                    <a:pt x="1228" y="1175"/>
                  </a:cubicBezTo>
                  <a:cubicBezTo>
                    <a:pt x="1228" y="2310"/>
                    <a:pt x="1228" y="2310"/>
                    <a:pt x="1228" y="2310"/>
                  </a:cubicBezTo>
                  <a:cubicBezTo>
                    <a:pt x="783" y="2310"/>
                    <a:pt x="783" y="2310"/>
                    <a:pt x="783" y="2310"/>
                  </a:cubicBezTo>
                  <a:cubicBezTo>
                    <a:pt x="675" y="2310"/>
                    <a:pt x="607" y="2242"/>
                    <a:pt x="553" y="2188"/>
                  </a:cubicBezTo>
                  <a:cubicBezTo>
                    <a:pt x="485" y="2148"/>
                    <a:pt x="431" y="2107"/>
                    <a:pt x="351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1" y="2783"/>
                  </a:cubicBezTo>
                  <a:cubicBezTo>
                    <a:pt x="431" y="2783"/>
                    <a:pt x="485" y="2742"/>
                    <a:pt x="553" y="2702"/>
                  </a:cubicBezTo>
                  <a:cubicBezTo>
                    <a:pt x="621" y="2648"/>
                    <a:pt x="688" y="2567"/>
                    <a:pt x="796" y="2553"/>
                  </a:cubicBezTo>
                  <a:lnTo>
                    <a:pt x="796" y="2553"/>
                  </a:lnTo>
                  <a:cubicBezTo>
                    <a:pt x="1228" y="2553"/>
                    <a:pt x="1228" y="2553"/>
                    <a:pt x="1228" y="2553"/>
                  </a:cubicBezTo>
                  <a:cubicBezTo>
                    <a:pt x="1228" y="3727"/>
                    <a:pt x="1228" y="3727"/>
                    <a:pt x="1228" y="3727"/>
                  </a:cubicBezTo>
                  <a:cubicBezTo>
                    <a:pt x="2444" y="3727"/>
                    <a:pt x="2444" y="3727"/>
                    <a:pt x="2444" y="3727"/>
                  </a:cubicBezTo>
                  <a:cubicBezTo>
                    <a:pt x="2444" y="4133"/>
                    <a:pt x="2444" y="4133"/>
                    <a:pt x="2444" y="4133"/>
                  </a:cubicBezTo>
                  <a:lnTo>
                    <a:pt x="2444" y="4133"/>
                  </a:lnTo>
                  <a:cubicBezTo>
                    <a:pt x="2444" y="4241"/>
                    <a:pt x="2363" y="4308"/>
                    <a:pt x="2309" y="4376"/>
                  </a:cubicBezTo>
                  <a:cubicBezTo>
                    <a:pt x="2269" y="4444"/>
                    <a:pt x="2228" y="4498"/>
                    <a:pt x="2228" y="4578"/>
                  </a:cubicBezTo>
                  <a:cubicBezTo>
                    <a:pt x="2228" y="4673"/>
                    <a:pt x="2241" y="4768"/>
                    <a:pt x="2296" y="4822"/>
                  </a:cubicBezTo>
                  <a:cubicBezTo>
                    <a:pt x="2350" y="4876"/>
                    <a:pt x="2417" y="4930"/>
                    <a:pt x="2566" y="4930"/>
                  </a:cubicBezTo>
                  <a:cubicBezTo>
                    <a:pt x="2701" y="4930"/>
                    <a:pt x="2782" y="4889"/>
                    <a:pt x="2822" y="4822"/>
                  </a:cubicBezTo>
                  <a:cubicBezTo>
                    <a:pt x="2876" y="4768"/>
                    <a:pt x="2904" y="4673"/>
                    <a:pt x="2904" y="4578"/>
                  </a:cubicBezTo>
                  <a:cubicBezTo>
                    <a:pt x="2904" y="4498"/>
                    <a:pt x="2863" y="4444"/>
                    <a:pt x="2822" y="4376"/>
                  </a:cubicBezTo>
                  <a:cubicBezTo>
                    <a:pt x="2768" y="4322"/>
                    <a:pt x="2701" y="4254"/>
                    <a:pt x="2701" y="4146"/>
                  </a:cubicBezTo>
                  <a:cubicBezTo>
                    <a:pt x="2701" y="3727"/>
                    <a:pt x="2701" y="3727"/>
                    <a:pt x="2701" y="3727"/>
                  </a:cubicBezTo>
                  <a:cubicBezTo>
                    <a:pt x="5281" y="3727"/>
                    <a:pt x="5281" y="3727"/>
                    <a:pt x="5281" y="3727"/>
                  </a:cubicBezTo>
                  <a:cubicBezTo>
                    <a:pt x="5943" y="1175"/>
                    <a:pt x="5943" y="1175"/>
                    <a:pt x="5943" y="1175"/>
                  </a:cubicBezTo>
                  <a:cubicBezTo>
                    <a:pt x="3728" y="1175"/>
                    <a:pt x="3728" y="1175"/>
                    <a:pt x="3728" y="1175"/>
                  </a:cubicBezTo>
                  <a:lnTo>
                    <a:pt x="3728" y="79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4"/>
            <p:cNvSpPr/>
            <p:nvPr/>
          </p:nvSpPr>
          <p:spPr>
            <a:xfrm>
              <a:off x="7106302" y="5461448"/>
              <a:ext cx="963083" cy="592161"/>
            </a:xfrm>
            <a:custGeom>
              <a:avLst/>
              <a:gdLst/>
              <a:ahLst/>
              <a:cxnLst/>
              <a:rect l="l" t="t" r="r" b="b"/>
              <a:pathLst>
                <a:path w="3959" h="2433" extrusionOk="0">
                  <a:moveTo>
                    <a:pt x="2337" y="162"/>
                  </a:moveTo>
                  <a:lnTo>
                    <a:pt x="2337" y="162"/>
                  </a:lnTo>
                  <a:cubicBezTo>
                    <a:pt x="2337" y="176"/>
                    <a:pt x="2351" y="176"/>
                    <a:pt x="2418" y="270"/>
                  </a:cubicBezTo>
                  <a:cubicBezTo>
                    <a:pt x="2472" y="338"/>
                    <a:pt x="2540" y="460"/>
                    <a:pt x="2540" y="594"/>
                  </a:cubicBezTo>
                  <a:cubicBezTo>
                    <a:pt x="2540" y="730"/>
                    <a:pt x="2513" y="865"/>
                    <a:pt x="2418" y="986"/>
                  </a:cubicBezTo>
                  <a:cubicBezTo>
                    <a:pt x="2337" y="1094"/>
                    <a:pt x="2162" y="1162"/>
                    <a:pt x="1972" y="1162"/>
                  </a:cubicBezTo>
                  <a:cubicBezTo>
                    <a:pt x="1797" y="1162"/>
                    <a:pt x="1635" y="1081"/>
                    <a:pt x="1540" y="986"/>
                  </a:cubicBezTo>
                  <a:cubicBezTo>
                    <a:pt x="1445" y="865"/>
                    <a:pt x="1419" y="730"/>
                    <a:pt x="1419" y="594"/>
                  </a:cubicBezTo>
                  <a:cubicBezTo>
                    <a:pt x="1419" y="446"/>
                    <a:pt x="1499" y="338"/>
                    <a:pt x="1553" y="257"/>
                  </a:cubicBezTo>
                  <a:cubicBezTo>
                    <a:pt x="1621" y="176"/>
                    <a:pt x="1648" y="149"/>
                    <a:pt x="1648" y="135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3" y="1811"/>
                    <a:pt x="513" y="1811"/>
                    <a:pt x="513" y="1811"/>
                  </a:cubicBezTo>
                  <a:cubicBezTo>
                    <a:pt x="554" y="1932"/>
                    <a:pt x="621" y="2053"/>
                    <a:pt x="729" y="2148"/>
                  </a:cubicBezTo>
                  <a:lnTo>
                    <a:pt x="729" y="2148"/>
                  </a:lnTo>
                  <a:cubicBezTo>
                    <a:pt x="865" y="2324"/>
                    <a:pt x="1081" y="2432"/>
                    <a:pt x="1297" y="2432"/>
                  </a:cubicBezTo>
                  <a:cubicBezTo>
                    <a:pt x="3958" y="2432"/>
                    <a:pt x="3958" y="2432"/>
                    <a:pt x="3958" y="2432"/>
                  </a:cubicBezTo>
                  <a:cubicBezTo>
                    <a:pt x="3958" y="1554"/>
                    <a:pt x="3958" y="1554"/>
                    <a:pt x="3958" y="1554"/>
                  </a:cubicBezTo>
                  <a:cubicBezTo>
                    <a:pt x="3810" y="1554"/>
                    <a:pt x="3810" y="1554"/>
                    <a:pt x="3810" y="1554"/>
                  </a:cubicBezTo>
                  <a:cubicBezTo>
                    <a:pt x="3796" y="1554"/>
                    <a:pt x="3769" y="1567"/>
                    <a:pt x="3688" y="1635"/>
                  </a:cubicBezTo>
                  <a:cubicBezTo>
                    <a:pt x="3607" y="1702"/>
                    <a:pt x="3499" y="1770"/>
                    <a:pt x="3351" y="1770"/>
                  </a:cubicBezTo>
                  <a:cubicBezTo>
                    <a:pt x="3215" y="1770"/>
                    <a:pt x="3080" y="1743"/>
                    <a:pt x="2972" y="1648"/>
                  </a:cubicBezTo>
                  <a:cubicBezTo>
                    <a:pt x="2864" y="1567"/>
                    <a:pt x="2783" y="1405"/>
                    <a:pt x="2783" y="1216"/>
                  </a:cubicBezTo>
                  <a:cubicBezTo>
                    <a:pt x="2783" y="1040"/>
                    <a:pt x="2864" y="865"/>
                    <a:pt x="2958" y="784"/>
                  </a:cubicBezTo>
                  <a:cubicBezTo>
                    <a:pt x="3080" y="689"/>
                    <a:pt x="3215" y="662"/>
                    <a:pt x="3351" y="662"/>
                  </a:cubicBezTo>
                  <a:cubicBezTo>
                    <a:pt x="3485" y="662"/>
                    <a:pt x="3607" y="730"/>
                    <a:pt x="3675" y="784"/>
                  </a:cubicBezTo>
                  <a:cubicBezTo>
                    <a:pt x="3769" y="851"/>
                    <a:pt x="3769" y="851"/>
                    <a:pt x="3783" y="851"/>
                  </a:cubicBezTo>
                  <a:cubicBezTo>
                    <a:pt x="3958" y="851"/>
                    <a:pt x="3958" y="851"/>
                    <a:pt x="3958" y="851"/>
                  </a:cubicBezTo>
                  <a:cubicBezTo>
                    <a:pt x="3958" y="0"/>
                    <a:pt x="3958" y="0"/>
                    <a:pt x="3958" y="0"/>
                  </a:cubicBezTo>
                  <a:cubicBezTo>
                    <a:pt x="2337" y="0"/>
                    <a:pt x="2337" y="0"/>
                    <a:pt x="2337" y="0"/>
                  </a:cubicBezTo>
                  <a:lnTo>
                    <a:pt x="2337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4"/>
            <p:cNvSpPr/>
            <p:nvPr/>
          </p:nvSpPr>
          <p:spPr>
            <a:xfrm>
              <a:off x="7835584" y="5461448"/>
              <a:ext cx="1436044" cy="592161"/>
            </a:xfrm>
            <a:custGeom>
              <a:avLst/>
              <a:gdLst/>
              <a:ahLst/>
              <a:cxnLst/>
              <a:rect l="l" t="t" r="r" b="b"/>
              <a:pathLst>
                <a:path w="5904" h="2433" extrusionOk="0">
                  <a:moveTo>
                    <a:pt x="5795" y="946"/>
                  </a:moveTo>
                  <a:lnTo>
                    <a:pt x="5795" y="946"/>
                  </a:lnTo>
                  <a:cubicBezTo>
                    <a:pt x="5741" y="905"/>
                    <a:pt x="5647" y="878"/>
                    <a:pt x="5552" y="878"/>
                  </a:cubicBezTo>
                  <a:cubicBezTo>
                    <a:pt x="5471" y="878"/>
                    <a:pt x="5417" y="919"/>
                    <a:pt x="5350" y="959"/>
                  </a:cubicBezTo>
                  <a:cubicBezTo>
                    <a:pt x="5283" y="1013"/>
                    <a:pt x="5215" y="1081"/>
                    <a:pt x="5107" y="1081"/>
                  </a:cubicBezTo>
                  <a:cubicBezTo>
                    <a:pt x="4675" y="1081"/>
                    <a:pt x="4675" y="1081"/>
                    <a:pt x="4675" y="1081"/>
                  </a:cubicBezTo>
                  <a:cubicBezTo>
                    <a:pt x="4675" y="0"/>
                    <a:pt x="4675" y="0"/>
                    <a:pt x="4675" y="0"/>
                  </a:cubicBezTo>
                  <a:cubicBezTo>
                    <a:pt x="3310" y="0"/>
                    <a:pt x="3310" y="0"/>
                    <a:pt x="3310" y="0"/>
                  </a:cubicBezTo>
                  <a:cubicBezTo>
                    <a:pt x="3310" y="162"/>
                    <a:pt x="3310" y="162"/>
                    <a:pt x="3310" y="162"/>
                  </a:cubicBezTo>
                  <a:cubicBezTo>
                    <a:pt x="3310" y="176"/>
                    <a:pt x="3324" y="176"/>
                    <a:pt x="3378" y="270"/>
                  </a:cubicBezTo>
                  <a:cubicBezTo>
                    <a:pt x="3432" y="338"/>
                    <a:pt x="3499" y="460"/>
                    <a:pt x="3499" y="594"/>
                  </a:cubicBezTo>
                  <a:cubicBezTo>
                    <a:pt x="3499" y="730"/>
                    <a:pt x="3486" y="865"/>
                    <a:pt x="3391" y="986"/>
                  </a:cubicBezTo>
                  <a:cubicBezTo>
                    <a:pt x="3297" y="1094"/>
                    <a:pt x="3134" y="1162"/>
                    <a:pt x="2946" y="1162"/>
                  </a:cubicBezTo>
                  <a:cubicBezTo>
                    <a:pt x="2756" y="1162"/>
                    <a:pt x="2594" y="1081"/>
                    <a:pt x="2513" y="986"/>
                  </a:cubicBezTo>
                  <a:cubicBezTo>
                    <a:pt x="2419" y="865"/>
                    <a:pt x="2391" y="730"/>
                    <a:pt x="2391" y="594"/>
                  </a:cubicBezTo>
                  <a:cubicBezTo>
                    <a:pt x="2391" y="446"/>
                    <a:pt x="2473" y="338"/>
                    <a:pt x="2527" y="257"/>
                  </a:cubicBezTo>
                  <a:cubicBezTo>
                    <a:pt x="2594" y="176"/>
                    <a:pt x="2607" y="149"/>
                    <a:pt x="2621" y="135"/>
                  </a:cubicBezTo>
                  <a:cubicBezTo>
                    <a:pt x="2621" y="0"/>
                    <a:pt x="2621" y="0"/>
                    <a:pt x="2621" y="0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1230" y="1081"/>
                    <a:pt x="1230" y="1081"/>
                    <a:pt x="1230" y="1081"/>
                  </a:cubicBezTo>
                  <a:cubicBezTo>
                    <a:pt x="784" y="1081"/>
                    <a:pt x="784" y="1081"/>
                    <a:pt x="784" y="1081"/>
                  </a:cubicBezTo>
                  <a:cubicBezTo>
                    <a:pt x="676" y="1081"/>
                    <a:pt x="608" y="1013"/>
                    <a:pt x="554" y="959"/>
                  </a:cubicBezTo>
                  <a:cubicBezTo>
                    <a:pt x="486" y="919"/>
                    <a:pt x="419" y="878"/>
                    <a:pt x="352" y="878"/>
                  </a:cubicBezTo>
                  <a:cubicBezTo>
                    <a:pt x="257" y="878"/>
                    <a:pt x="162" y="905"/>
                    <a:pt x="108" y="946"/>
                  </a:cubicBezTo>
                  <a:cubicBezTo>
                    <a:pt x="41" y="1000"/>
                    <a:pt x="0" y="1081"/>
                    <a:pt x="0" y="1216"/>
                  </a:cubicBezTo>
                  <a:cubicBezTo>
                    <a:pt x="0" y="1364"/>
                    <a:pt x="54" y="1432"/>
                    <a:pt x="108" y="1486"/>
                  </a:cubicBezTo>
                  <a:cubicBezTo>
                    <a:pt x="162" y="1527"/>
                    <a:pt x="244" y="1554"/>
                    <a:pt x="352" y="1554"/>
                  </a:cubicBezTo>
                  <a:cubicBezTo>
                    <a:pt x="432" y="1554"/>
                    <a:pt x="486" y="1513"/>
                    <a:pt x="554" y="1472"/>
                  </a:cubicBezTo>
                  <a:cubicBezTo>
                    <a:pt x="622" y="1418"/>
                    <a:pt x="689" y="1338"/>
                    <a:pt x="797" y="1324"/>
                  </a:cubicBezTo>
                  <a:lnTo>
                    <a:pt x="797" y="1324"/>
                  </a:lnTo>
                  <a:cubicBezTo>
                    <a:pt x="1230" y="1324"/>
                    <a:pt x="1230" y="1324"/>
                    <a:pt x="1230" y="1324"/>
                  </a:cubicBezTo>
                  <a:cubicBezTo>
                    <a:pt x="1230" y="2432"/>
                    <a:pt x="1230" y="2432"/>
                    <a:pt x="1230" y="2432"/>
                  </a:cubicBezTo>
                  <a:cubicBezTo>
                    <a:pt x="4675" y="2432"/>
                    <a:pt x="4675" y="2432"/>
                    <a:pt x="4675" y="2432"/>
                  </a:cubicBezTo>
                  <a:cubicBezTo>
                    <a:pt x="4675" y="1324"/>
                    <a:pt x="4675" y="1324"/>
                    <a:pt x="4675" y="1324"/>
                  </a:cubicBezTo>
                  <a:cubicBezTo>
                    <a:pt x="5093" y="1324"/>
                    <a:pt x="5093" y="1324"/>
                    <a:pt x="5093" y="1324"/>
                  </a:cubicBezTo>
                  <a:cubicBezTo>
                    <a:pt x="5107" y="1324"/>
                    <a:pt x="5107" y="1324"/>
                    <a:pt x="5107" y="1324"/>
                  </a:cubicBezTo>
                  <a:cubicBezTo>
                    <a:pt x="5215" y="1338"/>
                    <a:pt x="5283" y="1418"/>
                    <a:pt x="5350" y="1472"/>
                  </a:cubicBezTo>
                  <a:cubicBezTo>
                    <a:pt x="5417" y="1513"/>
                    <a:pt x="5471" y="1554"/>
                    <a:pt x="5552" y="1554"/>
                  </a:cubicBezTo>
                  <a:cubicBezTo>
                    <a:pt x="5647" y="1554"/>
                    <a:pt x="5727" y="1527"/>
                    <a:pt x="5795" y="1486"/>
                  </a:cubicBezTo>
                  <a:cubicBezTo>
                    <a:pt x="5849" y="1432"/>
                    <a:pt x="5890" y="1364"/>
                    <a:pt x="5890" y="1216"/>
                  </a:cubicBezTo>
                  <a:cubicBezTo>
                    <a:pt x="5903" y="1081"/>
                    <a:pt x="5862" y="1000"/>
                    <a:pt x="5795" y="9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4"/>
            <p:cNvSpPr/>
            <p:nvPr/>
          </p:nvSpPr>
          <p:spPr>
            <a:xfrm>
              <a:off x="9035685" y="5461447"/>
              <a:ext cx="1291260" cy="592160"/>
            </a:xfrm>
            <a:custGeom>
              <a:avLst/>
              <a:gdLst/>
              <a:ahLst/>
              <a:cxnLst/>
              <a:rect l="l" t="t" r="r" b="b"/>
              <a:pathLst>
                <a:path w="5310" h="2433" extrusionOk="0">
                  <a:moveTo>
                    <a:pt x="3026" y="162"/>
                  </a:moveTo>
                  <a:lnTo>
                    <a:pt x="3026" y="162"/>
                  </a:lnTo>
                  <a:cubicBezTo>
                    <a:pt x="3026" y="176"/>
                    <a:pt x="3026" y="176"/>
                    <a:pt x="3093" y="270"/>
                  </a:cubicBezTo>
                  <a:cubicBezTo>
                    <a:pt x="3147" y="338"/>
                    <a:pt x="3215" y="460"/>
                    <a:pt x="3215" y="594"/>
                  </a:cubicBezTo>
                  <a:cubicBezTo>
                    <a:pt x="3215" y="730"/>
                    <a:pt x="3188" y="865"/>
                    <a:pt x="3093" y="986"/>
                  </a:cubicBezTo>
                  <a:cubicBezTo>
                    <a:pt x="3012" y="1094"/>
                    <a:pt x="2837" y="1162"/>
                    <a:pt x="2661" y="1162"/>
                  </a:cubicBezTo>
                  <a:cubicBezTo>
                    <a:pt x="2472" y="1162"/>
                    <a:pt x="2310" y="1081"/>
                    <a:pt x="2215" y="986"/>
                  </a:cubicBezTo>
                  <a:cubicBezTo>
                    <a:pt x="2121" y="865"/>
                    <a:pt x="2107" y="730"/>
                    <a:pt x="2107" y="594"/>
                  </a:cubicBezTo>
                  <a:cubicBezTo>
                    <a:pt x="2107" y="446"/>
                    <a:pt x="2175" y="338"/>
                    <a:pt x="2242" y="257"/>
                  </a:cubicBezTo>
                  <a:cubicBezTo>
                    <a:pt x="2310" y="176"/>
                    <a:pt x="2323" y="149"/>
                    <a:pt x="2323" y="135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176" y="851"/>
                    <a:pt x="176" y="851"/>
                    <a:pt x="176" y="851"/>
                  </a:cubicBezTo>
                  <a:cubicBezTo>
                    <a:pt x="203" y="851"/>
                    <a:pt x="203" y="851"/>
                    <a:pt x="298" y="784"/>
                  </a:cubicBezTo>
                  <a:cubicBezTo>
                    <a:pt x="365" y="730"/>
                    <a:pt x="472" y="662"/>
                    <a:pt x="621" y="662"/>
                  </a:cubicBezTo>
                  <a:cubicBezTo>
                    <a:pt x="742" y="662"/>
                    <a:pt x="891" y="689"/>
                    <a:pt x="999" y="784"/>
                  </a:cubicBezTo>
                  <a:cubicBezTo>
                    <a:pt x="1107" y="865"/>
                    <a:pt x="1188" y="1040"/>
                    <a:pt x="1188" y="1216"/>
                  </a:cubicBezTo>
                  <a:cubicBezTo>
                    <a:pt x="1188" y="1405"/>
                    <a:pt x="1107" y="1567"/>
                    <a:pt x="999" y="1648"/>
                  </a:cubicBezTo>
                  <a:cubicBezTo>
                    <a:pt x="891" y="1743"/>
                    <a:pt x="756" y="1770"/>
                    <a:pt x="621" y="1770"/>
                  </a:cubicBezTo>
                  <a:cubicBezTo>
                    <a:pt x="472" y="1770"/>
                    <a:pt x="352" y="1702"/>
                    <a:pt x="284" y="1635"/>
                  </a:cubicBezTo>
                  <a:cubicBezTo>
                    <a:pt x="190" y="1567"/>
                    <a:pt x="176" y="1554"/>
                    <a:pt x="149" y="155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0" y="2432"/>
                    <a:pt x="0" y="2432"/>
                    <a:pt x="0" y="2432"/>
                  </a:cubicBezTo>
                  <a:cubicBezTo>
                    <a:pt x="4160" y="2432"/>
                    <a:pt x="4160" y="2432"/>
                    <a:pt x="4160" y="2432"/>
                  </a:cubicBezTo>
                  <a:cubicBezTo>
                    <a:pt x="4444" y="2432"/>
                    <a:pt x="4715" y="2229"/>
                    <a:pt x="4809" y="1973"/>
                  </a:cubicBezTo>
                  <a:cubicBezTo>
                    <a:pt x="5309" y="0"/>
                    <a:pt x="5309" y="0"/>
                    <a:pt x="5309" y="0"/>
                  </a:cubicBezTo>
                  <a:cubicBezTo>
                    <a:pt x="3026" y="0"/>
                    <a:pt x="3026" y="0"/>
                    <a:pt x="3026" y="0"/>
                  </a:cubicBezTo>
                  <a:lnTo>
                    <a:pt x="3026" y="16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4"/>
            <p:cNvSpPr/>
            <p:nvPr/>
          </p:nvSpPr>
          <p:spPr>
            <a:xfrm>
              <a:off x="7504528" y="6380801"/>
              <a:ext cx="2468165" cy="15298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4"/>
            <p:cNvSpPr/>
            <p:nvPr/>
          </p:nvSpPr>
          <p:spPr>
            <a:xfrm rot="1304398">
              <a:off x="9877423" y="6167454"/>
              <a:ext cx="149939" cy="37271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4"/>
            <p:cNvSpPr/>
            <p:nvPr/>
          </p:nvSpPr>
          <p:spPr>
            <a:xfrm>
              <a:off x="7540967" y="6665171"/>
              <a:ext cx="698588" cy="69858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4"/>
            <p:cNvSpPr/>
            <p:nvPr/>
          </p:nvSpPr>
          <p:spPr>
            <a:xfrm>
              <a:off x="7685719" y="6809921"/>
              <a:ext cx="409086" cy="40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4"/>
            <p:cNvSpPr/>
            <p:nvPr/>
          </p:nvSpPr>
          <p:spPr>
            <a:xfrm>
              <a:off x="9290938" y="6665174"/>
              <a:ext cx="698589" cy="698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04"/>
            <p:cNvSpPr/>
            <p:nvPr/>
          </p:nvSpPr>
          <p:spPr>
            <a:xfrm>
              <a:off x="9435680" y="6809921"/>
              <a:ext cx="409086" cy="40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104"/>
          <p:cNvGrpSpPr/>
          <p:nvPr/>
        </p:nvGrpSpPr>
        <p:grpSpPr>
          <a:xfrm>
            <a:off x="4876800" y="1577633"/>
            <a:ext cx="3581401" cy="707150"/>
            <a:chOff x="9753600" y="3155264"/>
            <a:chExt cx="7162801" cy="1414300"/>
          </a:xfrm>
        </p:grpSpPr>
        <p:sp>
          <p:nvSpPr>
            <p:cNvPr id="458" name="Google Shape;458;p104"/>
            <p:cNvSpPr/>
            <p:nvPr/>
          </p:nvSpPr>
          <p:spPr>
            <a:xfrm>
              <a:off x="9753600" y="3309739"/>
              <a:ext cx="914400" cy="91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04"/>
            <p:cNvSpPr txBox="1"/>
            <p:nvPr/>
          </p:nvSpPr>
          <p:spPr>
            <a:xfrm>
              <a:off x="11063536" y="3769344"/>
              <a:ext cx="5852865" cy="800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List: $2500/Node/Year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Discounts on list and based on tiers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04"/>
            <p:cNvSpPr txBox="1"/>
            <p:nvPr/>
          </p:nvSpPr>
          <p:spPr>
            <a:xfrm>
              <a:off x="11018992" y="3155264"/>
              <a:ext cx="55018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Node-based Subscription</a:t>
              </a: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1" name="Google Shape;461;p104"/>
          <p:cNvGrpSpPr/>
          <p:nvPr/>
        </p:nvGrpSpPr>
        <p:grpSpPr>
          <a:xfrm>
            <a:off x="4876800" y="2394861"/>
            <a:ext cx="3810001" cy="707150"/>
            <a:chOff x="9753600" y="4789719"/>
            <a:chExt cx="7620001" cy="1414300"/>
          </a:xfrm>
        </p:grpSpPr>
        <p:sp>
          <p:nvSpPr>
            <p:cNvPr id="462" name="Google Shape;462;p104"/>
            <p:cNvSpPr/>
            <p:nvPr/>
          </p:nvSpPr>
          <p:spPr>
            <a:xfrm>
              <a:off x="9753600" y="4944194"/>
              <a:ext cx="914400" cy="9144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4"/>
            <p:cNvSpPr txBox="1"/>
            <p:nvPr/>
          </p:nvSpPr>
          <p:spPr>
            <a:xfrm>
              <a:off x="11063536" y="5403799"/>
              <a:ext cx="6310065" cy="800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per-TB, per-socket or capacity pricing. </a:t>
              </a:r>
              <a:b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Pricing based on number of worker nodes.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04"/>
            <p:cNvSpPr txBox="1"/>
            <p:nvPr/>
          </p:nvSpPr>
          <p:spPr>
            <a:xfrm>
              <a:off x="11018992" y="4789719"/>
              <a:ext cx="5501859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Predictable Pricing</a:t>
              </a:r>
              <a:endPara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5" name="Google Shape;465;p104"/>
          <p:cNvGrpSpPr/>
          <p:nvPr/>
        </p:nvGrpSpPr>
        <p:grpSpPr>
          <a:xfrm>
            <a:off x="4876800" y="3212089"/>
            <a:ext cx="3581401" cy="861038"/>
            <a:chOff x="9753600" y="6424174"/>
            <a:chExt cx="7162801" cy="1722076"/>
          </a:xfrm>
        </p:grpSpPr>
        <p:sp>
          <p:nvSpPr>
            <p:cNvPr id="466" name="Google Shape;466;p104"/>
            <p:cNvSpPr txBox="1"/>
            <p:nvPr/>
          </p:nvSpPr>
          <p:spPr>
            <a:xfrm>
              <a:off x="11063536" y="7038254"/>
              <a:ext cx="585286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Auto-scaling/metering support if needed, volume-based discounts available, add-on licenses </a:t>
              </a:r>
              <a:endPara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7" name="Google Shape;467;p104"/>
            <p:cNvGrpSpPr/>
            <p:nvPr/>
          </p:nvGrpSpPr>
          <p:grpSpPr>
            <a:xfrm>
              <a:off x="9753600" y="6424174"/>
              <a:ext cx="6767252" cy="1068875"/>
              <a:chOff x="9753600" y="6424174"/>
              <a:chExt cx="6767252" cy="1068875"/>
            </a:xfrm>
          </p:grpSpPr>
          <p:sp>
            <p:nvSpPr>
              <p:cNvPr id="468" name="Google Shape;468;p104"/>
              <p:cNvSpPr/>
              <p:nvPr/>
            </p:nvSpPr>
            <p:spPr>
              <a:xfrm>
                <a:off x="9753600" y="6578649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04"/>
              <p:cNvSpPr txBox="1"/>
              <p:nvPr/>
            </p:nvSpPr>
            <p:spPr>
              <a:xfrm>
                <a:off x="11018992" y="6424174"/>
                <a:ext cx="5501860" cy="738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Flexible Model</a:t>
                </a:r>
                <a:endParaRPr sz="1800" b="0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0" name="Google Shape;470;p104"/>
              <p:cNvSpPr/>
              <p:nvPr/>
            </p:nvSpPr>
            <p:spPr>
              <a:xfrm>
                <a:off x="9982940" y="6797416"/>
                <a:ext cx="484901" cy="452571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60" extrusionOk="0">
                    <a:moveTo>
                      <a:pt x="172" y="136"/>
                    </a:moveTo>
                    <a:cubicBezTo>
                      <a:pt x="96" y="136"/>
                      <a:pt x="96" y="136"/>
                      <a:pt x="96" y="136"/>
                    </a:cubicBezTo>
                    <a:cubicBezTo>
                      <a:pt x="94" y="127"/>
                      <a:pt x="86" y="120"/>
                      <a:pt x="76" y="120"/>
                    </a:cubicBezTo>
                    <a:cubicBezTo>
                      <a:pt x="66" y="120"/>
                      <a:pt x="58" y="127"/>
                      <a:pt x="56" y="136"/>
                    </a:cubicBezTo>
                    <a:cubicBezTo>
                      <a:pt x="4" y="136"/>
                      <a:pt x="4" y="136"/>
                      <a:pt x="4" y="136"/>
                    </a:cubicBezTo>
                    <a:cubicBezTo>
                      <a:pt x="2" y="136"/>
                      <a:pt x="0" y="138"/>
                      <a:pt x="0" y="140"/>
                    </a:cubicBezTo>
                    <a:cubicBezTo>
                      <a:pt x="0" y="142"/>
                      <a:pt x="2" y="144"/>
                      <a:pt x="4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8" y="153"/>
                      <a:pt x="66" y="160"/>
                      <a:pt x="76" y="160"/>
                    </a:cubicBezTo>
                    <a:cubicBezTo>
                      <a:pt x="86" y="160"/>
                      <a:pt x="94" y="153"/>
                      <a:pt x="96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4" y="144"/>
                      <a:pt x="176" y="142"/>
                      <a:pt x="176" y="140"/>
                    </a:cubicBezTo>
                    <a:cubicBezTo>
                      <a:pt x="176" y="138"/>
                      <a:pt x="174" y="136"/>
                      <a:pt x="172" y="136"/>
                    </a:cubicBezTo>
                    <a:moveTo>
                      <a:pt x="76" y="152"/>
                    </a:moveTo>
                    <a:cubicBezTo>
                      <a:pt x="69" y="152"/>
                      <a:pt x="64" y="147"/>
                      <a:pt x="64" y="140"/>
                    </a:cubicBezTo>
                    <a:cubicBezTo>
                      <a:pt x="64" y="133"/>
                      <a:pt x="69" y="128"/>
                      <a:pt x="76" y="128"/>
                    </a:cubicBezTo>
                    <a:cubicBezTo>
                      <a:pt x="83" y="128"/>
                      <a:pt x="88" y="133"/>
                      <a:pt x="88" y="140"/>
                    </a:cubicBezTo>
                    <a:cubicBezTo>
                      <a:pt x="88" y="147"/>
                      <a:pt x="83" y="152"/>
                      <a:pt x="76" y="152"/>
                    </a:cubicBezTo>
                    <a:moveTo>
                      <a:pt x="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33"/>
                      <a:pt x="34" y="40"/>
                      <a:pt x="44" y="40"/>
                    </a:cubicBezTo>
                    <a:cubicBezTo>
                      <a:pt x="54" y="40"/>
                      <a:pt x="62" y="33"/>
                      <a:pt x="64" y="24"/>
                    </a:cubicBezTo>
                    <a:cubicBezTo>
                      <a:pt x="172" y="24"/>
                      <a:pt x="172" y="24"/>
                      <a:pt x="172" y="24"/>
                    </a:cubicBezTo>
                    <a:cubicBezTo>
                      <a:pt x="174" y="24"/>
                      <a:pt x="176" y="22"/>
                      <a:pt x="176" y="20"/>
                    </a:cubicBezTo>
                    <a:cubicBezTo>
                      <a:pt x="176" y="18"/>
                      <a:pt x="174" y="16"/>
                      <a:pt x="17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2" y="7"/>
                      <a:pt x="54" y="0"/>
                      <a:pt x="44" y="0"/>
                    </a:cubicBezTo>
                    <a:cubicBezTo>
                      <a:pt x="34" y="0"/>
                      <a:pt x="26" y="7"/>
                      <a:pt x="2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0" y="18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moveTo>
                      <a:pt x="44" y="8"/>
                    </a:moveTo>
                    <a:cubicBezTo>
                      <a:pt x="51" y="8"/>
                      <a:pt x="56" y="13"/>
                      <a:pt x="56" y="20"/>
                    </a:cubicBezTo>
                    <a:cubicBezTo>
                      <a:pt x="56" y="27"/>
                      <a:pt x="51" y="32"/>
                      <a:pt x="44" y="32"/>
                    </a:cubicBezTo>
                    <a:cubicBezTo>
                      <a:pt x="37" y="32"/>
                      <a:pt x="32" y="27"/>
                      <a:pt x="32" y="20"/>
                    </a:cubicBezTo>
                    <a:cubicBezTo>
                      <a:pt x="32" y="13"/>
                      <a:pt x="37" y="8"/>
                      <a:pt x="44" y="8"/>
                    </a:cubicBezTo>
                    <a:moveTo>
                      <a:pt x="172" y="76"/>
                    </a:moveTo>
                    <a:cubicBezTo>
                      <a:pt x="160" y="76"/>
                      <a:pt x="160" y="76"/>
                      <a:pt x="160" y="76"/>
                    </a:cubicBezTo>
                    <a:cubicBezTo>
                      <a:pt x="158" y="67"/>
                      <a:pt x="150" y="60"/>
                      <a:pt x="140" y="60"/>
                    </a:cubicBezTo>
                    <a:cubicBezTo>
                      <a:pt x="130" y="60"/>
                      <a:pt x="122" y="67"/>
                      <a:pt x="120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82"/>
                      <a:pt x="2" y="84"/>
                      <a:pt x="4" y="84"/>
                    </a:cubicBezTo>
                    <a:cubicBezTo>
                      <a:pt x="120" y="84"/>
                      <a:pt x="120" y="84"/>
                      <a:pt x="120" y="84"/>
                    </a:cubicBezTo>
                    <a:cubicBezTo>
                      <a:pt x="122" y="93"/>
                      <a:pt x="130" y="100"/>
                      <a:pt x="140" y="100"/>
                    </a:cubicBezTo>
                    <a:cubicBezTo>
                      <a:pt x="150" y="100"/>
                      <a:pt x="158" y="93"/>
                      <a:pt x="160" y="84"/>
                    </a:cubicBezTo>
                    <a:cubicBezTo>
                      <a:pt x="172" y="84"/>
                      <a:pt x="172" y="84"/>
                      <a:pt x="172" y="84"/>
                    </a:cubicBezTo>
                    <a:cubicBezTo>
                      <a:pt x="174" y="84"/>
                      <a:pt x="176" y="82"/>
                      <a:pt x="176" y="80"/>
                    </a:cubicBezTo>
                    <a:cubicBezTo>
                      <a:pt x="176" y="78"/>
                      <a:pt x="174" y="76"/>
                      <a:pt x="172" y="76"/>
                    </a:cubicBezTo>
                    <a:moveTo>
                      <a:pt x="140" y="92"/>
                    </a:moveTo>
                    <a:cubicBezTo>
                      <a:pt x="133" y="92"/>
                      <a:pt x="128" y="87"/>
                      <a:pt x="128" y="80"/>
                    </a:cubicBezTo>
                    <a:cubicBezTo>
                      <a:pt x="128" y="73"/>
                      <a:pt x="133" y="68"/>
                      <a:pt x="140" y="68"/>
                    </a:cubicBezTo>
                    <a:cubicBezTo>
                      <a:pt x="147" y="68"/>
                      <a:pt x="152" y="73"/>
                      <a:pt x="152" y="80"/>
                    </a:cubicBezTo>
                    <a:cubicBezTo>
                      <a:pt x="152" y="87"/>
                      <a:pt x="147" y="92"/>
                      <a:pt x="140" y="9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00" tIns="22850" rIns="45700" bIns="228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71" name="Google Shape;47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8317" y="1716420"/>
            <a:ext cx="368756" cy="36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0261" y="2543534"/>
            <a:ext cx="3143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5"/>
          <p:cNvSpPr txBox="1">
            <a:spLocks noGrp="1"/>
          </p:cNvSpPr>
          <p:nvPr>
            <p:ph type="title"/>
          </p:nvPr>
        </p:nvSpPr>
        <p:spPr>
          <a:xfrm>
            <a:off x="438150" y="274164"/>
            <a:ext cx="272415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EB20"/>
              </a:buClr>
              <a:buSzPts val="2200"/>
              <a:buFont typeface="Tahoma"/>
              <a:buNone/>
            </a:pPr>
            <a:r>
              <a:rPr lang="en-US"/>
              <a:t>Free K10 Lab</a:t>
            </a:r>
            <a:endParaRPr/>
          </a:p>
        </p:txBody>
      </p:sp>
      <p:sp>
        <p:nvSpPr>
          <p:cNvPr id="478" name="Google Shape;478;p105"/>
          <p:cNvSpPr txBox="1">
            <a:spLocks noGrp="1"/>
          </p:cNvSpPr>
          <p:nvPr>
            <p:ph type="sldNum" idx="12"/>
          </p:nvPr>
        </p:nvSpPr>
        <p:spPr>
          <a:xfrm>
            <a:off x="8458200" y="4524753"/>
            <a:ext cx="866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79" name="Google Shape;479;p105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86" y="1485900"/>
            <a:ext cx="21336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05"/>
          <p:cNvSpPr txBox="1"/>
          <p:nvPr/>
        </p:nvSpPr>
        <p:spPr>
          <a:xfrm>
            <a:off x="3570514" y="2331682"/>
            <a:ext cx="384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Instructional Free Online Lab</a:t>
            </a:r>
            <a:endParaRPr sz="20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General slide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Light Theme slides (secondary)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ey slide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neral slide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_layout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ides with photo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ight Theme slides (secondary)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Key slide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Blank_layouts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Slides with photo">
  <a:themeElements>
    <a:clrScheme name="Default color palette">
      <a:dk1>
        <a:srgbClr val="000000"/>
      </a:dk1>
      <a:lt1>
        <a:srgbClr val="FFFFFF"/>
      </a:lt1>
      <a:dk2>
        <a:srgbClr val="003738"/>
      </a:dk2>
      <a:lt2>
        <a:srgbClr val="FFFFFF"/>
      </a:lt2>
      <a:accent1>
        <a:srgbClr val="93EB20"/>
      </a:accent1>
      <a:accent2>
        <a:srgbClr val="00E296"/>
      </a:accent2>
      <a:accent3>
        <a:srgbClr val="FFC000"/>
      </a:accent3>
      <a:accent4>
        <a:srgbClr val="288782"/>
      </a:accent4>
      <a:accent5>
        <a:srgbClr val="159F98"/>
      </a:accent5>
      <a:accent6>
        <a:srgbClr val="00B492"/>
      </a:accent6>
      <a:hlink>
        <a:srgbClr val="93EB20"/>
      </a:hlink>
      <a:folHlink>
        <a:srgbClr val="2887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229</Words>
  <Application>Microsoft Macintosh PowerPoint</Application>
  <PresentationFormat>Affichage à l'écran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10</vt:i4>
      </vt:variant>
      <vt:variant>
        <vt:lpstr>Titres des diapositives</vt:lpstr>
      </vt:variant>
      <vt:variant>
        <vt:i4>6</vt:i4>
      </vt:variant>
    </vt:vector>
  </HeadingPairs>
  <TitlesOfParts>
    <vt:vector size="21" baseType="lpstr">
      <vt:lpstr>Roboto</vt:lpstr>
      <vt:lpstr>Calibri</vt:lpstr>
      <vt:lpstr>Arial</vt:lpstr>
      <vt:lpstr>Tahoma</vt:lpstr>
      <vt:lpstr>Noto Sans Symbols</vt:lpstr>
      <vt:lpstr>1_General slides</vt:lpstr>
      <vt:lpstr>Key slides</vt:lpstr>
      <vt:lpstr>General slides</vt:lpstr>
      <vt:lpstr>Blank_layouts</vt:lpstr>
      <vt:lpstr>Slides with photo</vt:lpstr>
      <vt:lpstr>Light Theme slides (secondary)</vt:lpstr>
      <vt:lpstr>1_Key slides</vt:lpstr>
      <vt:lpstr>1_Blank_layouts</vt:lpstr>
      <vt:lpstr>1_Slides with photo</vt:lpstr>
      <vt:lpstr>1_Light Theme slides (secondary)</vt:lpstr>
      <vt:lpstr>Présentation PowerPoint</vt:lpstr>
      <vt:lpstr>K10 editions choice to fit your needs</vt:lpstr>
      <vt:lpstr>free k10 starter edition also allows for enterprise trials</vt:lpstr>
      <vt:lpstr>License Strategy</vt:lpstr>
      <vt:lpstr>kasten k10 pricing node-based subscription model</vt:lpstr>
      <vt:lpstr>Free K10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Gaurav Rishi</dc:creator>
  <cp:lastModifiedBy>Michael Courcy</cp:lastModifiedBy>
  <cp:revision>2</cp:revision>
  <dcterms:created xsi:type="dcterms:W3CDTF">2020-04-18T19:48:12Z</dcterms:created>
  <dcterms:modified xsi:type="dcterms:W3CDTF">2022-04-22T09:18:00Z</dcterms:modified>
</cp:coreProperties>
</file>