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8000"/>
    <a:srgbClr val="00FF00"/>
    <a:srgbClr val="80008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1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0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8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3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2D79-4FA5-494A-AAB3-153F840F69AB}" type="datetimeFigureOut">
              <a:rPr lang="en-US" smtClean="0"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2D55-9A89-9F40-9C1F-C013BF204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vg-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95" y="1783728"/>
            <a:ext cx="3371028" cy="3371028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svg-radi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2" y="411026"/>
            <a:ext cx="3240300" cy="32403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2082320" y="1503507"/>
            <a:ext cx="0" cy="52295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>
            <a:off x="2082320" y="2026466"/>
            <a:ext cx="1615432" cy="471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11941" y="1858372"/>
            <a:ext cx="0" cy="32061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74589" y="5039275"/>
            <a:ext cx="3199857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67356" y="1783728"/>
            <a:ext cx="4080600" cy="3931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27" y="1664024"/>
            <a:ext cx="222991" cy="236928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79" y="2101180"/>
            <a:ext cx="255490" cy="25549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35" y="5120514"/>
            <a:ext cx="113094" cy="183777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64" y="4936737"/>
            <a:ext cx="113094" cy="183777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151" y="1953989"/>
            <a:ext cx="321274" cy="22576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4811941" y="2119858"/>
            <a:ext cx="967938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37" y="5120514"/>
            <a:ext cx="157706" cy="167563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51" y="5104300"/>
            <a:ext cx="183777" cy="183777"/>
          </a:xfrm>
          <a:prstGeom prst="rect">
            <a:avLst/>
          </a:prstGeom>
        </p:spPr>
      </p:pic>
      <p:sp>
        <p:nvSpPr>
          <p:cNvPr id="27" name="Bent Arrow 26"/>
          <p:cNvSpPr/>
          <p:nvPr/>
        </p:nvSpPr>
        <p:spPr>
          <a:xfrm rot="10800000" flipH="1">
            <a:off x="1858214" y="2428021"/>
            <a:ext cx="3090798" cy="1970436"/>
          </a:xfrm>
          <a:prstGeom prst="bentArrow">
            <a:avLst>
              <a:gd name="adj1" fmla="val 25000"/>
              <a:gd name="adj2" fmla="val 18128"/>
              <a:gd name="adj3" fmla="val 13627"/>
              <a:gd name="adj4" fmla="val 43750"/>
            </a:avLst>
          </a:prstGeom>
          <a:solidFill>
            <a:srgbClr val="66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082320" y="1070944"/>
            <a:ext cx="3271212" cy="1030236"/>
            <a:chOff x="2082320" y="1070944"/>
            <a:chExt cx="3271212" cy="1030236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2082320" y="1070944"/>
              <a:ext cx="0" cy="432563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082320" y="1070944"/>
              <a:ext cx="3268216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353532" y="1070945"/>
              <a:ext cx="0" cy="1030235"/>
            </a:xfrm>
            <a:prstGeom prst="line">
              <a:avLst/>
            </a:prstGeom>
            <a:ln w="38100" cmpd="sng">
              <a:solidFill>
                <a:srgbClr val="FF0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118429" y="649470"/>
            <a:ext cx="3343300" cy="1610460"/>
            <a:chOff x="2082320" y="1070944"/>
            <a:chExt cx="3271212" cy="161046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082320" y="1070944"/>
              <a:ext cx="3268216" cy="0"/>
            </a:xfrm>
            <a:prstGeom prst="line">
              <a:avLst/>
            </a:prstGeom>
            <a:ln w="38100" cmpd="sng">
              <a:solidFill>
                <a:srgbClr val="80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353532" y="1070946"/>
              <a:ext cx="0" cy="1610458"/>
            </a:xfrm>
            <a:prstGeom prst="line">
              <a:avLst/>
            </a:prstGeom>
            <a:ln w="38100" cmpd="sng">
              <a:solidFill>
                <a:srgbClr val="80008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381988" y="3436588"/>
            <a:ext cx="6797888" cy="2034182"/>
            <a:chOff x="1381988" y="3436588"/>
            <a:chExt cx="6797888" cy="2034182"/>
          </a:xfrm>
        </p:grpSpPr>
        <p:grpSp>
          <p:nvGrpSpPr>
            <p:cNvPr id="54" name="Group 53"/>
            <p:cNvGrpSpPr/>
            <p:nvPr/>
          </p:nvGrpSpPr>
          <p:grpSpPr>
            <a:xfrm>
              <a:off x="1381988" y="3436588"/>
              <a:ext cx="6797888" cy="2034182"/>
              <a:chOff x="1901979" y="-132106"/>
              <a:chExt cx="7722848" cy="2034182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V="1">
                <a:off x="1901979" y="-132106"/>
                <a:ext cx="0" cy="2034182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01979" y="1902076"/>
                <a:ext cx="7722848" cy="0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901762" y="652332"/>
                <a:ext cx="723065" cy="0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V="1">
              <a:off x="8179876" y="4221026"/>
              <a:ext cx="0" cy="1249744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ounded Rectangle 70"/>
          <p:cNvSpPr/>
          <p:nvPr/>
        </p:nvSpPr>
        <p:spPr>
          <a:xfrm>
            <a:off x="270697" y="219609"/>
            <a:ext cx="8329280" cy="5785082"/>
          </a:xfrm>
          <a:prstGeom prst="roundRect">
            <a:avLst>
              <a:gd name="adj" fmla="val 377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697" y="219609"/>
            <a:ext cx="8329280" cy="6222006"/>
          </a:xfrm>
          <a:prstGeom prst="roundRect">
            <a:avLst>
              <a:gd name="adj" fmla="val 377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67132" y="553784"/>
            <a:ext cx="7436337" cy="5790315"/>
            <a:chOff x="967132" y="553784"/>
            <a:chExt cx="7436337" cy="579031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82375" y="676980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82375" y="937806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82375" y="1169587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82375" y="1430413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82375" y="1679897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82375" y="1940723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82375" y="2172504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82375" y="2433330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82375" y="2689176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82375" y="2950002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982375" y="3181783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82375" y="3442609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82375" y="3692093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82375" y="3952919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82375" y="4184700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82375" y="4445526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82375" y="4695010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82375" y="4955836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82375" y="5205320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982375" y="5466146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82375" y="5697927"/>
              <a:ext cx="72955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1057784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316209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584392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849172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117355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375780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643963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2903758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171941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3430366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698549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3963329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231512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489937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4758120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012930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281113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539538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5807721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6072501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6340684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6599109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6867292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7127087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7395270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7653695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7921878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8186658" y="553784"/>
              <a:ext cx="0" cy="532045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reeform 94"/>
            <p:cNvSpPr/>
            <p:nvPr/>
          </p:nvSpPr>
          <p:spPr>
            <a:xfrm>
              <a:off x="2127671" y="1610470"/>
              <a:ext cx="4728069" cy="3560830"/>
            </a:xfrm>
            <a:custGeom>
              <a:avLst/>
              <a:gdLst>
                <a:gd name="connsiteX0" fmla="*/ 5885272 w 5885272"/>
                <a:gd name="connsiteY0" fmla="*/ 0 h 3560830"/>
                <a:gd name="connsiteX1" fmla="*/ 5851253 w 5885272"/>
                <a:gd name="connsiteY1" fmla="*/ 79382 h 3560830"/>
                <a:gd name="connsiteX2" fmla="*/ 5817234 w 5885272"/>
                <a:gd name="connsiteY2" fmla="*/ 136083 h 3560830"/>
                <a:gd name="connsiteX3" fmla="*/ 5783215 w 5885272"/>
                <a:gd name="connsiteY3" fmla="*/ 238145 h 3560830"/>
                <a:gd name="connsiteX4" fmla="*/ 5760536 w 5885272"/>
                <a:gd name="connsiteY4" fmla="*/ 306186 h 3560830"/>
                <a:gd name="connsiteX5" fmla="*/ 5726517 w 5885272"/>
                <a:gd name="connsiteY5" fmla="*/ 374227 h 3560830"/>
                <a:gd name="connsiteX6" fmla="*/ 5647140 w 5885272"/>
                <a:gd name="connsiteY6" fmla="*/ 419588 h 3560830"/>
                <a:gd name="connsiteX7" fmla="*/ 5477045 w 5885272"/>
                <a:gd name="connsiteY7" fmla="*/ 408248 h 3560830"/>
                <a:gd name="connsiteX8" fmla="*/ 5386328 w 5885272"/>
                <a:gd name="connsiteY8" fmla="*/ 385568 h 3560830"/>
                <a:gd name="connsiteX9" fmla="*/ 5091498 w 5885272"/>
                <a:gd name="connsiteY9" fmla="*/ 396908 h 3560830"/>
                <a:gd name="connsiteX10" fmla="*/ 4467817 w 5885272"/>
                <a:gd name="connsiteY10" fmla="*/ 408248 h 3560830"/>
                <a:gd name="connsiteX11" fmla="*/ 4377100 w 5885272"/>
                <a:gd name="connsiteY11" fmla="*/ 442269 h 3560830"/>
                <a:gd name="connsiteX12" fmla="*/ 4286383 w 5885272"/>
                <a:gd name="connsiteY12" fmla="*/ 464949 h 3560830"/>
                <a:gd name="connsiteX13" fmla="*/ 4172987 w 5885272"/>
                <a:gd name="connsiteY13" fmla="*/ 498970 h 3560830"/>
                <a:gd name="connsiteX14" fmla="*/ 3968873 w 5885272"/>
                <a:gd name="connsiteY14" fmla="*/ 544331 h 3560830"/>
                <a:gd name="connsiteX15" fmla="*/ 3889496 w 5885272"/>
                <a:gd name="connsiteY15" fmla="*/ 567011 h 3560830"/>
                <a:gd name="connsiteX16" fmla="*/ 3549307 w 5885272"/>
                <a:gd name="connsiteY16" fmla="*/ 725774 h 3560830"/>
                <a:gd name="connsiteX17" fmla="*/ 3333854 w 5885272"/>
                <a:gd name="connsiteY17" fmla="*/ 895878 h 3560830"/>
                <a:gd name="connsiteX18" fmla="*/ 3288495 w 5885272"/>
                <a:gd name="connsiteY18" fmla="*/ 952579 h 3560830"/>
                <a:gd name="connsiteX19" fmla="*/ 3175099 w 5885272"/>
                <a:gd name="connsiteY19" fmla="*/ 1077321 h 3560830"/>
                <a:gd name="connsiteX20" fmla="*/ 3152420 w 5885272"/>
                <a:gd name="connsiteY20" fmla="*/ 1145363 h 3560830"/>
                <a:gd name="connsiteX21" fmla="*/ 3107061 w 5885272"/>
                <a:gd name="connsiteY21" fmla="*/ 1202064 h 3560830"/>
                <a:gd name="connsiteX22" fmla="*/ 3073042 w 5885272"/>
                <a:gd name="connsiteY22" fmla="*/ 1258765 h 3560830"/>
                <a:gd name="connsiteX23" fmla="*/ 3016344 w 5885272"/>
                <a:gd name="connsiteY23" fmla="*/ 1372167 h 3560830"/>
                <a:gd name="connsiteX24" fmla="*/ 2993665 w 5885272"/>
                <a:gd name="connsiteY24" fmla="*/ 1417528 h 3560830"/>
                <a:gd name="connsiteX25" fmla="*/ 2982325 w 5885272"/>
                <a:gd name="connsiteY25" fmla="*/ 1451549 h 3560830"/>
                <a:gd name="connsiteX26" fmla="*/ 2948306 w 5885272"/>
                <a:gd name="connsiteY26" fmla="*/ 1508250 h 3560830"/>
                <a:gd name="connsiteX27" fmla="*/ 2891608 w 5885272"/>
                <a:gd name="connsiteY27" fmla="*/ 1610312 h 3560830"/>
                <a:gd name="connsiteX28" fmla="*/ 2857589 w 5885272"/>
                <a:gd name="connsiteY28" fmla="*/ 1689693 h 3560830"/>
                <a:gd name="connsiteX29" fmla="*/ 2823570 w 5885272"/>
                <a:gd name="connsiteY29" fmla="*/ 1735054 h 3560830"/>
                <a:gd name="connsiteX30" fmla="*/ 2766872 w 5885272"/>
                <a:gd name="connsiteY30" fmla="*/ 1814436 h 3560830"/>
                <a:gd name="connsiteX31" fmla="*/ 2744193 w 5885272"/>
                <a:gd name="connsiteY31" fmla="*/ 1848456 h 3560830"/>
                <a:gd name="connsiteX32" fmla="*/ 2698834 w 5885272"/>
                <a:gd name="connsiteY32" fmla="*/ 1882477 h 3560830"/>
                <a:gd name="connsiteX33" fmla="*/ 2653476 w 5885272"/>
                <a:gd name="connsiteY33" fmla="*/ 1939178 h 3560830"/>
                <a:gd name="connsiteX34" fmla="*/ 2596777 w 5885272"/>
                <a:gd name="connsiteY34" fmla="*/ 1984539 h 3560830"/>
                <a:gd name="connsiteX35" fmla="*/ 2562758 w 5885272"/>
                <a:gd name="connsiteY35" fmla="*/ 2018560 h 3560830"/>
                <a:gd name="connsiteX36" fmla="*/ 2483381 w 5885272"/>
                <a:gd name="connsiteY36" fmla="*/ 2063921 h 3560830"/>
                <a:gd name="connsiteX37" fmla="*/ 2426683 w 5885272"/>
                <a:gd name="connsiteY37" fmla="*/ 2086601 h 3560830"/>
                <a:gd name="connsiteX38" fmla="*/ 2313286 w 5885272"/>
                <a:gd name="connsiteY38" fmla="*/ 2143302 h 3560830"/>
                <a:gd name="connsiteX39" fmla="*/ 2245249 w 5885272"/>
                <a:gd name="connsiteY39" fmla="*/ 2165983 h 3560830"/>
                <a:gd name="connsiteX40" fmla="*/ 2199890 w 5885272"/>
                <a:gd name="connsiteY40" fmla="*/ 2177323 h 3560830"/>
                <a:gd name="connsiteX41" fmla="*/ 2143192 w 5885272"/>
                <a:gd name="connsiteY41" fmla="*/ 2200003 h 3560830"/>
                <a:gd name="connsiteX42" fmla="*/ 2097833 w 5885272"/>
                <a:gd name="connsiteY42" fmla="*/ 2222684 h 3560830"/>
                <a:gd name="connsiteX43" fmla="*/ 1973097 w 5885272"/>
                <a:gd name="connsiteY43" fmla="*/ 2256705 h 3560830"/>
                <a:gd name="connsiteX44" fmla="*/ 1803003 w 5885272"/>
                <a:gd name="connsiteY44" fmla="*/ 2279385 h 3560830"/>
                <a:gd name="connsiteX45" fmla="*/ 1768984 w 5885272"/>
                <a:gd name="connsiteY45" fmla="*/ 2302065 h 3560830"/>
                <a:gd name="connsiteX46" fmla="*/ 1689606 w 5885272"/>
                <a:gd name="connsiteY46" fmla="*/ 2336086 h 3560830"/>
                <a:gd name="connsiteX47" fmla="*/ 1610229 w 5885272"/>
                <a:gd name="connsiteY47" fmla="*/ 2392787 h 3560830"/>
                <a:gd name="connsiteX48" fmla="*/ 1576210 w 5885272"/>
                <a:gd name="connsiteY48" fmla="*/ 2415468 h 3560830"/>
                <a:gd name="connsiteX49" fmla="*/ 1519512 w 5885272"/>
                <a:gd name="connsiteY49" fmla="*/ 2483509 h 3560830"/>
                <a:gd name="connsiteX50" fmla="*/ 1462814 w 5885272"/>
                <a:gd name="connsiteY50" fmla="*/ 2562891 h 3560830"/>
                <a:gd name="connsiteX51" fmla="*/ 1440134 w 5885272"/>
                <a:gd name="connsiteY51" fmla="*/ 2630932 h 3560830"/>
                <a:gd name="connsiteX52" fmla="*/ 1428795 w 5885272"/>
                <a:gd name="connsiteY52" fmla="*/ 2676293 h 3560830"/>
                <a:gd name="connsiteX53" fmla="*/ 1372097 w 5885272"/>
                <a:gd name="connsiteY53" fmla="*/ 2823716 h 3560830"/>
                <a:gd name="connsiteX54" fmla="*/ 1315398 w 5885272"/>
                <a:gd name="connsiteY54" fmla="*/ 2891757 h 3560830"/>
                <a:gd name="connsiteX55" fmla="*/ 1258700 w 5885272"/>
                <a:gd name="connsiteY55" fmla="*/ 2959798 h 3560830"/>
                <a:gd name="connsiteX56" fmla="*/ 1099945 w 5885272"/>
                <a:gd name="connsiteY56" fmla="*/ 3073201 h 3560830"/>
                <a:gd name="connsiteX57" fmla="*/ 1043247 w 5885272"/>
                <a:gd name="connsiteY57" fmla="*/ 3095881 h 3560830"/>
                <a:gd name="connsiteX58" fmla="*/ 1009228 w 5885272"/>
                <a:gd name="connsiteY58" fmla="*/ 3118561 h 3560830"/>
                <a:gd name="connsiteX59" fmla="*/ 929851 w 5885272"/>
                <a:gd name="connsiteY59" fmla="*/ 3152582 h 3560830"/>
                <a:gd name="connsiteX60" fmla="*/ 793775 w 5885272"/>
                <a:gd name="connsiteY60" fmla="*/ 3163922 h 3560830"/>
                <a:gd name="connsiteX61" fmla="*/ 601001 w 5885272"/>
                <a:gd name="connsiteY61" fmla="*/ 3186603 h 3560830"/>
                <a:gd name="connsiteX62" fmla="*/ 544303 w 5885272"/>
                <a:gd name="connsiteY62" fmla="*/ 3197943 h 3560830"/>
                <a:gd name="connsiteX63" fmla="*/ 498944 w 5885272"/>
                <a:gd name="connsiteY63" fmla="*/ 3220623 h 3560830"/>
                <a:gd name="connsiteX64" fmla="*/ 419567 w 5885272"/>
                <a:gd name="connsiteY64" fmla="*/ 3243304 h 3560830"/>
                <a:gd name="connsiteX65" fmla="*/ 306171 w 5885272"/>
                <a:gd name="connsiteY65" fmla="*/ 3288665 h 3560830"/>
                <a:gd name="connsiteX66" fmla="*/ 260812 w 5885272"/>
                <a:gd name="connsiteY66" fmla="*/ 3311345 h 3560830"/>
                <a:gd name="connsiteX67" fmla="*/ 226793 w 5885272"/>
                <a:gd name="connsiteY67" fmla="*/ 3322685 h 3560830"/>
                <a:gd name="connsiteX68" fmla="*/ 158755 w 5885272"/>
                <a:gd name="connsiteY68" fmla="*/ 3368046 h 3560830"/>
                <a:gd name="connsiteX69" fmla="*/ 136076 w 5885272"/>
                <a:gd name="connsiteY69" fmla="*/ 3390727 h 3560830"/>
                <a:gd name="connsiteX70" fmla="*/ 68038 w 5885272"/>
                <a:gd name="connsiteY70" fmla="*/ 3447428 h 3560830"/>
                <a:gd name="connsiteX71" fmla="*/ 22680 w 5885272"/>
                <a:gd name="connsiteY71" fmla="*/ 3538150 h 3560830"/>
                <a:gd name="connsiteX72" fmla="*/ 0 w 5885272"/>
                <a:gd name="connsiteY72" fmla="*/ 3560830 h 356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885272" h="3560830">
                  <a:moveTo>
                    <a:pt x="5885272" y="0"/>
                  </a:moveTo>
                  <a:cubicBezTo>
                    <a:pt x="5873932" y="26461"/>
                    <a:pt x="5864127" y="53633"/>
                    <a:pt x="5851253" y="79382"/>
                  </a:cubicBezTo>
                  <a:cubicBezTo>
                    <a:pt x="5841396" y="99096"/>
                    <a:pt x="5825916" y="115824"/>
                    <a:pt x="5817234" y="136083"/>
                  </a:cubicBezTo>
                  <a:cubicBezTo>
                    <a:pt x="5803108" y="169044"/>
                    <a:pt x="5794555" y="204124"/>
                    <a:pt x="5783215" y="238145"/>
                  </a:cubicBezTo>
                  <a:lnTo>
                    <a:pt x="5760536" y="306186"/>
                  </a:lnTo>
                  <a:cubicBezTo>
                    <a:pt x="5751312" y="333859"/>
                    <a:pt x="5748502" y="352241"/>
                    <a:pt x="5726517" y="374227"/>
                  </a:cubicBezTo>
                  <a:cubicBezTo>
                    <a:pt x="5710487" y="390258"/>
                    <a:pt x="5664931" y="410692"/>
                    <a:pt x="5647140" y="419588"/>
                  </a:cubicBezTo>
                  <a:cubicBezTo>
                    <a:pt x="5590442" y="415808"/>
                    <a:pt x="5533392" y="415598"/>
                    <a:pt x="5477045" y="408248"/>
                  </a:cubicBezTo>
                  <a:cubicBezTo>
                    <a:pt x="5446137" y="404216"/>
                    <a:pt x="5386328" y="385568"/>
                    <a:pt x="5386328" y="385568"/>
                  </a:cubicBezTo>
                  <a:lnTo>
                    <a:pt x="5091498" y="396908"/>
                  </a:lnTo>
                  <a:cubicBezTo>
                    <a:pt x="4883633" y="402041"/>
                    <a:pt x="4675327" y="395072"/>
                    <a:pt x="4467817" y="408248"/>
                  </a:cubicBezTo>
                  <a:cubicBezTo>
                    <a:pt x="4435586" y="410294"/>
                    <a:pt x="4407925" y="432636"/>
                    <a:pt x="4377100" y="442269"/>
                  </a:cubicBezTo>
                  <a:cubicBezTo>
                    <a:pt x="4347349" y="451567"/>
                    <a:pt x="4316415" y="456606"/>
                    <a:pt x="4286383" y="464949"/>
                  </a:cubicBezTo>
                  <a:cubicBezTo>
                    <a:pt x="4248360" y="475512"/>
                    <a:pt x="4211272" y="489398"/>
                    <a:pt x="4172987" y="498970"/>
                  </a:cubicBezTo>
                  <a:cubicBezTo>
                    <a:pt x="3755507" y="603345"/>
                    <a:pt x="4318160" y="451183"/>
                    <a:pt x="3968873" y="544331"/>
                  </a:cubicBezTo>
                  <a:cubicBezTo>
                    <a:pt x="3942284" y="551422"/>
                    <a:pt x="3915122" y="556983"/>
                    <a:pt x="3889496" y="567011"/>
                  </a:cubicBezTo>
                  <a:cubicBezTo>
                    <a:pt x="3848792" y="582940"/>
                    <a:pt x="3592394" y="694996"/>
                    <a:pt x="3549307" y="725774"/>
                  </a:cubicBezTo>
                  <a:cubicBezTo>
                    <a:pt x="3490864" y="767521"/>
                    <a:pt x="3369649" y="851132"/>
                    <a:pt x="3333854" y="895878"/>
                  </a:cubicBezTo>
                  <a:cubicBezTo>
                    <a:pt x="3318734" y="914778"/>
                    <a:pt x="3305609" y="935464"/>
                    <a:pt x="3288495" y="952579"/>
                  </a:cubicBezTo>
                  <a:cubicBezTo>
                    <a:pt x="3165363" y="1075717"/>
                    <a:pt x="3301005" y="901044"/>
                    <a:pt x="3175099" y="1077321"/>
                  </a:cubicBezTo>
                  <a:cubicBezTo>
                    <a:pt x="3167539" y="1100002"/>
                    <a:pt x="3163868" y="1124375"/>
                    <a:pt x="3152420" y="1145363"/>
                  </a:cubicBezTo>
                  <a:cubicBezTo>
                    <a:pt x="3140830" y="1166612"/>
                    <a:pt x="3120941" y="1182235"/>
                    <a:pt x="3107061" y="1202064"/>
                  </a:cubicBezTo>
                  <a:cubicBezTo>
                    <a:pt x="3094422" y="1220121"/>
                    <a:pt x="3083414" y="1239317"/>
                    <a:pt x="3073042" y="1258765"/>
                  </a:cubicBezTo>
                  <a:cubicBezTo>
                    <a:pt x="3053155" y="1296055"/>
                    <a:pt x="3035243" y="1334366"/>
                    <a:pt x="3016344" y="1372167"/>
                  </a:cubicBezTo>
                  <a:cubicBezTo>
                    <a:pt x="3008784" y="1387287"/>
                    <a:pt x="2999011" y="1401491"/>
                    <a:pt x="2993665" y="1417528"/>
                  </a:cubicBezTo>
                  <a:cubicBezTo>
                    <a:pt x="2989885" y="1428868"/>
                    <a:pt x="2987671" y="1440857"/>
                    <a:pt x="2982325" y="1451549"/>
                  </a:cubicBezTo>
                  <a:cubicBezTo>
                    <a:pt x="2972468" y="1471263"/>
                    <a:pt x="2958163" y="1488536"/>
                    <a:pt x="2948306" y="1508250"/>
                  </a:cubicBezTo>
                  <a:cubicBezTo>
                    <a:pt x="2896334" y="1612200"/>
                    <a:pt x="2958521" y="1521090"/>
                    <a:pt x="2891608" y="1610312"/>
                  </a:cubicBezTo>
                  <a:cubicBezTo>
                    <a:pt x="2880585" y="1643381"/>
                    <a:pt x="2877605" y="1657665"/>
                    <a:pt x="2857589" y="1689693"/>
                  </a:cubicBezTo>
                  <a:cubicBezTo>
                    <a:pt x="2847572" y="1705720"/>
                    <a:pt x="2833587" y="1719027"/>
                    <a:pt x="2823570" y="1735054"/>
                  </a:cubicBezTo>
                  <a:cubicBezTo>
                    <a:pt x="2739640" y="1869350"/>
                    <a:pt x="2864148" y="1697699"/>
                    <a:pt x="2766872" y="1814436"/>
                  </a:cubicBezTo>
                  <a:cubicBezTo>
                    <a:pt x="2758147" y="1824906"/>
                    <a:pt x="2753830" y="1838819"/>
                    <a:pt x="2744193" y="1848456"/>
                  </a:cubicBezTo>
                  <a:cubicBezTo>
                    <a:pt x="2730829" y="1861821"/>
                    <a:pt x="2712198" y="1869112"/>
                    <a:pt x="2698834" y="1882477"/>
                  </a:cubicBezTo>
                  <a:cubicBezTo>
                    <a:pt x="2681720" y="1899592"/>
                    <a:pt x="2670590" y="1922063"/>
                    <a:pt x="2653476" y="1939178"/>
                  </a:cubicBezTo>
                  <a:cubicBezTo>
                    <a:pt x="2636362" y="1956293"/>
                    <a:pt x="2614992" y="1968600"/>
                    <a:pt x="2596777" y="1984539"/>
                  </a:cubicBezTo>
                  <a:cubicBezTo>
                    <a:pt x="2584708" y="1995100"/>
                    <a:pt x="2575078" y="2008293"/>
                    <a:pt x="2562758" y="2018560"/>
                  </a:cubicBezTo>
                  <a:cubicBezTo>
                    <a:pt x="2541911" y="2035934"/>
                    <a:pt x="2507147" y="2053358"/>
                    <a:pt x="2483381" y="2063921"/>
                  </a:cubicBezTo>
                  <a:cubicBezTo>
                    <a:pt x="2464780" y="2072188"/>
                    <a:pt x="2445128" y="2077993"/>
                    <a:pt x="2426683" y="2086601"/>
                  </a:cubicBezTo>
                  <a:cubicBezTo>
                    <a:pt x="2388387" y="2104473"/>
                    <a:pt x="2353378" y="2129937"/>
                    <a:pt x="2313286" y="2143302"/>
                  </a:cubicBezTo>
                  <a:cubicBezTo>
                    <a:pt x="2290607" y="2150862"/>
                    <a:pt x="2268147" y="2159113"/>
                    <a:pt x="2245249" y="2165983"/>
                  </a:cubicBezTo>
                  <a:cubicBezTo>
                    <a:pt x="2230321" y="2170462"/>
                    <a:pt x="2214675" y="2172394"/>
                    <a:pt x="2199890" y="2177323"/>
                  </a:cubicBezTo>
                  <a:cubicBezTo>
                    <a:pt x="2180579" y="2183760"/>
                    <a:pt x="2161793" y="2191736"/>
                    <a:pt x="2143192" y="2200003"/>
                  </a:cubicBezTo>
                  <a:cubicBezTo>
                    <a:pt x="2127745" y="2206869"/>
                    <a:pt x="2113720" y="2216907"/>
                    <a:pt x="2097833" y="2222684"/>
                  </a:cubicBezTo>
                  <a:cubicBezTo>
                    <a:pt x="2096175" y="2223287"/>
                    <a:pt x="1992648" y="2253618"/>
                    <a:pt x="1973097" y="2256705"/>
                  </a:cubicBezTo>
                  <a:cubicBezTo>
                    <a:pt x="1916597" y="2265627"/>
                    <a:pt x="1859701" y="2271825"/>
                    <a:pt x="1803003" y="2279385"/>
                  </a:cubicBezTo>
                  <a:cubicBezTo>
                    <a:pt x="1791663" y="2286945"/>
                    <a:pt x="1781174" y="2295970"/>
                    <a:pt x="1768984" y="2302065"/>
                  </a:cubicBezTo>
                  <a:cubicBezTo>
                    <a:pt x="1641778" y="2365672"/>
                    <a:pt x="1854763" y="2241706"/>
                    <a:pt x="1689606" y="2336086"/>
                  </a:cubicBezTo>
                  <a:cubicBezTo>
                    <a:pt x="1662889" y="2351353"/>
                    <a:pt x="1634557" y="2375409"/>
                    <a:pt x="1610229" y="2392787"/>
                  </a:cubicBezTo>
                  <a:cubicBezTo>
                    <a:pt x="1599139" y="2400709"/>
                    <a:pt x="1585847" y="2405831"/>
                    <a:pt x="1576210" y="2415468"/>
                  </a:cubicBezTo>
                  <a:cubicBezTo>
                    <a:pt x="1555335" y="2436344"/>
                    <a:pt x="1536876" y="2459633"/>
                    <a:pt x="1519512" y="2483509"/>
                  </a:cubicBezTo>
                  <a:cubicBezTo>
                    <a:pt x="1449252" y="2580121"/>
                    <a:pt x="1515989" y="2509711"/>
                    <a:pt x="1462814" y="2562891"/>
                  </a:cubicBezTo>
                  <a:cubicBezTo>
                    <a:pt x="1455254" y="2585571"/>
                    <a:pt x="1445932" y="2607739"/>
                    <a:pt x="1440134" y="2630932"/>
                  </a:cubicBezTo>
                  <a:cubicBezTo>
                    <a:pt x="1436354" y="2646052"/>
                    <a:pt x="1433378" y="2661397"/>
                    <a:pt x="1428795" y="2676293"/>
                  </a:cubicBezTo>
                  <a:cubicBezTo>
                    <a:pt x="1409683" y="2738411"/>
                    <a:pt x="1401266" y="2772669"/>
                    <a:pt x="1372097" y="2823716"/>
                  </a:cubicBezTo>
                  <a:cubicBezTo>
                    <a:pt x="1345734" y="2869852"/>
                    <a:pt x="1352919" y="2849543"/>
                    <a:pt x="1315398" y="2891757"/>
                  </a:cubicBezTo>
                  <a:cubicBezTo>
                    <a:pt x="1295785" y="2913823"/>
                    <a:pt x="1280333" y="2939709"/>
                    <a:pt x="1258700" y="2959798"/>
                  </a:cubicBezTo>
                  <a:cubicBezTo>
                    <a:pt x="1224009" y="2992013"/>
                    <a:pt x="1150251" y="3048047"/>
                    <a:pt x="1099945" y="3073201"/>
                  </a:cubicBezTo>
                  <a:cubicBezTo>
                    <a:pt x="1081739" y="3082305"/>
                    <a:pt x="1061453" y="3086778"/>
                    <a:pt x="1043247" y="3095881"/>
                  </a:cubicBezTo>
                  <a:cubicBezTo>
                    <a:pt x="1031057" y="3101976"/>
                    <a:pt x="1021061" y="3111799"/>
                    <a:pt x="1009228" y="3118561"/>
                  </a:cubicBezTo>
                  <a:cubicBezTo>
                    <a:pt x="994631" y="3126903"/>
                    <a:pt x="950596" y="3149816"/>
                    <a:pt x="929851" y="3152582"/>
                  </a:cubicBezTo>
                  <a:cubicBezTo>
                    <a:pt x="884734" y="3158598"/>
                    <a:pt x="839086" y="3159606"/>
                    <a:pt x="793775" y="3163922"/>
                  </a:cubicBezTo>
                  <a:cubicBezTo>
                    <a:pt x="766219" y="3166547"/>
                    <a:pt x="632386" y="3181774"/>
                    <a:pt x="601001" y="3186603"/>
                  </a:cubicBezTo>
                  <a:cubicBezTo>
                    <a:pt x="581951" y="3189534"/>
                    <a:pt x="563202" y="3194163"/>
                    <a:pt x="544303" y="3197943"/>
                  </a:cubicBezTo>
                  <a:cubicBezTo>
                    <a:pt x="529183" y="3205503"/>
                    <a:pt x="514481" y="3213964"/>
                    <a:pt x="498944" y="3220623"/>
                  </a:cubicBezTo>
                  <a:cubicBezTo>
                    <a:pt x="476160" y="3230388"/>
                    <a:pt x="442596" y="3237547"/>
                    <a:pt x="419567" y="3243304"/>
                  </a:cubicBezTo>
                  <a:cubicBezTo>
                    <a:pt x="350875" y="3289100"/>
                    <a:pt x="422432" y="3246386"/>
                    <a:pt x="306171" y="3288665"/>
                  </a:cubicBezTo>
                  <a:cubicBezTo>
                    <a:pt x="290284" y="3294442"/>
                    <a:pt x="276350" y="3304686"/>
                    <a:pt x="260812" y="3311345"/>
                  </a:cubicBezTo>
                  <a:cubicBezTo>
                    <a:pt x="249825" y="3316054"/>
                    <a:pt x="238133" y="3318905"/>
                    <a:pt x="226793" y="3322685"/>
                  </a:cubicBezTo>
                  <a:cubicBezTo>
                    <a:pt x="204114" y="3337805"/>
                    <a:pt x="178028" y="3348771"/>
                    <a:pt x="158755" y="3368046"/>
                  </a:cubicBezTo>
                  <a:cubicBezTo>
                    <a:pt x="151195" y="3375606"/>
                    <a:pt x="144289" y="3383882"/>
                    <a:pt x="136076" y="3390727"/>
                  </a:cubicBezTo>
                  <a:cubicBezTo>
                    <a:pt x="55202" y="3458126"/>
                    <a:pt x="119335" y="3396129"/>
                    <a:pt x="68038" y="3447428"/>
                  </a:cubicBezTo>
                  <a:cubicBezTo>
                    <a:pt x="52919" y="3477669"/>
                    <a:pt x="46587" y="3514243"/>
                    <a:pt x="22680" y="3538150"/>
                  </a:cubicBezTo>
                  <a:lnTo>
                    <a:pt x="0" y="3560830"/>
                  </a:lnTo>
                </a:path>
              </a:pathLst>
            </a:custGeom>
            <a:ln w="762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307742" y="5131529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049317" y="4882045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781134" y="4882045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307742" y="4882045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2575925" y="4882045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2835720" y="4882045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3903" y="4621219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362328" y="4371735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362328" y="4110909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630511" y="3879128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895291" y="3879128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163474" y="3618302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430368" y="3368818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427351" y="3107992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690082" y="3107992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690082" y="2876211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06406" y="2615385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944892" y="2359539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213075" y="2359539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471500" y="2098713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719492" y="2098713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004463" y="2098713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272646" y="2098713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531071" y="2098713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307742" y="4621219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575925" y="4621219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835720" y="4621219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103903" y="4371735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103903" y="4110909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362328" y="3879128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630511" y="3618302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3895291" y="3618302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163474" y="3368818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179798" y="3107992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400236" y="2876211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442561" y="2615385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690082" y="2359539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21899" y="2364358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378652" y="4597925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3103903" y="4860990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630511" y="4110909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027467" y="4621219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2835720" y="4371735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103903" y="3879128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362328" y="3618302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3895291" y="3368818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163474" y="3879128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427351" y="3618302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4944892" y="2615385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471500" y="2359539"/>
              <a:ext cx="136076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699362" y="2098713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4944892" y="2098713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213075" y="2098713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213075" y="1866932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471500" y="1866932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719492" y="1866932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007968" y="1874212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272646" y="1866932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531071" y="1874212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6531071" y="1610470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1781134" y="4621219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1781134" y="4371735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2047228" y="4371735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2309831" y="4371735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2575925" y="4371735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2569626" y="4107681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835720" y="4107681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2835720" y="3875900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2835720" y="3626416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3112558" y="3618302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3362328" y="3372383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3630511" y="3372383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3895291" y="3107992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630511" y="3112811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4163474" y="2876211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3898694" y="2881030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163474" y="2591320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4166877" y="2364358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4421899" y="2098713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4157119" y="2103532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4690082" y="1866932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4425302" y="1871751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4941489" y="1863820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944892" y="1610470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220093" y="1609218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5471500" y="1606106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5746038" y="1610470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002176" y="1606106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6272646" y="1606106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6272646" y="1356622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531071" y="1356622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584392" y="2172504"/>
              <a:ext cx="2046119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PT Sans"/>
                  <a:cs typeface="PT Sans"/>
                </a:rPr>
                <a:t>Field points</a:t>
              </a:r>
            </a:p>
            <a:p>
              <a:pPr algn="ctr"/>
              <a:endParaRPr lang="en-US" sz="2500" dirty="0">
                <a:latin typeface="PT Sans"/>
                <a:cs typeface="PT San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941489" y="4243292"/>
              <a:ext cx="2298422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PT Sans"/>
                  <a:cs typeface="PT Sans"/>
                </a:rPr>
                <a:t>Interior points</a:t>
              </a:r>
            </a:p>
            <a:p>
              <a:pPr algn="ctr"/>
              <a:endParaRPr lang="en-US" sz="2500" dirty="0" smtClean="0">
                <a:latin typeface="PT Sans"/>
                <a:cs typeface="PT Sans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378720" y="2899126"/>
              <a:ext cx="2907391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PT Sans"/>
                  <a:cs typeface="PT Sans"/>
                </a:rPr>
                <a:t>Immersed boundary surface</a:t>
              </a:r>
            </a:p>
          </p:txBody>
        </p:sp>
        <p:cxnSp>
          <p:nvCxnSpPr>
            <p:cNvPr id="180" name="Straight Arrow Connector 179"/>
            <p:cNvCxnSpPr>
              <a:stCxn id="179" idx="0"/>
              <a:endCxn id="95" idx="5"/>
            </p:cNvCxnSpPr>
            <p:nvPr/>
          </p:nvCxnSpPr>
          <p:spPr>
            <a:xfrm flipH="1" flipV="1">
              <a:off x="6728201" y="1984697"/>
              <a:ext cx="104215" cy="91442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967132" y="6090809"/>
              <a:ext cx="136076" cy="147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208928" y="5943989"/>
              <a:ext cx="204611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PT Sans"/>
                  <a:cs typeface="PT Sans"/>
                </a:rPr>
                <a:t>Field points</a:t>
              </a:r>
              <a:endParaRPr lang="en-US" sz="2000" dirty="0">
                <a:latin typeface="PT Sans"/>
                <a:cs typeface="PT Sans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27107" y="5943989"/>
              <a:ext cx="157329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PT Sans"/>
                  <a:cs typeface="PT Sans"/>
                </a:rPr>
                <a:t>Band points</a:t>
              </a:r>
              <a:endParaRPr lang="en-US" sz="2000" dirty="0">
                <a:latin typeface="PT Sans"/>
                <a:cs typeface="PT Sans"/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3690178" y="6090809"/>
              <a:ext cx="136076" cy="1475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656117" y="5943989"/>
              <a:ext cx="17473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PT Sans"/>
                  <a:cs typeface="PT Sans"/>
                </a:rPr>
                <a:t>Interior points</a:t>
              </a:r>
              <a:endParaRPr lang="en-US" sz="2000" dirty="0">
                <a:latin typeface="PT Sans"/>
                <a:cs typeface="PT Sans"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6464268" y="6090809"/>
              <a:ext cx="116207" cy="1475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335" y="2625707"/>
              <a:ext cx="459940" cy="425444"/>
            </a:xfrm>
            <a:prstGeom prst="rect">
              <a:avLst/>
            </a:prstGeom>
          </p:spPr>
        </p:pic>
        <p:pic>
          <p:nvPicPr>
            <p:cNvPr id="31" name="Picture 30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963" y="4691397"/>
              <a:ext cx="443536" cy="363927"/>
            </a:xfrm>
            <a:prstGeom prst="rect">
              <a:avLst/>
            </a:prstGeom>
          </p:spPr>
        </p:pic>
        <p:pic>
          <p:nvPicPr>
            <p:cNvPr id="92" name="Picture 9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1519" y="3343413"/>
              <a:ext cx="571500" cy="35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52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>
            <a:off x="4172985" y="3288665"/>
            <a:ext cx="3696721" cy="1338145"/>
          </a:xfrm>
          <a:prstGeom prst="rtTriangle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72985" y="1241753"/>
            <a:ext cx="0" cy="3396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72985" y="1241753"/>
            <a:ext cx="2075155" cy="3385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6335823" y="3788511"/>
            <a:ext cx="694752" cy="1167167"/>
          </a:xfrm>
          <a:prstGeom prst="arc">
            <a:avLst>
              <a:gd name="adj1" fmla="val 15879433"/>
              <a:gd name="adj2" fmla="val 2362254"/>
            </a:avLst>
          </a:prstGeom>
          <a:ln w="38100" cmpd="sng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4113735" y="3526811"/>
            <a:ext cx="1612782" cy="1667011"/>
          </a:xfrm>
          <a:prstGeom prst="arc">
            <a:avLst>
              <a:gd name="adj1" fmla="val 15923744"/>
              <a:gd name="adj2" fmla="val 1233386"/>
            </a:avLst>
          </a:prstGeom>
          <a:ln w="381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14341" y="4626810"/>
            <a:ext cx="6044025" cy="328868"/>
          </a:xfrm>
          <a:prstGeom prst="rect">
            <a:avLst/>
          </a:prstGeom>
          <a:pattFill prst="wdUpDiag">
            <a:fgClr>
              <a:schemeClr val="tx1">
                <a:lumMod val="85000"/>
                <a:lumOff val="1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14341" y="1241753"/>
            <a:ext cx="0" cy="372526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863350" y="1241753"/>
            <a:ext cx="0" cy="372526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14341" y="4967018"/>
            <a:ext cx="604402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5681" y="4626810"/>
            <a:ext cx="2347304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7" idx="0"/>
          </p:cNvCxnSpPr>
          <p:nvPr/>
        </p:nvCxnSpPr>
        <p:spPr>
          <a:xfrm flipV="1">
            <a:off x="4192506" y="3288665"/>
            <a:ext cx="3677200" cy="13381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81166" y="4638150"/>
            <a:ext cx="36772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14341" y="1241753"/>
            <a:ext cx="604402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172985" y="2097941"/>
            <a:ext cx="941191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13" y="2906548"/>
            <a:ext cx="486321" cy="764219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91" y="3788511"/>
            <a:ext cx="349833" cy="590343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24" y="1602615"/>
            <a:ext cx="2921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1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2214" y="1305720"/>
            <a:ext cx="5685511" cy="3608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596472" y="1305720"/>
            <a:ext cx="0" cy="36085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32687" y="2195589"/>
            <a:ext cx="1828800" cy="1828800"/>
          </a:xfrm>
          <a:prstGeom prst="ellipse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96472" y="2279075"/>
            <a:ext cx="941191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25" y="1780415"/>
            <a:ext cx="2921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2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2214" y="1305720"/>
            <a:ext cx="5685511" cy="3608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596472" y="1305720"/>
            <a:ext cx="0" cy="36085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94855" y="1998120"/>
            <a:ext cx="819439" cy="819439"/>
          </a:xfrm>
          <a:prstGeom prst="ellipse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96472" y="2279075"/>
            <a:ext cx="941191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02304" y="2190246"/>
            <a:ext cx="819439" cy="819439"/>
          </a:xfrm>
          <a:prstGeom prst="ellipse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ord 1"/>
          <p:cNvSpPr/>
          <p:nvPr/>
        </p:nvSpPr>
        <p:spPr>
          <a:xfrm rot="10800000">
            <a:off x="4381615" y="1028788"/>
            <a:ext cx="822960" cy="822960"/>
          </a:xfrm>
          <a:prstGeom prst="chord">
            <a:avLst>
              <a:gd name="adj1" fmla="val 9724343"/>
              <a:gd name="adj2" fmla="val 1012039"/>
            </a:avLst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>
            <a:off x="4381615" y="4621022"/>
            <a:ext cx="822960" cy="822960"/>
          </a:xfrm>
          <a:prstGeom prst="chord">
            <a:avLst>
              <a:gd name="adj1" fmla="val 11837295"/>
              <a:gd name="adj2" fmla="val 20580609"/>
            </a:avLst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00570" y="3135499"/>
            <a:ext cx="819439" cy="819439"/>
          </a:xfrm>
          <a:prstGeom prst="ellipse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ord 13"/>
          <p:cNvSpPr/>
          <p:nvPr/>
        </p:nvSpPr>
        <p:spPr>
          <a:xfrm>
            <a:off x="5614294" y="4364658"/>
            <a:ext cx="822960" cy="822960"/>
          </a:xfrm>
          <a:prstGeom prst="chord">
            <a:avLst>
              <a:gd name="adj1" fmla="val 9724343"/>
              <a:gd name="adj2" fmla="val 1012039"/>
            </a:avLst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ord 14"/>
          <p:cNvSpPr/>
          <p:nvPr/>
        </p:nvSpPr>
        <p:spPr>
          <a:xfrm rot="10800000">
            <a:off x="5766694" y="779863"/>
            <a:ext cx="822960" cy="822960"/>
          </a:xfrm>
          <a:prstGeom prst="chord">
            <a:avLst>
              <a:gd name="adj1" fmla="val 11837295"/>
              <a:gd name="adj2" fmla="val 20580609"/>
            </a:avLst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02304" y="3438387"/>
            <a:ext cx="819439" cy="819439"/>
          </a:xfrm>
          <a:prstGeom prst="ellipse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25" y="1780415"/>
            <a:ext cx="2921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1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985" y="1295974"/>
            <a:ext cx="3804617" cy="3608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26239" y="1610002"/>
            <a:ext cx="202618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02" y="1432202"/>
            <a:ext cx="292100" cy="35560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3180080" y="2744334"/>
            <a:ext cx="713044" cy="713044"/>
          </a:xfrm>
          <a:prstGeom prst="ellipse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3258" y="1295974"/>
            <a:ext cx="3804617" cy="3608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75173" y="3095571"/>
            <a:ext cx="202618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73" y="2917771"/>
            <a:ext cx="292100" cy="3556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7301353" y="2744334"/>
            <a:ext cx="713044" cy="713044"/>
          </a:xfrm>
          <a:prstGeom prst="ellipse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8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8374" y="1411483"/>
            <a:ext cx="1371600" cy="13716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DEM+</a:t>
            </a:r>
          </a:p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Code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186974" y="3968010"/>
            <a:ext cx="1371600" cy="137160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000000"/>
                </a:solidFill>
              </a:rPr>
              <a:t>CFD</a:t>
            </a:r>
          </a:p>
          <a:p>
            <a:pPr algn="ctr"/>
            <a:r>
              <a:rPr lang="en-US" sz="2500" dirty="0" smtClean="0">
                <a:solidFill>
                  <a:srgbClr val="000000"/>
                </a:solidFill>
              </a:rPr>
              <a:t>Code</a:t>
            </a:r>
            <a:endParaRPr lang="en-US" sz="2500" dirty="0">
              <a:solidFill>
                <a:srgbClr val="000000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>
            <a:off x="4528911" y="2097283"/>
            <a:ext cx="2059325" cy="2574230"/>
          </a:xfrm>
          <a:prstGeom prst="arc">
            <a:avLst>
              <a:gd name="adj1" fmla="val 16200000"/>
              <a:gd name="adj2" fmla="val 18496626"/>
            </a:avLst>
          </a:prstGeom>
          <a:ln w="57150" cmpd="sng">
            <a:solidFill>
              <a:srgbClr val="FF0000"/>
            </a:solidFill>
            <a:headEnd type="diamon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3157311" y="2079580"/>
            <a:ext cx="2059325" cy="2574230"/>
          </a:xfrm>
          <a:prstGeom prst="arc">
            <a:avLst>
              <a:gd name="adj1" fmla="val 13100315"/>
              <a:gd name="adj2" fmla="val 16175251"/>
            </a:avLst>
          </a:prstGeom>
          <a:ln w="57150" cmpd="sng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33138" y="2558695"/>
            <a:ext cx="29583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Particles velocity, their</a:t>
            </a:r>
          </a:p>
          <a:p>
            <a:r>
              <a:rPr lang="en-US" dirty="0" smtClean="0">
                <a:latin typeface="Gill Sans"/>
                <a:cs typeface="Gill Sans"/>
              </a:rPr>
              <a:t>position with respect to grid.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21" name="Arc 20"/>
          <p:cNvSpPr/>
          <p:nvPr/>
        </p:nvSpPr>
        <p:spPr>
          <a:xfrm>
            <a:off x="4520311" y="2097283"/>
            <a:ext cx="2059325" cy="2574230"/>
          </a:xfrm>
          <a:prstGeom prst="arc">
            <a:avLst>
              <a:gd name="adj1" fmla="val 2586902"/>
              <a:gd name="adj2" fmla="val 5384066"/>
            </a:avLst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>
            <a:off x="3157311" y="2097283"/>
            <a:ext cx="2059325" cy="2574230"/>
          </a:xfrm>
          <a:prstGeom prst="arc">
            <a:avLst>
              <a:gd name="adj1" fmla="val 5458507"/>
              <a:gd name="adj2" fmla="val 8504746"/>
            </a:avLst>
          </a:prstGeom>
          <a:ln w="57150" cmpd="sng">
            <a:solidFill>
              <a:srgbClr val="0000FF"/>
            </a:solidFill>
            <a:headEnd type="diamon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682867" y="2470617"/>
            <a:ext cx="2998652" cy="16909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64391" y="2662188"/>
            <a:ext cx="3426045" cy="1409315"/>
            <a:chOff x="752328" y="2721807"/>
            <a:chExt cx="3426045" cy="1409315"/>
          </a:xfrm>
        </p:grpSpPr>
        <p:sp>
          <p:nvSpPr>
            <p:cNvPr id="22" name="TextBox 21"/>
            <p:cNvSpPr txBox="1"/>
            <p:nvPr/>
          </p:nvSpPr>
          <p:spPr>
            <a:xfrm>
              <a:off x="763668" y="2789963"/>
              <a:ext cx="200852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Calculation of </a:t>
              </a:r>
              <a:r>
                <a:rPr lang="en-US" dirty="0">
                  <a:latin typeface="Gill Sans"/>
                  <a:cs typeface="Gill Sans"/>
                </a:rPr>
                <a:t>g</a:t>
              </a:r>
              <a:r>
                <a:rPr lang="en-US" dirty="0" smtClean="0">
                  <a:latin typeface="Gill Sans"/>
                  <a:cs typeface="Gill Sans"/>
                </a:rPr>
                <a:t>lobal forces and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global torques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Acting </a:t>
              </a:r>
              <a:r>
                <a:rPr lang="en-US" dirty="0" smtClean="0">
                  <a:latin typeface="Gill Sans"/>
                  <a:cs typeface="Gill Sans"/>
                </a:rPr>
                <a:t>on p</a:t>
              </a:r>
              <a:r>
                <a:rPr lang="en-US" dirty="0" smtClean="0">
                  <a:latin typeface="Gill Sans"/>
                  <a:cs typeface="Gill Sans"/>
                </a:rPr>
                <a:t>articles</a:t>
              </a:r>
              <a:r>
                <a:rPr lang="en-US" dirty="0" smtClean="0">
                  <a:latin typeface="Gill Sans"/>
                  <a:cs typeface="Gill Sans"/>
                </a:rPr>
                <a:t>.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52328" y="2721807"/>
              <a:ext cx="3426045" cy="1409315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04" y="2757841"/>
            <a:ext cx="1405188" cy="1240872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78" y="3281508"/>
            <a:ext cx="2848381" cy="8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0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3634</TotalTime>
  <Words>39</Words>
  <Application>Microsoft Macintosh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Kaster Might</dc:creator>
  <cp:lastModifiedBy>Kaster Might</cp:lastModifiedBy>
  <cp:revision>20</cp:revision>
  <dcterms:created xsi:type="dcterms:W3CDTF">2014-04-11T22:19:36Z</dcterms:created>
  <dcterms:modified xsi:type="dcterms:W3CDTF">2014-05-23T04:59:09Z</dcterms:modified>
</cp:coreProperties>
</file>