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sturi mounika" userId="ea7f85d3070eaf3c" providerId="LiveId" clId="{FB690DE0-4EC5-4F6B-9CB7-87FDABF71E55}"/>
    <pc:docChg chg="undo custSel modSld">
      <pc:chgData name="kasturi mounika" userId="ea7f85d3070eaf3c" providerId="LiveId" clId="{FB690DE0-4EC5-4F6B-9CB7-87FDABF71E55}" dt="2025-08-05T17:04:26.824" v="374" actId="14100"/>
      <pc:docMkLst>
        <pc:docMk/>
      </pc:docMkLst>
      <pc:sldChg chg="modSp mod">
        <pc:chgData name="kasturi mounika" userId="ea7f85d3070eaf3c" providerId="LiveId" clId="{FB690DE0-4EC5-4F6B-9CB7-87FDABF71E55}" dt="2025-08-05T17:04:26.824" v="374" actId="14100"/>
        <pc:sldMkLst>
          <pc:docMk/>
          <pc:sldMk cId="583850033" sldId="256"/>
        </pc:sldMkLst>
        <pc:spChg chg="mod">
          <ac:chgData name="kasturi mounika" userId="ea7f85d3070eaf3c" providerId="LiveId" clId="{FB690DE0-4EC5-4F6B-9CB7-87FDABF71E55}" dt="2025-08-05T17:04:26.824" v="374" actId="14100"/>
          <ac:spMkLst>
            <pc:docMk/>
            <pc:sldMk cId="583850033" sldId="256"/>
            <ac:spMk id="2" creationId="{DBBF6852-598E-91A4-8474-D018BF489B18}"/>
          </ac:spMkLst>
        </pc:spChg>
        <pc:spChg chg="mod">
          <ac:chgData name="kasturi mounika" userId="ea7f85d3070eaf3c" providerId="LiveId" clId="{FB690DE0-4EC5-4F6B-9CB7-87FDABF71E55}" dt="2025-08-05T17:00:37.292" v="372" actId="20577"/>
          <ac:spMkLst>
            <pc:docMk/>
            <pc:sldMk cId="583850033" sldId="256"/>
            <ac:spMk id="3" creationId="{979B69D6-E5E9-A0CD-EFC6-27BF83DD8E2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7905-DB50-43FF-7A33-E524619634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C33B97-6A49-14B5-E3D7-6A4C3EAAA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2D7C6F-1861-DCA6-6B64-FCB80A2E353B}"/>
              </a:ext>
            </a:extLst>
          </p:cNvPr>
          <p:cNvSpPr>
            <a:spLocks noGrp="1"/>
          </p:cNvSpPr>
          <p:nvPr>
            <p:ph type="dt" sz="half" idx="10"/>
          </p:nvPr>
        </p:nvSpPr>
        <p:spPr/>
        <p:txBody>
          <a:bodyPr/>
          <a:lstStyle/>
          <a:p>
            <a:fld id="{F090B616-63AD-4A11-AFCA-7FB8F8E0C91D}" type="datetimeFigureOut">
              <a:rPr lang="en-IN" smtClean="0"/>
              <a:t>05-08-2025</a:t>
            </a:fld>
            <a:endParaRPr lang="en-IN"/>
          </a:p>
        </p:txBody>
      </p:sp>
      <p:sp>
        <p:nvSpPr>
          <p:cNvPr id="5" name="Footer Placeholder 4">
            <a:extLst>
              <a:ext uri="{FF2B5EF4-FFF2-40B4-BE49-F238E27FC236}">
                <a16:creationId xmlns:a16="http://schemas.microsoft.com/office/drawing/2014/main" id="{78B30FB3-D9FF-FD58-4AC2-7CFFC70AC1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2FB055-8F69-E1F8-5A77-5F1B4764F1A6}"/>
              </a:ext>
            </a:extLst>
          </p:cNvPr>
          <p:cNvSpPr>
            <a:spLocks noGrp="1"/>
          </p:cNvSpPr>
          <p:nvPr>
            <p:ph type="sldNum" sz="quarter" idx="12"/>
          </p:nvPr>
        </p:nvSpPr>
        <p:spPr/>
        <p:txBody>
          <a:bodyPr/>
          <a:lstStyle/>
          <a:p>
            <a:fld id="{2868CA30-02E5-41E1-B7C8-61DA33657E28}" type="slidenum">
              <a:rPr lang="en-IN" smtClean="0"/>
              <a:t>‹#›</a:t>
            </a:fld>
            <a:endParaRPr lang="en-IN"/>
          </a:p>
        </p:txBody>
      </p:sp>
    </p:spTree>
    <p:extLst>
      <p:ext uri="{BB962C8B-B14F-4D97-AF65-F5344CB8AC3E}">
        <p14:creationId xmlns:p14="http://schemas.microsoft.com/office/powerpoint/2010/main" val="1526827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B05B-941E-E8A5-31C2-84D8DACF66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1D7CFE-20B8-285F-180B-D17E5E9D9E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04B8E6-2D07-548E-36F4-A1CEB039C6CC}"/>
              </a:ext>
            </a:extLst>
          </p:cNvPr>
          <p:cNvSpPr>
            <a:spLocks noGrp="1"/>
          </p:cNvSpPr>
          <p:nvPr>
            <p:ph type="dt" sz="half" idx="10"/>
          </p:nvPr>
        </p:nvSpPr>
        <p:spPr/>
        <p:txBody>
          <a:bodyPr/>
          <a:lstStyle/>
          <a:p>
            <a:fld id="{F090B616-63AD-4A11-AFCA-7FB8F8E0C91D}" type="datetimeFigureOut">
              <a:rPr lang="en-IN" smtClean="0"/>
              <a:t>05-08-2025</a:t>
            </a:fld>
            <a:endParaRPr lang="en-IN"/>
          </a:p>
        </p:txBody>
      </p:sp>
      <p:sp>
        <p:nvSpPr>
          <p:cNvPr id="5" name="Footer Placeholder 4">
            <a:extLst>
              <a:ext uri="{FF2B5EF4-FFF2-40B4-BE49-F238E27FC236}">
                <a16:creationId xmlns:a16="http://schemas.microsoft.com/office/drawing/2014/main" id="{FB94E891-67FD-C1D2-A41F-A00DE6B727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150C2D-25B9-57FE-B0DF-BC28CB085759}"/>
              </a:ext>
            </a:extLst>
          </p:cNvPr>
          <p:cNvSpPr>
            <a:spLocks noGrp="1"/>
          </p:cNvSpPr>
          <p:nvPr>
            <p:ph type="sldNum" sz="quarter" idx="12"/>
          </p:nvPr>
        </p:nvSpPr>
        <p:spPr/>
        <p:txBody>
          <a:bodyPr/>
          <a:lstStyle/>
          <a:p>
            <a:fld id="{2868CA30-02E5-41E1-B7C8-61DA33657E28}" type="slidenum">
              <a:rPr lang="en-IN" smtClean="0"/>
              <a:t>‹#›</a:t>
            </a:fld>
            <a:endParaRPr lang="en-IN"/>
          </a:p>
        </p:txBody>
      </p:sp>
    </p:spTree>
    <p:extLst>
      <p:ext uri="{BB962C8B-B14F-4D97-AF65-F5344CB8AC3E}">
        <p14:creationId xmlns:p14="http://schemas.microsoft.com/office/powerpoint/2010/main" val="482053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EAF256-F103-15AF-EA30-79E9AED013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56657C-6EB0-C927-5268-F9ACF0AD7F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EF7433-08D7-E282-7B65-B7398BC869B5}"/>
              </a:ext>
            </a:extLst>
          </p:cNvPr>
          <p:cNvSpPr>
            <a:spLocks noGrp="1"/>
          </p:cNvSpPr>
          <p:nvPr>
            <p:ph type="dt" sz="half" idx="10"/>
          </p:nvPr>
        </p:nvSpPr>
        <p:spPr/>
        <p:txBody>
          <a:bodyPr/>
          <a:lstStyle/>
          <a:p>
            <a:fld id="{F090B616-63AD-4A11-AFCA-7FB8F8E0C91D}" type="datetimeFigureOut">
              <a:rPr lang="en-IN" smtClean="0"/>
              <a:t>05-08-2025</a:t>
            </a:fld>
            <a:endParaRPr lang="en-IN"/>
          </a:p>
        </p:txBody>
      </p:sp>
      <p:sp>
        <p:nvSpPr>
          <p:cNvPr id="5" name="Footer Placeholder 4">
            <a:extLst>
              <a:ext uri="{FF2B5EF4-FFF2-40B4-BE49-F238E27FC236}">
                <a16:creationId xmlns:a16="http://schemas.microsoft.com/office/drawing/2014/main" id="{B723F2B5-4825-98D7-9717-73E557D60F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9CF4EB-B481-FB53-3D8C-C1D4B298508F}"/>
              </a:ext>
            </a:extLst>
          </p:cNvPr>
          <p:cNvSpPr>
            <a:spLocks noGrp="1"/>
          </p:cNvSpPr>
          <p:nvPr>
            <p:ph type="sldNum" sz="quarter" idx="12"/>
          </p:nvPr>
        </p:nvSpPr>
        <p:spPr/>
        <p:txBody>
          <a:bodyPr/>
          <a:lstStyle/>
          <a:p>
            <a:fld id="{2868CA30-02E5-41E1-B7C8-61DA33657E28}" type="slidenum">
              <a:rPr lang="en-IN" smtClean="0"/>
              <a:t>‹#›</a:t>
            </a:fld>
            <a:endParaRPr lang="en-IN"/>
          </a:p>
        </p:txBody>
      </p:sp>
    </p:spTree>
    <p:extLst>
      <p:ext uri="{BB962C8B-B14F-4D97-AF65-F5344CB8AC3E}">
        <p14:creationId xmlns:p14="http://schemas.microsoft.com/office/powerpoint/2010/main" val="166109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6814-DA28-B558-F3A2-36B9B50344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8A72DA-A915-24E2-DCB8-2D328CE8CB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D9F300-CE02-0CF0-509E-9193BF1BE3F1}"/>
              </a:ext>
            </a:extLst>
          </p:cNvPr>
          <p:cNvSpPr>
            <a:spLocks noGrp="1"/>
          </p:cNvSpPr>
          <p:nvPr>
            <p:ph type="dt" sz="half" idx="10"/>
          </p:nvPr>
        </p:nvSpPr>
        <p:spPr/>
        <p:txBody>
          <a:bodyPr/>
          <a:lstStyle/>
          <a:p>
            <a:fld id="{F090B616-63AD-4A11-AFCA-7FB8F8E0C91D}" type="datetimeFigureOut">
              <a:rPr lang="en-IN" smtClean="0"/>
              <a:t>05-08-2025</a:t>
            </a:fld>
            <a:endParaRPr lang="en-IN"/>
          </a:p>
        </p:txBody>
      </p:sp>
      <p:sp>
        <p:nvSpPr>
          <p:cNvPr id="5" name="Footer Placeholder 4">
            <a:extLst>
              <a:ext uri="{FF2B5EF4-FFF2-40B4-BE49-F238E27FC236}">
                <a16:creationId xmlns:a16="http://schemas.microsoft.com/office/drawing/2014/main" id="{BDE0CA53-8CD3-3D3B-EF83-585D1F8533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DED3A1-B969-1B16-50AD-5B97286787EA}"/>
              </a:ext>
            </a:extLst>
          </p:cNvPr>
          <p:cNvSpPr>
            <a:spLocks noGrp="1"/>
          </p:cNvSpPr>
          <p:nvPr>
            <p:ph type="sldNum" sz="quarter" idx="12"/>
          </p:nvPr>
        </p:nvSpPr>
        <p:spPr/>
        <p:txBody>
          <a:bodyPr/>
          <a:lstStyle/>
          <a:p>
            <a:fld id="{2868CA30-02E5-41E1-B7C8-61DA33657E28}" type="slidenum">
              <a:rPr lang="en-IN" smtClean="0"/>
              <a:t>‹#›</a:t>
            </a:fld>
            <a:endParaRPr lang="en-IN"/>
          </a:p>
        </p:txBody>
      </p:sp>
    </p:spTree>
    <p:extLst>
      <p:ext uri="{BB962C8B-B14F-4D97-AF65-F5344CB8AC3E}">
        <p14:creationId xmlns:p14="http://schemas.microsoft.com/office/powerpoint/2010/main" val="3072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6A869-07AD-CA58-FD59-D6FE5CE5BD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820AE6-18E6-9E97-D965-C2992DC081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D9FF10-DAAD-50E2-4615-AA59D3AA6BDB}"/>
              </a:ext>
            </a:extLst>
          </p:cNvPr>
          <p:cNvSpPr>
            <a:spLocks noGrp="1"/>
          </p:cNvSpPr>
          <p:nvPr>
            <p:ph type="dt" sz="half" idx="10"/>
          </p:nvPr>
        </p:nvSpPr>
        <p:spPr/>
        <p:txBody>
          <a:bodyPr/>
          <a:lstStyle/>
          <a:p>
            <a:fld id="{F090B616-63AD-4A11-AFCA-7FB8F8E0C91D}" type="datetimeFigureOut">
              <a:rPr lang="en-IN" smtClean="0"/>
              <a:t>05-08-2025</a:t>
            </a:fld>
            <a:endParaRPr lang="en-IN"/>
          </a:p>
        </p:txBody>
      </p:sp>
      <p:sp>
        <p:nvSpPr>
          <p:cNvPr id="5" name="Footer Placeholder 4">
            <a:extLst>
              <a:ext uri="{FF2B5EF4-FFF2-40B4-BE49-F238E27FC236}">
                <a16:creationId xmlns:a16="http://schemas.microsoft.com/office/drawing/2014/main" id="{D3C1B908-0C75-D29D-DE5C-94FFE4B0B5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6A4862-42A3-CBC2-7A76-06E2792E97B1}"/>
              </a:ext>
            </a:extLst>
          </p:cNvPr>
          <p:cNvSpPr>
            <a:spLocks noGrp="1"/>
          </p:cNvSpPr>
          <p:nvPr>
            <p:ph type="sldNum" sz="quarter" idx="12"/>
          </p:nvPr>
        </p:nvSpPr>
        <p:spPr/>
        <p:txBody>
          <a:bodyPr/>
          <a:lstStyle/>
          <a:p>
            <a:fld id="{2868CA30-02E5-41E1-B7C8-61DA33657E28}" type="slidenum">
              <a:rPr lang="en-IN" smtClean="0"/>
              <a:t>‹#›</a:t>
            </a:fld>
            <a:endParaRPr lang="en-IN"/>
          </a:p>
        </p:txBody>
      </p:sp>
    </p:spTree>
    <p:extLst>
      <p:ext uri="{BB962C8B-B14F-4D97-AF65-F5344CB8AC3E}">
        <p14:creationId xmlns:p14="http://schemas.microsoft.com/office/powerpoint/2010/main" val="2986914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55C8F-0D7F-3F5D-27E3-F509FA026A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3A6ABA-EC52-41D7-9F33-CF03748A42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057523-C048-AE91-3C8A-A9ADB1AF9F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B8C1AB-C079-0E64-11E5-0B1C8C017292}"/>
              </a:ext>
            </a:extLst>
          </p:cNvPr>
          <p:cNvSpPr>
            <a:spLocks noGrp="1"/>
          </p:cNvSpPr>
          <p:nvPr>
            <p:ph type="dt" sz="half" idx="10"/>
          </p:nvPr>
        </p:nvSpPr>
        <p:spPr/>
        <p:txBody>
          <a:bodyPr/>
          <a:lstStyle/>
          <a:p>
            <a:fld id="{F090B616-63AD-4A11-AFCA-7FB8F8E0C91D}" type="datetimeFigureOut">
              <a:rPr lang="en-IN" smtClean="0"/>
              <a:t>05-08-2025</a:t>
            </a:fld>
            <a:endParaRPr lang="en-IN"/>
          </a:p>
        </p:txBody>
      </p:sp>
      <p:sp>
        <p:nvSpPr>
          <p:cNvPr id="6" name="Footer Placeholder 5">
            <a:extLst>
              <a:ext uri="{FF2B5EF4-FFF2-40B4-BE49-F238E27FC236}">
                <a16:creationId xmlns:a16="http://schemas.microsoft.com/office/drawing/2014/main" id="{691E795D-B025-2D4B-EB0B-611A7432EA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F980C3-2CC3-8AC5-DF80-F1BDD0880F25}"/>
              </a:ext>
            </a:extLst>
          </p:cNvPr>
          <p:cNvSpPr>
            <a:spLocks noGrp="1"/>
          </p:cNvSpPr>
          <p:nvPr>
            <p:ph type="sldNum" sz="quarter" idx="12"/>
          </p:nvPr>
        </p:nvSpPr>
        <p:spPr/>
        <p:txBody>
          <a:bodyPr/>
          <a:lstStyle/>
          <a:p>
            <a:fld id="{2868CA30-02E5-41E1-B7C8-61DA33657E28}" type="slidenum">
              <a:rPr lang="en-IN" smtClean="0"/>
              <a:t>‹#›</a:t>
            </a:fld>
            <a:endParaRPr lang="en-IN"/>
          </a:p>
        </p:txBody>
      </p:sp>
    </p:spTree>
    <p:extLst>
      <p:ext uri="{BB962C8B-B14F-4D97-AF65-F5344CB8AC3E}">
        <p14:creationId xmlns:p14="http://schemas.microsoft.com/office/powerpoint/2010/main" val="1029479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1F0D7-43A7-4A4E-0447-6A0715772E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663AFF-0222-9CA4-8345-2E380E80AA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F3F866-9E8C-ACE7-C4A6-6E8E12955D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C1ADBE-C812-8155-3916-37A099F70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513B2A-FD41-5FA6-49D6-5EA7D83E89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653475-6E3B-DB0D-A10F-07679A11B842}"/>
              </a:ext>
            </a:extLst>
          </p:cNvPr>
          <p:cNvSpPr>
            <a:spLocks noGrp="1"/>
          </p:cNvSpPr>
          <p:nvPr>
            <p:ph type="dt" sz="half" idx="10"/>
          </p:nvPr>
        </p:nvSpPr>
        <p:spPr/>
        <p:txBody>
          <a:bodyPr/>
          <a:lstStyle/>
          <a:p>
            <a:fld id="{F090B616-63AD-4A11-AFCA-7FB8F8E0C91D}" type="datetimeFigureOut">
              <a:rPr lang="en-IN" smtClean="0"/>
              <a:t>05-08-2025</a:t>
            </a:fld>
            <a:endParaRPr lang="en-IN"/>
          </a:p>
        </p:txBody>
      </p:sp>
      <p:sp>
        <p:nvSpPr>
          <p:cNvPr id="8" name="Footer Placeholder 7">
            <a:extLst>
              <a:ext uri="{FF2B5EF4-FFF2-40B4-BE49-F238E27FC236}">
                <a16:creationId xmlns:a16="http://schemas.microsoft.com/office/drawing/2014/main" id="{26F60A6A-A19D-BE0B-255D-9A36DA7093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DDB344-5265-3382-5F30-EF9125F7A07D}"/>
              </a:ext>
            </a:extLst>
          </p:cNvPr>
          <p:cNvSpPr>
            <a:spLocks noGrp="1"/>
          </p:cNvSpPr>
          <p:nvPr>
            <p:ph type="sldNum" sz="quarter" idx="12"/>
          </p:nvPr>
        </p:nvSpPr>
        <p:spPr/>
        <p:txBody>
          <a:bodyPr/>
          <a:lstStyle/>
          <a:p>
            <a:fld id="{2868CA30-02E5-41E1-B7C8-61DA33657E28}" type="slidenum">
              <a:rPr lang="en-IN" smtClean="0"/>
              <a:t>‹#›</a:t>
            </a:fld>
            <a:endParaRPr lang="en-IN"/>
          </a:p>
        </p:txBody>
      </p:sp>
    </p:spTree>
    <p:extLst>
      <p:ext uri="{BB962C8B-B14F-4D97-AF65-F5344CB8AC3E}">
        <p14:creationId xmlns:p14="http://schemas.microsoft.com/office/powerpoint/2010/main" val="419079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55EB-4E33-DFF5-45D6-2AD5B442AC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791048-A20A-A491-C074-1ABE4C9505F4}"/>
              </a:ext>
            </a:extLst>
          </p:cNvPr>
          <p:cNvSpPr>
            <a:spLocks noGrp="1"/>
          </p:cNvSpPr>
          <p:nvPr>
            <p:ph type="dt" sz="half" idx="10"/>
          </p:nvPr>
        </p:nvSpPr>
        <p:spPr/>
        <p:txBody>
          <a:bodyPr/>
          <a:lstStyle/>
          <a:p>
            <a:fld id="{F090B616-63AD-4A11-AFCA-7FB8F8E0C91D}" type="datetimeFigureOut">
              <a:rPr lang="en-IN" smtClean="0"/>
              <a:t>05-08-2025</a:t>
            </a:fld>
            <a:endParaRPr lang="en-IN"/>
          </a:p>
        </p:txBody>
      </p:sp>
      <p:sp>
        <p:nvSpPr>
          <p:cNvPr id="4" name="Footer Placeholder 3">
            <a:extLst>
              <a:ext uri="{FF2B5EF4-FFF2-40B4-BE49-F238E27FC236}">
                <a16:creationId xmlns:a16="http://schemas.microsoft.com/office/drawing/2014/main" id="{D1C7C584-B874-1DAF-D179-D73E1F330F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E26C5D-91C5-FDDF-D9EF-99D71CE800DD}"/>
              </a:ext>
            </a:extLst>
          </p:cNvPr>
          <p:cNvSpPr>
            <a:spLocks noGrp="1"/>
          </p:cNvSpPr>
          <p:nvPr>
            <p:ph type="sldNum" sz="quarter" idx="12"/>
          </p:nvPr>
        </p:nvSpPr>
        <p:spPr/>
        <p:txBody>
          <a:bodyPr/>
          <a:lstStyle/>
          <a:p>
            <a:fld id="{2868CA30-02E5-41E1-B7C8-61DA33657E28}" type="slidenum">
              <a:rPr lang="en-IN" smtClean="0"/>
              <a:t>‹#›</a:t>
            </a:fld>
            <a:endParaRPr lang="en-IN"/>
          </a:p>
        </p:txBody>
      </p:sp>
    </p:spTree>
    <p:extLst>
      <p:ext uri="{BB962C8B-B14F-4D97-AF65-F5344CB8AC3E}">
        <p14:creationId xmlns:p14="http://schemas.microsoft.com/office/powerpoint/2010/main" val="290393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05B79C-D2FF-2120-9EAD-A64DA405564B}"/>
              </a:ext>
            </a:extLst>
          </p:cNvPr>
          <p:cNvSpPr>
            <a:spLocks noGrp="1"/>
          </p:cNvSpPr>
          <p:nvPr>
            <p:ph type="dt" sz="half" idx="10"/>
          </p:nvPr>
        </p:nvSpPr>
        <p:spPr/>
        <p:txBody>
          <a:bodyPr/>
          <a:lstStyle/>
          <a:p>
            <a:fld id="{F090B616-63AD-4A11-AFCA-7FB8F8E0C91D}" type="datetimeFigureOut">
              <a:rPr lang="en-IN" smtClean="0"/>
              <a:t>05-08-2025</a:t>
            </a:fld>
            <a:endParaRPr lang="en-IN"/>
          </a:p>
        </p:txBody>
      </p:sp>
      <p:sp>
        <p:nvSpPr>
          <p:cNvPr id="3" name="Footer Placeholder 2">
            <a:extLst>
              <a:ext uri="{FF2B5EF4-FFF2-40B4-BE49-F238E27FC236}">
                <a16:creationId xmlns:a16="http://schemas.microsoft.com/office/drawing/2014/main" id="{AAF8F16F-D2C6-C389-51F5-BB8E459FBD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F5FD15-7FEE-ABBA-D655-B06135E0071F}"/>
              </a:ext>
            </a:extLst>
          </p:cNvPr>
          <p:cNvSpPr>
            <a:spLocks noGrp="1"/>
          </p:cNvSpPr>
          <p:nvPr>
            <p:ph type="sldNum" sz="quarter" idx="12"/>
          </p:nvPr>
        </p:nvSpPr>
        <p:spPr/>
        <p:txBody>
          <a:bodyPr/>
          <a:lstStyle/>
          <a:p>
            <a:fld id="{2868CA30-02E5-41E1-B7C8-61DA33657E28}" type="slidenum">
              <a:rPr lang="en-IN" smtClean="0"/>
              <a:t>‹#›</a:t>
            </a:fld>
            <a:endParaRPr lang="en-IN"/>
          </a:p>
        </p:txBody>
      </p:sp>
    </p:spTree>
    <p:extLst>
      <p:ext uri="{BB962C8B-B14F-4D97-AF65-F5344CB8AC3E}">
        <p14:creationId xmlns:p14="http://schemas.microsoft.com/office/powerpoint/2010/main" val="2553811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17036-DB1E-E45B-9EDC-C0B8F2CE13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6CBEC5-8369-8988-379C-A3BBABE3E3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478185-0CCC-FDDF-6C11-D2C5DFBBC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C7269-86E9-8DB3-3088-208ED193B6AE}"/>
              </a:ext>
            </a:extLst>
          </p:cNvPr>
          <p:cNvSpPr>
            <a:spLocks noGrp="1"/>
          </p:cNvSpPr>
          <p:nvPr>
            <p:ph type="dt" sz="half" idx="10"/>
          </p:nvPr>
        </p:nvSpPr>
        <p:spPr/>
        <p:txBody>
          <a:bodyPr/>
          <a:lstStyle/>
          <a:p>
            <a:fld id="{F090B616-63AD-4A11-AFCA-7FB8F8E0C91D}" type="datetimeFigureOut">
              <a:rPr lang="en-IN" smtClean="0"/>
              <a:t>05-08-2025</a:t>
            </a:fld>
            <a:endParaRPr lang="en-IN"/>
          </a:p>
        </p:txBody>
      </p:sp>
      <p:sp>
        <p:nvSpPr>
          <p:cNvPr id="6" name="Footer Placeholder 5">
            <a:extLst>
              <a:ext uri="{FF2B5EF4-FFF2-40B4-BE49-F238E27FC236}">
                <a16:creationId xmlns:a16="http://schemas.microsoft.com/office/drawing/2014/main" id="{00E289D7-2C90-0827-FFFF-F6460A983A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33B717-9BB9-1296-B234-0FD564C9F8DF}"/>
              </a:ext>
            </a:extLst>
          </p:cNvPr>
          <p:cNvSpPr>
            <a:spLocks noGrp="1"/>
          </p:cNvSpPr>
          <p:nvPr>
            <p:ph type="sldNum" sz="quarter" idx="12"/>
          </p:nvPr>
        </p:nvSpPr>
        <p:spPr/>
        <p:txBody>
          <a:bodyPr/>
          <a:lstStyle/>
          <a:p>
            <a:fld id="{2868CA30-02E5-41E1-B7C8-61DA33657E28}" type="slidenum">
              <a:rPr lang="en-IN" smtClean="0"/>
              <a:t>‹#›</a:t>
            </a:fld>
            <a:endParaRPr lang="en-IN"/>
          </a:p>
        </p:txBody>
      </p:sp>
    </p:spTree>
    <p:extLst>
      <p:ext uri="{BB962C8B-B14F-4D97-AF65-F5344CB8AC3E}">
        <p14:creationId xmlns:p14="http://schemas.microsoft.com/office/powerpoint/2010/main" val="364793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A310-E6CC-F7A4-11B2-491FFBA03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5F30B3-7CEE-B196-8E3B-D7B30C63E4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EA065A-991D-5AE4-6BD7-077895B1F2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638676-C25B-C0BE-DB7A-D3A5EA42C60F}"/>
              </a:ext>
            </a:extLst>
          </p:cNvPr>
          <p:cNvSpPr>
            <a:spLocks noGrp="1"/>
          </p:cNvSpPr>
          <p:nvPr>
            <p:ph type="dt" sz="half" idx="10"/>
          </p:nvPr>
        </p:nvSpPr>
        <p:spPr/>
        <p:txBody>
          <a:bodyPr/>
          <a:lstStyle/>
          <a:p>
            <a:fld id="{F090B616-63AD-4A11-AFCA-7FB8F8E0C91D}" type="datetimeFigureOut">
              <a:rPr lang="en-IN" smtClean="0"/>
              <a:t>05-08-2025</a:t>
            </a:fld>
            <a:endParaRPr lang="en-IN"/>
          </a:p>
        </p:txBody>
      </p:sp>
      <p:sp>
        <p:nvSpPr>
          <p:cNvPr id="6" name="Footer Placeholder 5">
            <a:extLst>
              <a:ext uri="{FF2B5EF4-FFF2-40B4-BE49-F238E27FC236}">
                <a16:creationId xmlns:a16="http://schemas.microsoft.com/office/drawing/2014/main" id="{41423A24-9DD2-AE56-6A32-D8C2A8AB69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D95B3D-3EC0-9F96-F996-54B9D9CB7339}"/>
              </a:ext>
            </a:extLst>
          </p:cNvPr>
          <p:cNvSpPr>
            <a:spLocks noGrp="1"/>
          </p:cNvSpPr>
          <p:nvPr>
            <p:ph type="sldNum" sz="quarter" idx="12"/>
          </p:nvPr>
        </p:nvSpPr>
        <p:spPr/>
        <p:txBody>
          <a:bodyPr/>
          <a:lstStyle/>
          <a:p>
            <a:fld id="{2868CA30-02E5-41E1-B7C8-61DA33657E28}" type="slidenum">
              <a:rPr lang="en-IN" smtClean="0"/>
              <a:t>‹#›</a:t>
            </a:fld>
            <a:endParaRPr lang="en-IN"/>
          </a:p>
        </p:txBody>
      </p:sp>
    </p:spTree>
    <p:extLst>
      <p:ext uri="{BB962C8B-B14F-4D97-AF65-F5344CB8AC3E}">
        <p14:creationId xmlns:p14="http://schemas.microsoft.com/office/powerpoint/2010/main" val="262018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26356D-8151-CBE9-F449-BE696EBF7C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B9A39C-94F1-1A67-13BE-E243DD8D40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AEE7C7-227F-CFAF-A20D-997909A37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0B616-63AD-4A11-AFCA-7FB8F8E0C91D}" type="datetimeFigureOut">
              <a:rPr lang="en-IN" smtClean="0"/>
              <a:t>05-08-2025</a:t>
            </a:fld>
            <a:endParaRPr lang="en-IN"/>
          </a:p>
        </p:txBody>
      </p:sp>
      <p:sp>
        <p:nvSpPr>
          <p:cNvPr id="5" name="Footer Placeholder 4">
            <a:extLst>
              <a:ext uri="{FF2B5EF4-FFF2-40B4-BE49-F238E27FC236}">
                <a16:creationId xmlns:a16="http://schemas.microsoft.com/office/drawing/2014/main" id="{6ACA7207-22D5-C8C4-F6C1-7AB43BD44B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52E965-71F6-CB1A-3346-C209078F44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8CA30-02E5-41E1-B7C8-61DA33657E28}" type="slidenum">
              <a:rPr lang="en-IN" smtClean="0"/>
              <a:t>‹#›</a:t>
            </a:fld>
            <a:endParaRPr lang="en-IN"/>
          </a:p>
        </p:txBody>
      </p:sp>
    </p:spTree>
    <p:extLst>
      <p:ext uri="{BB962C8B-B14F-4D97-AF65-F5344CB8AC3E}">
        <p14:creationId xmlns:p14="http://schemas.microsoft.com/office/powerpoint/2010/main" val="1424671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F6852-598E-91A4-8474-D018BF489B18}"/>
              </a:ext>
            </a:extLst>
          </p:cNvPr>
          <p:cNvSpPr>
            <a:spLocks noGrp="1"/>
          </p:cNvSpPr>
          <p:nvPr>
            <p:ph type="ctrTitle"/>
          </p:nvPr>
        </p:nvSpPr>
        <p:spPr>
          <a:xfrm>
            <a:off x="1251857" y="419667"/>
            <a:ext cx="10003972" cy="601866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endParaRPr lang="en-IN" sz="4800" dirty="0"/>
          </a:p>
        </p:txBody>
      </p:sp>
      <p:sp>
        <p:nvSpPr>
          <p:cNvPr id="3" name="Subtitle 2">
            <a:extLst>
              <a:ext uri="{FF2B5EF4-FFF2-40B4-BE49-F238E27FC236}">
                <a16:creationId xmlns:a16="http://schemas.microsoft.com/office/drawing/2014/main" id="{979B69D6-E5E9-A0CD-EFC6-27BF83DD8E26}"/>
              </a:ext>
            </a:extLst>
          </p:cNvPr>
          <p:cNvSpPr>
            <a:spLocks noGrp="1"/>
          </p:cNvSpPr>
          <p:nvPr>
            <p:ph type="subTitle" idx="1"/>
          </p:nvPr>
        </p:nvSpPr>
        <p:spPr>
          <a:xfrm>
            <a:off x="1524000" y="1240971"/>
            <a:ext cx="9144000" cy="4016829"/>
          </a:xfrm>
        </p:spPr>
        <p:txBody>
          <a:bodyPr>
            <a:normAutofit/>
          </a:bodyPr>
          <a:lstStyle/>
          <a:p>
            <a:r>
              <a:rPr lang="en-US" sz="4000" dirty="0">
                <a:latin typeface="Times New Roman" panose="02020603050405020304" pitchFamily="18" charset="0"/>
                <a:cs typeface="Times New Roman" panose="02020603050405020304" pitchFamily="18" charset="0"/>
              </a:rPr>
              <a:t>Iris Flower Classification Using Exploratory Data Analysis And Logistics Regression.</a:t>
            </a: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Submitted: </a:t>
            </a:r>
            <a:r>
              <a:rPr lang="en-US" sz="3200" dirty="0" err="1">
                <a:latin typeface="Times New Roman" panose="02020603050405020304" pitchFamily="18" charset="0"/>
                <a:cs typeface="Times New Roman" panose="02020603050405020304" pitchFamily="18" charset="0"/>
              </a:rPr>
              <a:t>Kasthurimounika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paidisetti</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Semester: 5 </a:t>
            </a:r>
            <a:r>
              <a:rPr lang="en-US" sz="3200" dirty="0" err="1">
                <a:latin typeface="Times New Roman" panose="02020603050405020304" pitchFamily="18" charset="0"/>
                <a:cs typeface="Times New Roman" panose="02020603050405020304" pitchFamily="18" charset="0"/>
              </a:rPr>
              <a:t>th</a:t>
            </a:r>
            <a:r>
              <a:rPr lang="en-US" sz="3200" dirty="0">
                <a:latin typeface="Times New Roman" panose="02020603050405020304" pitchFamily="18" charset="0"/>
                <a:cs typeface="Times New Roman" panose="02020603050405020304" pitchFamily="18" charset="0"/>
              </a:rPr>
              <a:t> semester, BSC Data science</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t>
            </a:r>
          </a:p>
          <a:p>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3850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84C2-B537-78F3-4011-BA81D5AA5BCA}"/>
              </a:ext>
            </a:extLst>
          </p:cNvPr>
          <p:cNvSpPr>
            <a:spLocks noGrp="1"/>
          </p:cNvSpPr>
          <p:nvPr>
            <p:ph type="title"/>
          </p:nvPr>
        </p:nvSpPr>
        <p:spPr>
          <a:xfrm>
            <a:off x="838200" y="365126"/>
            <a:ext cx="10515600" cy="1060904"/>
          </a:xfrm>
        </p:spPr>
        <p:txBody>
          <a:bodyPr>
            <a:normAutofit/>
          </a:bodyPr>
          <a:lstStyle/>
          <a:p>
            <a:r>
              <a:rPr lang="en-US" sz="1800" b="1" dirty="0"/>
              <a:t>"Analyzed Iris dataset using pandas, visualized with seaborn, trained model with </a:t>
            </a:r>
            <a:r>
              <a:rPr lang="en-US" sz="1800" b="1" dirty="0" err="1"/>
              <a:t>sklearn</a:t>
            </a:r>
            <a:r>
              <a:rPr lang="en-US" sz="1800" b="1" dirty="0"/>
              <a:t>, achieved 100% accuracy, evaluated using confusion matrix."</a:t>
            </a:r>
            <a:br>
              <a:rPr lang="en-US" sz="1800" dirty="0"/>
            </a:br>
            <a:endParaRPr lang="en-IN" sz="1800" dirty="0"/>
          </a:p>
        </p:txBody>
      </p:sp>
      <p:pic>
        <p:nvPicPr>
          <p:cNvPr id="5" name="Content Placeholder 4">
            <a:extLst>
              <a:ext uri="{FF2B5EF4-FFF2-40B4-BE49-F238E27FC236}">
                <a16:creationId xmlns:a16="http://schemas.microsoft.com/office/drawing/2014/main" id="{3068435E-FB93-119D-ADBA-2A0004A4D8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6" y="1545771"/>
            <a:ext cx="11810999" cy="5584372"/>
          </a:xfrm>
        </p:spPr>
      </p:pic>
    </p:spTree>
    <p:extLst>
      <p:ext uri="{BB962C8B-B14F-4D97-AF65-F5344CB8AC3E}">
        <p14:creationId xmlns:p14="http://schemas.microsoft.com/office/powerpoint/2010/main" val="4187552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9D948-BDA8-D411-512C-8BA9D5E8523B}"/>
              </a:ext>
            </a:extLst>
          </p:cNvPr>
          <p:cNvSpPr>
            <a:spLocks noGrp="1"/>
          </p:cNvSpPr>
          <p:nvPr>
            <p:ph type="title"/>
          </p:nvPr>
        </p:nvSpPr>
        <p:spPr>
          <a:xfrm>
            <a:off x="838200" y="365125"/>
            <a:ext cx="10515600" cy="4729389"/>
          </a:xfrm>
        </p:spPr>
        <p:txBody>
          <a:bodyPr>
            <a:normAutofit/>
          </a:bodyPr>
          <a:lstStyle/>
          <a:p>
            <a:r>
              <a:rPr lang="en-US" sz="6000" dirty="0"/>
              <a:t>                    Thank you</a:t>
            </a:r>
            <a:endParaRPr lang="en-IN" sz="6000" dirty="0"/>
          </a:p>
        </p:txBody>
      </p:sp>
      <p:sp>
        <p:nvSpPr>
          <p:cNvPr id="3" name="Content Placeholder 2">
            <a:extLst>
              <a:ext uri="{FF2B5EF4-FFF2-40B4-BE49-F238E27FC236}">
                <a16:creationId xmlns:a16="http://schemas.microsoft.com/office/drawing/2014/main" id="{4D13B2B4-FC35-752E-00C6-2ADEEA8DDB2B}"/>
              </a:ext>
            </a:extLst>
          </p:cNvPr>
          <p:cNvSpPr>
            <a:spLocks noGrp="1"/>
          </p:cNvSpPr>
          <p:nvPr>
            <p:ph idx="1"/>
          </p:nvPr>
        </p:nvSpPr>
        <p:spPr/>
        <p:txBody>
          <a:bodyPr/>
          <a:lstStyle/>
          <a:p>
            <a:r>
              <a:rPr lang="en-US" dirty="0"/>
              <a:t>                                                </a:t>
            </a:r>
            <a:endParaRPr lang="en-IN" dirty="0"/>
          </a:p>
        </p:txBody>
      </p:sp>
    </p:spTree>
    <p:extLst>
      <p:ext uri="{BB962C8B-B14F-4D97-AF65-F5344CB8AC3E}">
        <p14:creationId xmlns:p14="http://schemas.microsoft.com/office/powerpoint/2010/main" val="2393132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E54C-0ADA-E535-3F53-84C620462643}"/>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94B0CBAC-15C5-B1D3-1FED-AFF285C237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365125"/>
            <a:ext cx="11157857" cy="5893934"/>
          </a:xfrm>
        </p:spPr>
      </p:pic>
    </p:spTree>
    <p:extLst>
      <p:ext uri="{BB962C8B-B14F-4D97-AF65-F5344CB8AC3E}">
        <p14:creationId xmlns:p14="http://schemas.microsoft.com/office/powerpoint/2010/main" val="3742439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8C2E-0851-2F03-E8E7-5C5EFDE8F6E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4E360D2-2897-C12B-BE2C-2CFA3D867F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114" y="174171"/>
            <a:ext cx="10874829" cy="6002792"/>
          </a:xfrm>
        </p:spPr>
      </p:pic>
    </p:spTree>
    <p:extLst>
      <p:ext uri="{BB962C8B-B14F-4D97-AF65-F5344CB8AC3E}">
        <p14:creationId xmlns:p14="http://schemas.microsoft.com/office/powerpoint/2010/main" val="136389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0134-283D-D520-0417-44BBF72EFB0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6877590-1ED5-757B-60FA-ADADCC1385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171" y="365125"/>
            <a:ext cx="10678886" cy="5148941"/>
          </a:xfrm>
        </p:spPr>
      </p:pic>
    </p:spTree>
    <p:extLst>
      <p:ext uri="{BB962C8B-B14F-4D97-AF65-F5344CB8AC3E}">
        <p14:creationId xmlns:p14="http://schemas.microsoft.com/office/powerpoint/2010/main" val="4289829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F907B01-A72D-436F-5D34-AE6478B128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1" y="1941286"/>
            <a:ext cx="9619362" cy="4351338"/>
          </a:xfrm>
        </p:spPr>
      </p:pic>
      <p:sp>
        <p:nvSpPr>
          <p:cNvPr id="6" name="Rectangle 1">
            <a:extLst>
              <a:ext uri="{FF2B5EF4-FFF2-40B4-BE49-F238E27FC236}">
                <a16:creationId xmlns:a16="http://schemas.microsoft.com/office/drawing/2014/main" id="{08F551E0-BCC0-029D-E46A-D9E3CAC4F0E9}"/>
              </a:ext>
            </a:extLst>
          </p:cNvPr>
          <p:cNvSpPr>
            <a:spLocks noGrp="1" noChangeArrowheads="1"/>
          </p:cNvSpPr>
          <p:nvPr>
            <p:ph type="title"/>
          </p:nvPr>
        </p:nvSpPr>
        <p:spPr bwMode="auto">
          <a:xfrm>
            <a:off x="838200" y="634097"/>
            <a:ext cx="94436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Counted each flower species in the dataset using </a:t>
            </a:r>
            <a:r>
              <a:rPr lang="en-US" altLang="en-US" sz="1800" dirty="0">
                <a:latin typeface="Arial Unicode MS"/>
              </a:rPr>
              <a:t>value count.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Plotted a </a:t>
            </a:r>
            <a:r>
              <a:rPr kumimoji="0" lang="en-US" altLang="en-US" sz="1800" b="1" i="0" u="none" strike="noStrike" cap="none" normalizeH="0" baseline="0" dirty="0">
                <a:ln>
                  <a:noFill/>
                </a:ln>
                <a:solidFill>
                  <a:schemeClr val="tx1"/>
                </a:solidFill>
                <a:effectLst/>
                <a:latin typeface="Arial" panose="020B0604020202020204" pitchFamily="34" charset="0"/>
              </a:rPr>
              <a:t>bar graph</a:t>
            </a:r>
            <a:r>
              <a:rPr kumimoji="0" lang="en-US" altLang="en-US" sz="1800" b="0" i="0" u="none" strike="noStrike" cap="none" normalizeH="0" baseline="0" dirty="0">
                <a:ln>
                  <a:noFill/>
                </a:ln>
                <a:solidFill>
                  <a:schemeClr val="tx1"/>
                </a:solidFill>
                <a:effectLst/>
                <a:latin typeface="Arial" panose="020B0604020202020204" pitchFamily="34" charset="0"/>
              </a:rPr>
              <a:t> with seaborn to visualize how many samples are present per species. </a:t>
            </a:r>
          </a:p>
        </p:txBody>
      </p:sp>
    </p:spTree>
    <p:extLst>
      <p:ext uri="{BB962C8B-B14F-4D97-AF65-F5344CB8AC3E}">
        <p14:creationId xmlns:p14="http://schemas.microsoft.com/office/powerpoint/2010/main" val="2192643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A7D6-ADCA-D703-8741-D6D87055A12C}"/>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4E12B1AD-AB3F-3774-7064-D62F5D6CAE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750" y="1825624"/>
            <a:ext cx="11885249" cy="4879975"/>
          </a:xfrm>
        </p:spPr>
      </p:pic>
    </p:spTree>
    <p:extLst>
      <p:ext uri="{BB962C8B-B14F-4D97-AF65-F5344CB8AC3E}">
        <p14:creationId xmlns:p14="http://schemas.microsoft.com/office/powerpoint/2010/main" val="3288817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7B0CB7F-01EE-EFC8-924A-DAA1F36E2A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315" y="1894115"/>
            <a:ext cx="9186175" cy="5268686"/>
          </a:xfrm>
        </p:spPr>
      </p:pic>
      <p:sp>
        <p:nvSpPr>
          <p:cNvPr id="6" name="Rectangle 1">
            <a:extLst>
              <a:ext uri="{FF2B5EF4-FFF2-40B4-BE49-F238E27FC236}">
                <a16:creationId xmlns:a16="http://schemas.microsoft.com/office/drawing/2014/main" id="{9703EE76-E00C-1A00-99FB-C199800236A9}"/>
              </a:ext>
            </a:extLst>
          </p:cNvPr>
          <p:cNvSpPr>
            <a:spLocks noGrp="1" noChangeArrowheads="1"/>
          </p:cNvSpPr>
          <p:nvPr>
            <p:ph type="title"/>
          </p:nvPr>
        </p:nvSpPr>
        <p:spPr bwMode="auto">
          <a:xfrm>
            <a:off x="838200" y="427742"/>
            <a:ext cx="826380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Calculated correlation between numerical features using </a:t>
            </a:r>
            <a:r>
              <a:rPr kumimoji="0" lang="en-US" altLang="en-US" sz="1800" b="0" i="0" u="none" strike="noStrike" cap="none" normalizeH="0" baseline="0" dirty="0" err="1">
                <a:ln>
                  <a:noFill/>
                </a:ln>
                <a:solidFill>
                  <a:schemeClr val="tx1"/>
                </a:solidFill>
                <a:effectLst/>
                <a:latin typeface="Arial Unicode MS"/>
              </a:rPr>
              <a:t>df</a:t>
            </a:r>
            <a:r>
              <a:rPr kumimoji="0" lang="en-US" altLang="en-US" sz="1800" b="0" i="0" u="none" strike="noStrike" cap="none" normalizeH="0" baseline="0" dirty="0">
                <a:ln>
                  <a:noFill/>
                </a:ln>
                <a:solidFill>
                  <a:schemeClr val="tx1"/>
                </a:solidFill>
                <a:effectLst/>
                <a:latin typeface="Arial Unicode MS"/>
              </a:rPr>
              <a:t> correlation</a:t>
            </a:r>
            <a:br>
              <a:rPr kumimoji="0" lang="en-US" altLang="en-US" sz="800" b="0" i="0" u="none" strike="noStrike" cap="none" normalizeH="0" baseline="0" dirty="0">
                <a:ln>
                  <a:noFill/>
                </a:ln>
                <a:solidFill>
                  <a:schemeClr val="tx1"/>
                </a:solidFill>
                <a:effectLst/>
              </a:rPr>
            </a:br>
            <a:r>
              <a:rPr lang="en-US" altLang="en-US" sz="1800" dirty="0"/>
              <a:t>Plotted </a:t>
            </a:r>
            <a:r>
              <a:rPr kumimoji="0" lang="en-US" altLang="en-US" sz="800" b="0"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latin typeface="Arial" panose="020B0604020202020204" pitchFamily="34" charset="0"/>
              </a:rPr>
              <a:t>heatmap</a:t>
            </a:r>
            <a:r>
              <a:rPr kumimoji="0" lang="en-US" altLang="en-US" sz="1800" b="0" i="0" u="none" strike="noStrike" cap="none" normalizeH="0" baseline="0" dirty="0">
                <a:ln>
                  <a:noFill/>
                </a:ln>
                <a:solidFill>
                  <a:schemeClr val="tx1"/>
                </a:solidFill>
                <a:effectLst/>
                <a:latin typeface="Arial" panose="020B0604020202020204" pitchFamily="34" charset="0"/>
              </a:rPr>
              <a:t> with seaborn to visualize the relationship between features.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Darker colors show stronger correlation, lighter colors show weaker correlation.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Helps understand which features are related.</a:t>
            </a:r>
          </a:p>
        </p:txBody>
      </p:sp>
    </p:spTree>
    <p:extLst>
      <p:ext uri="{BB962C8B-B14F-4D97-AF65-F5344CB8AC3E}">
        <p14:creationId xmlns:p14="http://schemas.microsoft.com/office/powerpoint/2010/main" val="1913429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7CA7-FA28-0F85-FE7C-5941111586DA}"/>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F599CA70-90A8-9CF2-80F3-0ED43278D5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 y="2656114"/>
            <a:ext cx="11708776" cy="3243942"/>
          </a:xfrm>
        </p:spPr>
      </p:pic>
    </p:spTree>
    <p:extLst>
      <p:ext uri="{BB962C8B-B14F-4D97-AF65-F5344CB8AC3E}">
        <p14:creationId xmlns:p14="http://schemas.microsoft.com/office/powerpoint/2010/main" val="380502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8A2D6FA-6853-00F3-A8CF-AAF8C7164A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085" y="1825624"/>
            <a:ext cx="9459685" cy="5032375"/>
          </a:xfrm>
        </p:spPr>
      </p:pic>
      <p:sp>
        <p:nvSpPr>
          <p:cNvPr id="6" name="Rectangle 1">
            <a:extLst>
              <a:ext uri="{FF2B5EF4-FFF2-40B4-BE49-F238E27FC236}">
                <a16:creationId xmlns:a16="http://schemas.microsoft.com/office/drawing/2014/main" id="{A6F74F47-635A-AD9E-E671-E6CF02E5D9A0}"/>
              </a:ext>
            </a:extLst>
          </p:cNvPr>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Plotted </a:t>
            </a:r>
            <a:r>
              <a:rPr kumimoji="0" lang="en-US" altLang="en-US" sz="1800" b="1" i="0" u="none" strike="noStrike" cap="none" normalizeH="0" baseline="0">
                <a:ln>
                  <a:noFill/>
                </a:ln>
                <a:solidFill>
                  <a:schemeClr val="tx1"/>
                </a:solidFill>
                <a:effectLst/>
                <a:latin typeface="Arial" panose="020B0604020202020204" pitchFamily="34" charset="0"/>
              </a:rPr>
              <a:t>sepal length</a:t>
            </a:r>
            <a:r>
              <a:rPr kumimoji="0" lang="en-US" altLang="en-US" sz="1800" b="0" i="0" u="none" strike="noStrike" cap="none" normalizeH="0" baseline="0">
                <a:ln>
                  <a:noFill/>
                </a:ln>
                <a:solidFill>
                  <a:schemeClr val="tx1"/>
                </a:solidFill>
                <a:effectLst/>
                <a:latin typeface="Arial" panose="020B0604020202020204" pitchFamily="34" charset="0"/>
              </a:rPr>
              <a:t> vs </a:t>
            </a:r>
            <a:r>
              <a:rPr kumimoji="0" lang="en-US" altLang="en-US" sz="1800" b="1" i="0" u="none" strike="noStrike" cap="none" normalizeH="0" baseline="0">
                <a:ln>
                  <a:noFill/>
                </a:ln>
                <a:solidFill>
                  <a:schemeClr val="tx1"/>
                </a:solidFill>
                <a:effectLst/>
                <a:latin typeface="Arial" panose="020B0604020202020204" pitchFamily="34" charset="0"/>
              </a:rPr>
              <a:t>petal length</a:t>
            </a:r>
            <a:r>
              <a:rPr kumimoji="0" lang="en-US" altLang="en-US" sz="1800" b="0" i="0" u="none" strike="noStrike" cap="none" normalizeH="0" baseline="0">
                <a:ln>
                  <a:noFill/>
                </a:ln>
                <a:solidFill>
                  <a:schemeClr val="tx1"/>
                </a:solidFill>
                <a:effectLst/>
                <a:latin typeface="Arial" panose="020B0604020202020204" pitchFamily="34" charset="0"/>
              </a:rPr>
              <a:t> for each species to observe clustering patterns.</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Different colors represent different species (Setosa, Versicolor, Virginica).</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This helps visualize how the species are </a:t>
            </a:r>
            <a:r>
              <a:rPr kumimoji="0" lang="en-US" altLang="en-US" sz="1800" b="1" i="0" u="none" strike="noStrike" cap="none" normalizeH="0" baseline="0">
                <a:ln>
                  <a:noFill/>
                </a:ln>
                <a:solidFill>
                  <a:schemeClr val="tx1"/>
                </a:solidFill>
                <a:effectLst/>
                <a:latin typeface="Arial" panose="020B0604020202020204" pitchFamily="34" charset="0"/>
              </a:rPr>
              <a:t>separable based on these features</a:t>
            </a:r>
            <a:r>
              <a:rPr kumimoji="0" lang="en-US" altLang="en-US" sz="1800" b="0" i="0" u="none" strike="noStrike" cap="none" normalizeH="0" baseline="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873519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171</Words>
  <Application>Microsoft Office PowerPoint</Application>
  <PresentationFormat>Widescreen</PresentationFormat>
  <Paragraphs>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Unicode MS</vt:lpstr>
      <vt:lpstr>Calibri</vt:lpstr>
      <vt:lpstr>Calibri Light</vt:lpstr>
      <vt:lpstr>Times New Roman</vt:lpstr>
      <vt:lpstr>Office Theme</vt:lpstr>
      <vt:lpstr>PowerPoint Presentation</vt:lpstr>
      <vt:lpstr>PowerPoint Presentation</vt:lpstr>
      <vt:lpstr>PowerPoint Presentation</vt:lpstr>
      <vt:lpstr>PowerPoint Presentation</vt:lpstr>
      <vt:lpstr>Counted each flower species in the dataset using value count. Plotted a bar graph with seaborn to visualize how many samples are present per species. </vt:lpstr>
      <vt:lpstr>PowerPoint Presentation</vt:lpstr>
      <vt:lpstr>Calculated correlation between numerical features using df correlation Plotted  heatmap with seaborn to visualize the relationship between features. Darker colors show stronger correlation, lighter colors show weaker correlation. Helps understand which features are related.</vt:lpstr>
      <vt:lpstr>PowerPoint Presentation</vt:lpstr>
      <vt:lpstr>Plotted sepal length vs petal length for each species to observe clustering patterns. Different colors represent different species (Setosa, Versicolor, Virginica). This helps visualize how the species are separable based on these features.</vt:lpstr>
      <vt:lpstr>"Analyzed Iris dataset using pandas, visualized with seaborn, trained model with sklearn, achieved 100% accuracy, evaluated using confusion matrix."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kasturi mounika</dc:creator>
  <cp:lastModifiedBy>kasturi mounika</cp:lastModifiedBy>
  <cp:revision>1</cp:revision>
  <dcterms:created xsi:type="dcterms:W3CDTF">2025-08-05T16:33:34Z</dcterms:created>
  <dcterms:modified xsi:type="dcterms:W3CDTF">2025-08-05T17:04:31Z</dcterms:modified>
</cp:coreProperties>
</file>