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1B3580-6C62-4858-87C9-B22AAD54C327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5" name="Pladsholder til sidefod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0D3B0C-4D73-4250-860A-9AC6ED97BB8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15232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DC4C89-08CD-4611-AC33-61418BC099B5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5" name="Pladsholder til sidefod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6D7A76-9B07-4FD1-9353-C2FA9EFA52D0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073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23A120-60FA-4BDD-B39A-8F5445BE4ABA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5" name="Pladsholder til sidefod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B5DF7C-1CB9-46BA-92AB-564686DFA53C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92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6F1458-6DDB-4564-A920-B84C786C412C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5" name="Pladsholder til sidefod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F93AC-65CA-4CA8-B9C9-9B232080DD2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7498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7E614F-A784-415B-A351-5BACA05A09CD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5" name="Pladsholder til sidefod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DE7689-F5CF-47DD-89CF-16EB4B1C942D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208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633670-A80C-4831-B04C-F7CB105C49B7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6" name="Pladsholder til sidefod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7" name="Pladsholder til slidenumm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8CBB8-DB61-459E-90C9-116FD5876449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351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A6DB7-03CC-428B-AB6C-459803975D8C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8" name="Pladsholder til sidefod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9" name="Pladsholder til slidenumm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0CD60F-9CFD-4945-9966-CB6559C88B52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909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B79792-88E7-419D-AC99-F587829EAA5C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4" name="Pladsholder til sidefod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5" name="Pladsholder til slidenumm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0009B3-4D45-48B0-9833-C397B8D89ABF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161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2AD88-6B9C-4F9E-9B46-C8FCF7927203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3" name="Pladsholder til sidefod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4" name="Pladsholder til slidenumm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689EE9-259D-4A54-BC42-DE9C9FAFFAAE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068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FEF4FF-B951-4241-9C39-DFAD426C71B9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6" name="Pladsholder til sidefod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7" name="Pladsholder til slidenumm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8D37F2-0C02-48DB-BEAE-16E522E60919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099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a-DK"/>
          </a:p>
        </p:txBody>
      </p:sp>
      <p:sp>
        <p:nvSpPr>
          <p:cNvPr id="4" name="Pladsholder til tekst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EB9BDE-4C44-4BC3-9D8C-E01B555D01C3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6" name="Pladsholder til sidefod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a-DK"/>
          </a:p>
        </p:txBody>
      </p:sp>
      <p:sp>
        <p:nvSpPr>
          <p:cNvPr id="7" name="Pladsholder til slidenumm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4C84AF-17F3-4483-A2C1-C47CDE6A2995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912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EFE376C-C01C-48AC-B36C-19B7E50CBC02}" type="datetime1">
              <a:rPr lang="da-DK"/>
              <a:pPr lvl="0"/>
              <a:t>08-01-2019</a:t>
            </a:fld>
            <a:endParaRPr lang="da-DK"/>
          </a:p>
        </p:txBody>
      </p:sp>
      <p:sp>
        <p:nvSpPr>
          <p:cNvPr id="5" name="Pladsholder til sidefod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a-DK"/>
          </a:p>
        </p:txBody>
      </p:sp>
      <p:sp>
        <p:nvSpPr>
          <p:cNvPr id="6" name="Pladsholder til slidenumm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a-DK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9120DAD-7742-46EC-AC83-5436EB819862}" type="slidenum"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a-DK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a-DK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a-DK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a-DK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a-DK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985832"/>
          </a:xfrm>
        </p:spPr>
        <p:txBody>
          <a:bodyPr/>
          <a:lstStyle/>
          <a:p>
            <a:pPr lvl="0"/>
            <a:r>
              <a:rPr lang="da-DK"/>
              <a:t>The Art of Game Design</a:t>
            </a:r>
          </a:p>
        </p:txBody>
      </p:sp>
      <p:pic>
        <p:nvPicPr>
          <p:cNvPr id="3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38" y="3908191"/>
            <a:ext cx="3727487" cy="26992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kstfelt 4"/>
          <p:cNvSpPr txBox="1"/>
          <p:nvPr/>
        </p:nvSpPr>
        <p:spPr>
          <a:xfrm>
            <a:off x="4025938" y="2514600"/>
            <a:ext cx="372748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 Jesse Schells book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Art of Game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The Lens of the Eigth Filters</a:t>
            </a:r>
          </a:p>
        </p:txBody>
      </p:sp>
      <p:pic>
        <p:nvPicPr>
          <p:cNvPr id="3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05" y="2108834"/>
            <a:ext cx="7143749" cy="42862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Dagens opgave</a:t>
            </a:r>
          </a:p>
        </p:txBody>
      </p:sp>
      <p:sp>
        <p:nvSpPr>
          <p:cNvPr id="3" name="Pladsholder til indhold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Tag udgangs punkt i ovenstående slides når i </a:t>
            </a:r>
            <a:r>
              <a:rPr lang="da-DK" dirty="0" err="1"/>
              <a:t>brain</a:t>
            </a:r>
            <a:r>
              <a:rPr lang="da-DK" dirty="0"/>
              <a:t> stormer om ideer til </a:t>
            </a:r>
            <a:r>
              <a:rPr lang="da-DK"/>
              <a:t>jeres spil.</a:t>
            </a:r>
            <a:endParaRPr lang="da-DK" dirty="0"/>
          </a:p>
          <a:p>
            <a:pPr marL="514350" lvl="0" indent="-514350">
              <a:buFont typeface="Calibri Light"/>
              <a:buAutoNum type="arabicPeriod"/>
            </a:pP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Creative Subconscious</a:t>
            </a:r>
          </a:p>
        </p:txBody>
      </p:sp>
      <p:pic>
        <p:nvPicPr>
          <p:cNvPr id="3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9" y="1908270"/>
            <a:ext cx="8810628" cy="40628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The Four Basic Elements</a:t>
            </a:r>
          </a:p>
        </p:txBody>
      </p:sp>
      <p:pic>
        <p:nvPicPr>
          <p:cNvPr id="3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866" y="1825627"/>
            <a:ext cx="5314264" cy="435133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The Lens of the Elemental Tetrad</a:t>
            </a:r>
          </a:p>
        </p:txBody>
      </p:sp>
      <p:pic>
        <p:nvPicPr>
          <p:cNvPr id="3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49" y="2253456"/>
            <a:ext cx="7308918" cy="362482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The Shifting Sands of Platform</a:t>
            </a:r>
          </a:p>
        </p:txBody>
      </p:sp>
      <p:sp>
        <p:nvSpPr>
          <p:cNvPr id="3" name="Pladsholder til indhold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24" y="2172788"/>
            <a:ext cx="8353428" cy="44195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The Lens of The Venue</a:t>
            </a:r>
          </a:p>
        </p:txBody>
      </p:sp>
      <p:pic>
        <p:nvPicPr>
          <p:cNvPr id="3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9" y="1790696"/>
            <a:ext cx="8124828" cy="32765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Bartle’s Taxonomy of Player Types </a:t>
            </a:r>
          </a:p>
        </p:txBody>
      </p:sp>
      <p:pic>
        <p:nvPicPr>
          <p:cNvPr id="3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87" y="1894115"/>
            <a:ext cx="9115013" cy="40245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Bartle’s Taxonomy of Player Types </a:t>
            </a:r>
          </a:p>
        </p:txBody>
      </p:sp>
      <p:pic>
        <p:nvPicPr>
          <p:cNvPr id="3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81" y="1985692"/>
            <a:ext cx="9364434" cy="398356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da-DK"/>
              <a:t>Staying in the Flow</a:t>
            </a:r>
          </a:p>
        </p:txBody>
      </p:sp>
      <p:pic>
        <p:nvPicPr>
          <p:cNvPr id="3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04" y="1867854"/>
            <a:ext cx="8858588" cy="499014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75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</vt:lpstr>
      <vt:lpstr>The Art of Game Design</vt:lpstr>
      <vt:lpstr>Creative Subconscious</vt:lpstr>
      <vt:lpstr>The Four Basic Elements</vt:lpstr>
      <vt:lpstr>The Lens of the Elemental Tetrad</vt:lpstr>
      <vt:lpstr>The Shifting Sands of Platform</vt:lpstr>
      <vt:lpstr>The Lens of The Venue</vt:lpstr>
      <vt:lpstr>Bartle’s Taxonomy of Player Types </vt:lpstr>
      <vt:lpstr>Bartle’s Taxonomy of Player Types </vt:lpstr>
      <vt:lpstr>Staying in the Flow</vt:lpstr>
      <vt:lpstr>The Lens of the Eigth Filters</vt:lpstr>
      <vt:lpstr>Dagens opgave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Game Design</dc:title>
  <dc:creator>Daniel Withenstein</dc:creator>
  <cp:lastModifiedBy>Daniel Withenstein</cp:lastModifiedBy>
  <cp:revision>11</cp:revision>
  <dcterms:created xsi:type="dcterms:W3CDTF">2018-09-20T09:10:57Z</dcterms:created>
  <dcterms:modified xsi:type="dcterms:W3CDTF">2019-01-08T13:13:04Z</dcterms:modified>
</cp:coreProperties>
</file>