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DB9DC-7C65-40D6-92E6-8C31511E7D74}" v="4" dt="2023-07-13T15:47:26.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ula Rakesh" userId="637e3923e307a272" providerId="LiveId" clId="{9C6DB9DC-7C65-40D6-92E6-8C31511E7D74}"/>
    <pc:docChg chg="undo custSel addSld delSld modSld">
      <pc:chgData name="Kandula Rakesh" userId="637e3923e307a272" providerId="LiveId" clId="{9C6DB9DC-7C65-40D6-92E6-8C31511E7D74}" dt="2023-07-13T15:48:41.292" v="2917" actId="208"/>
      <pc:docMkLst>
        <pc:docMk/>
      </pc:docMkLst>
      <pc:sldChg chg="modSp mod">
        <pc:chgData name="Kandula Rakesh" userId="637e3923e307a272" providerId="LiveId" clId="{9C6DB9DC-7C65-40D6-92E6-8C31511E7D74}" dt="2023-07-13T13:16:54.213" v="3" actId="20577"/>
        <pc:sldMkLst>
          <pc:docMk/>
          <pc:sldMk cId="355083321" sldId="256"/>
        </pc:sldMkLst>
        <pc:spChg chg="mod">
          <ac:chgData name="Kandula Rakesh" userId="637e3923e307a272" providerId="LiveId" clId="{9C6DB9DC-7C65-40D6-92E6-8C31511E7D74}" dt="2023-07-13T13:16:47.296" v="0" actId="2711"/>
          <ac:spMkLst>
            <pc:docMk/>
            <pc:sldMk cId="355083321" sldId="256"/>
            <ac:spMk id="2" creationId="{7EB6496C-4527-D7B5-E5BD-34C3E7CD317E}"/>
          </ac:spMkLst>
        </pc:spChg>
        <pc:spChg chg="mod">
          <ac:chgData name="Kandula Rakesh" userId="637e3923e307a272" providerId="LiveId" clId="{9C6DB9DC-7C65-40D6-92E6-8C31511E7D74}" dt="2023-07-13T13:16:54.213" v="3" actId="20577"/>
          <ac:spMkLst>
            <pc:docMk/>
            <pc:sldMk cId="355083321" sldId="256"/>
            <ac:spMk id="3" creationId="{76EF36C3-72B0-F9C7-800C-E8A20FB500FC}"/>
          </ac:spMkLst>
        </pc:spChg>
      </pc:sldChg>
      <pc:sldChg chg="modSp mod">
        <pc:chgData name="Kandula Rakesh" userId="637e3923e307a272" providerId="LiveId" clId="{9C6DB9DC-7C65-40D6-92E6-8C31511E7D74}" dt="2023-07-13T13:17:10.744" v="6" actId="2711"/>
        <pc:sldMkLst>
          <pc:docMk/>
          <pc:sldMk cId="1166361721" sldId="257"/>
        </pc:sldMkLst>
        <pc:spChg chg="mod">
          <ac:chgData name="Kandula Rakesh" userId="637e3923e307a272" providerId="LiveId" clId="{9C6DB9DC-7C65-40D6-92E6-8C31511E7D74}" dt="2023-07-13T13:17:04.462" v="5" actId="255"/>
          <ac:spMkLst>
            <pc:docMk/>
            <pc:sldMk cId="1166361721" sldId="257"/>
            <ac:spMk id="2" creationId="{09E154AB-5171-40D9-B285-A961F0429AB1}"/>
          </ac:spMkLst>
        </pc:spChg>
        <pc:spChg chg="mod">
          <ac:chgData name="Kandula Rakesh" userId="637e3923e307a272" providerId="LiveId" clId="{9C6DB9DC-7C65-40D6-92E6-8C31511E7D74}" dt="2023-07-13T13:17:10.744" v="6" actId="2711"/>
          <ac:spMkLst>
            <pc:docMk/>
            <pc:sldMk cId="1166361721" sldId="257"/>
            <ac:spMk id="3" creationId="{A4AF86EE-29B5-CF7D-5F94-B8B99A19D2F7}"/>
          </ac:spMkLst>
        </pc:spChg>
      </pc:sldChg>
      <pc:sldChg chg="modSp mod">
        <pc:chgData name="Kandula Rakesh" userId="637e3923e307a272" providerId="LiveId" clId="{9C6DB9DC-7C65-40D6-92E6-8C31511E7D74}" dt="2023-07-13T13:38:33.188" v="280" actId="15"/>
        <pc:sldMkLst>
          <pc:docMk/>
          <pc:sldMk cId="2917224798" sldId="258"/>
        </pc:sldMkLst>
        <pc:spChg chg="mod">
          <ac:chgData name="Kandula Rakesh" userId="637e3923e307a272" providerId="LiveId" clId="{9C6DB9DC-7C65-40D6-92E6-8C31511E7D74}" dt="2023-07-13T13:38:33.188" v="280" actId="15"/>
          <ac:spMkLst>
            <pc:docMk/>
            <pc:sldMk cId="2917224798" sldId="258"/>
            <ac:spMk id="3" creationId="{3B2C5603-777C-6D52-7A8A-9099966C2B3D}"/>
          </ac:spMkLst>
        </pc:spChg>
      </pc:sldChg>
      <pc:sldChg chg="addSp delSp modSp new mod">
        <pc:chgData name="Kandula Rakesh" userId="637e3923e307a272" providerId="LiveId" clId="{9C6DB9DC-7C65-40D6-92E6-8C31511E7D74}" dt="2023-07-13T15:15:27.684" v="2875" actId="14100"/>
        <pc:sldMkLst>
          <pc:docMk/>
          <pc:sldMk cId="1203122024" sldId="261"/>
        </pc:sldMkLst>
        <pc:spChg chg="mod">
          <ac:chgData name="Kandula Rakesh" userId="637e3923e307a272" providerId="LiveId" clId="{9C6DB9DC-7C65-40D6-92E6-8C31511E7D74}" dt="2023-07-13T15:15:27.684" v="2875" actId="14100"/>
          <ac:spMkLst>
            <pc:docMk/>
            <pc:sldMk cId="1203122024" sldId="261"/>
            <ac:spMk id="2" creationId="{BF3B8F67-E206-D9AB-C352-5825EBF1DACC}"/>
          </ac:spMkLst>
        </pc:spChg>
        <pc:spChg chg="del">
          <ac:chgData name="Kandula Rakesh" userId="637e3923e307a272" providerId="LiveId" clId="{9C6DB9DC-7C65-40D6-92E6-8C31511E7D74}" dt="2023-07-13T13:20:19.291" v="33" actId="931"/>
          <ac:spMkLst>
            <pc:docMk/>
            <pc:sldMk cId="1203122024" sldId="261"/>
            <ac:spMk id="3" creationId="{5ADAEEFC-E26D-8FE2-A7A8-02892EB74443}"/>
          </ac:spMkLst>
        </pc:spChg>
        <pc:picChg chg="add mod">
          <ac:chgData name="Kandula Rakesh" userId="637e3923e307a272" providerId="LiveId" clId="{9C6DB9DC-7C65-40D6-92E6-8C31511E7D74}" dt="2023-07-13T15:15:22.610" v="2873" actId="14100"/>
          <ac:picMkLst>
            <pc:docMk/>
            <pc:sldMk cId="1203122024" sldId="261"/>
            <ac:picMk id="5" creationId="{E1C67A85-7655-408C-47C8-AA03F4C2A619}"/>
          </ac:picMkLst>
        </pc:picChg>
      </pc:sldChg>
      <pc:sldChg chg="addSp delSp modSp new mod setBg">
        <pc:chgData name="Kandula Rakesh" userId="637e3923e307a272" providerId="LiveId" clId="{9C6DB9DC-7C65-40D6-92E6-8C31511E7D74}" dt="2023-07-13T13:55:47.153" v="693" actId="20577"/>
        <pc:sldMkLst>
          <pc:docMk/>
          <pc:sldMk cId="1154657176" sldId="262"/>
        </pc:sldMkLst>
        <pc:spChg chg="mod">
          <ac:chgData name="Kandula Rakesh" userId="637e3923e307a272" providerId="LiveId" clId="{9C6DB9DC-7C65-40D6-92E6-8C31511E7D74}" dt="2023-07-13T13:54:44.447" v="637" actId="26606"/>
          <ac:spMkLst>
            <pc:docMk/>
            <pc:sldMk cId="1154657176" sldId="262"/>
            <ac:spMk id="2" creationId="{BA349FD3-F1BB-A6F7-DAF3-DD679775658B}"/>
          </ac:spMkLst>
        </pc:spChg>
        <pc:spChg chg="del">
          <ac:chgData name="Kandula Rakesh" userId="637e3923e307a272" providerId="LiveId" clId="{9C6DB9DC-7C65-40D6-92E6-8C31511E7D74}" dt="2023-07-13T13:21:56.580" v="51" actId="931"/>
          <ac:spMkLst>
            <pc:docMk/>
            <pc:sldMk cId="1154657176" sldId="262"/>
            <ac:spMk id="3" creationId="{8C73B457-A6F4-04A9-E7A8-2170833C2BAB}"/>
          </ac:spMkLst>
        </pc:spChg>
        <pc:spChg chg="add del mod">
          <ac:chgData name="Kandula Rakesh" userId="637e3923e307a272" providerId="LiveId" clId="{9C6DB9DC-7C65-40D6-92E6-8C31511E7D74}" dt="2023-07-13T13:55:08.299" v="644" actId="21"/>
          <ac:spMkLst>
            <pc:docMk/>
            <pc:sldMk cId="1154657176" sldId="262"/>
            <ac:spMk id="7" creationId="{8FD4DEF9-0284-73DF-77B5-B7E9B9A0A93E}"/>
          </ac:spMkLst>
        </pc:spChg>
        <pc:spChg chg="add del">
          <ac:chgData name="Kandula Rakesh" userId="637e3923e307a272" providerId="LiveId" clId="{9C6DB9DC-7C65-40D6-92E6-8C31511E7D74}" dt="2023-07-13T13:54:44.447" v="637" actId="26606"/>
          <ac:spMkLst>
            <pc:docMk/>
            <pc:sldMk cId="1154657176" sldId="262"/>
            <ac:spMk id="10" creationId="{D12DDE76-C203-4047-9998-63900085B5E8}"/>
          </ac:spMkLst>
        </pc:spChg>
        <pc:spChg chg="add del mod">
          <ac:chgData name="Kandula Rakesh" userId="637e3923e307a272" providerId="LiveId" clId="{9C6DB9DC-7C65-40D6-92E6-8C31511E7D74}" dt="2023-07-13T13:55:47.153" v="693" actId="20577"/>
          <ac:spMkLst>
            <pc:docMk/>
            <pc:sldMk cId="1154657176" sldId="262"/>
            <ac:spMk id="14" creationId="{0C3C8288-4F11-C687-37BD-02B03EA462F5}"/>
          </ac:spMkLst>
        </pc:spChg>
        <pc:spChg chg="add">
          <ac:chgData name="Kandula Rakesh" userId="637e3923e307a272" providerId="LiveId" clId="{9C6DB9DC-7C65-40D6-92E6-8C31511E7D74}" dt="2023-07-13T13:54:44.447" v="637" actId="26606"/>
          <ac:spMkLst>
            <pc:docMk/>
            <pc:sldMk cId="1154657176" sldId="262"/>
            <ac:spMk id="17" creationId="{2B97F24A-32CE-4C1C-A50D-3016B394DCFB}"/>
          </ac:spMkLst>
        </pc:spChg>
        <pc:spChg chg="add">
          <ac:chgData name="Kandula Rakesh" userId="637e3923e307a272" providerId="LiveId" clId="{9C6DB9DC-7C65-40D6-92E6-8C31511E7D74}" dt="2023-07-13T13:54:44.447" v="637" actId="26606"/>
          <ac:spMkLst>
            <pc:docMk/>
            <pc:sldMk cId="1154657176" sldId="262"/>
            <ac:spMk id="19" creationId="{CD8B4F24-440B-49E9-B85D-733523DC064B}"/>
          </ac:spMkLst>
        </pc:spChg>
        <pc:picChg chg="add mod">
          <ac:chgData name="Kandula Rakesh" userId="637e3923e307a272" providerId="LiveId" clId="{9C6DB9DC-7C65-40D6-92E6-8C31511E7D74}" dt="2023-07-13T13:54:52.350" v="638" actId="1076"/>
          <ac:picMkLst>
            <pc:docMk/>
            <pc:sldMk cId="1154657176" sldId="262"/>
            <ac:picMk id="5" creationId="{A07AE4A8-5A4B-C0F3-7982-F91F31B9D120}"/>
          </ac:picMkLst>
        </pc:picChg>
      </pc:sldChg>
      <pc:sldChg chg="modSp new mod">
        <pc:chgData name="Kandula Rakesh" userId="637e3923e307a272" providerId="LiveId" clId="{9C6DB9DC-7C65-40D6-92E6-8C31511E7D74}" dt="2023-07-13T15:17:38.560" v="2877" actId="113"/>
        <pc:sldMkLst>
          <pc:docMk/>
          <pc:sldMk cId="2214010023" sldId="263"/>
        </pc:sldMkLst>
        <pc:spChg chg="mod">
          <ac:chgData name="Kandula Rakesh" userId="637e3923e307a272" providerId="LiveId" clId="{9C6DB9DC-7C65-40D6-92E6-8C31511E7D74}" dt="2023-07-13T13:30:31.875" v="71" actId="1076"/>
          <ac:spMkLst>
            <pc:docMk/>
            <pc:sldMk cId="2214010023" sldId="263"/>
            <ac:spMk id="2" creationId="{8A222776-7FD4-B548-B969-66570A27E2AC}"/>
          </ac:spMkLst>
        </pc:spChg>
        <pc:spChg chg="mod">
          <ac:chgData name="Kandula Rakesh" userId="637e3923e307a272" providerId="LiveId" clId="{9C6DB9DC-7C65-40D6-92E6-8C31511E7D74}" dt="2023-07-13T15:17:38.560" v="2877" actId="113"/>
          <ac:spMkLst>
            <pc:docMk/>
            <pc:sldMk cId="2214010023" sldId="263"/>
            <ac:spMk id="3" creationId="{1F078657-EA1D-148C-C0FC-A866F1D25B8F}"/>
          </ac:spMkLst>
        </pc:spChg>
      </pc:sldChg>
      <pc:sldChg chg="modSp new mod">
        <pc:chgData name="Kandula Rakesh" userId="637e3923e307a272" providerId="LiveId" clId="{9C6DB9DC-7C65-40D6-92E6-8C31511E7D74}" dt="2023-07-13T13:52:59.562" v="598" actId="5793"/>
        <pc:sldMkLst>
          <pc:docMk/>
          <pc:sldMk cId="2464101428" sldId="264"/>
        </pc:sldMkLst>
        <pc:spChg chg="mod">
          <ac:chgData name="Kandula Rakesh" userId="637e3923e307a272" providerId="LiveId" clId="{9C6DB9DC-7C65-40D6-92E6-8C31511E7D74}" dt="2023-07-13T13:44:40.505" v="304" actId="20577"/>
          <ac:spMkLst>
            <pc:docMk/>
            <pc:sldMk cId="2464101428" sldId="264"/>
            <ac:spMk id="2" creationId="{FC060048-0C7F-97D2-9C5F-80BC774D49E2}"/>
          </ac:spMkLst>
        </pc:spChg>
        <pc:spChg chg="mod">
          <ac:chgData name="Kandula Rakesh" userId="637e3923e307a272" providerId="LiveId" clId="{9C6DB9DC-7C65-40D6-92E6-8C31511E7D74}" dt="2023-07-13T13:52:59.562" v="598" actId="5793"/>
          <ac:spMkLst>
            <pc:docMk/>
            <pc:sldMk cId="2464101428" sldId="264"/>
            <ac:spMk id="3" creationId="{90C7D97B-9AA8-A2D7-EC08-38FAD9133100}"/>
          </ac:spMkLst>
        </pc:spChg>
      </pc:sldChg>
      <pc:sldChg chg="addSp delSp modSp new mod setBg">
        <pc:chgData name="Kandula Rakesh" userId="637e3923e307a272" providerId="LiveId" clId="{9C6DB9DC-7C65-40D6-92E6-8C31511E7D74}" dt="2023-07-13T14:43:24.476" v="1705" actId="2711"/>
        <pc:sldMkLst>
          <pc:docMk/>
          <pc:sldMk cId="3174361069" sldId="265"/>
        </pc:sldMkLst>
        <pc:spChg chg="mod">
          <ac:chgData name="Kandula Rakesh" userId="637e3923e307a272" providerId="LiveId" clId="{9C6DB9DC-7C65-40D6-92E6-8C31511E7D74}" dt="2023-07-13T14:41:57.191" v="1679" actId="26606"/>
          <ac:spMkLst>
            <pc:docMk/>
            <pc:sldMk cId="3174361069" sldId="265"/>
            <ac:spMk id="2" creationId="{DE6ADADF-D461-BABA-B49F-5D0A1C2C4110}"/>
          </ac:spMkLst>
        </pc:spChg>
        <pc:spChg chg="del">
          <ac:chgData name="Kandula Rakesh" userId="637e3923e307a272" providerId="LiveId" clId="{9C6DB9DC-7C65-40D6-92E6-8C31511E7D74}" dt="2023-07-13T13:53:56.260" v="626" actId="931"/>
          <ac:spMkLst>
            <pc:docMk/>
            <pc:sldMk cId="3174361069" sldId="265"/>
            <ac:spMk id="3" creationId="{C7E7A77F-95A2-96E7-A605-C66D62685665}"/>
          </ac:spMkLst>
        </pc:spChg>
        <pc:spChg chg="add mod">
          <ac:chgData name="Kandula Rakesh" userId="637e3923e307a272" providerId="LiveId" clId="{9C6DB9DC-7C65-40D6-92E6-8C31511E7D74}" dt="2023-07-13T14:42:52.254" v="1695" actId="2711"/>
          <ac:spMkLst>
            <pc:docMk/>
            <pc:sldMk cId="3174361069" sldId="265"/>
            <ac:spMk id="9" creationId="{77358550-14BF-4F0F-C908-EED884B0C170}"/>
          </ac:spMkLst>
        </pc:spChg>
        <pc:spChg chg="add mod">
          <ac:chgData name="Kandula Rakesh" userId="637e3923e307a272" providerId="LiveId" clId="{9C6DB9DC-7C65-40D6-92E6-8C31511E7D74}" dt="2023-07-13T14:43:24.476" v="1705" actId="2711"/>
          <ac:spMkLst>
            <pc:docMk/>
            <pc:sldMk cId="3174361069" sldId="265"/>
            <ac:spMk id="11" creationId="{BBB3ACC5-D2DF-89D8-6B9A-734FC570E81A}"/>
          </ac:spMkLst>
        </pc:spChg>
        <pc:spChg chg="add">
          <ac:chgData name="Kandula Rakesh" userId="637e3923e307a272" providerId="LiveId" clId="{9C6DB9DC-7C65-40D6-92E6-8C31511E7D74}" dt="2023-07-13T14:41:57.191" v="1679" actId="26606"/>
          <ac:spMkLst>
            <pc:docMk/>
            <pc:sldMk cId="3174361069" sldId="265"/>
            <ac:spMk id="12" creationId="{99ED5833-B85B-4103-8A3B-CAB0308E6C15}"/>
          </ac:spMkLst>
        </pc:spChg>
        <pc:picChg chg="add mod">
          <ac:chgData name="Kandula Rakesh" userId="637e3923e307a272" providerId="LiveId" clId="{9C6DB9DC-7C65-40D6-92E6-8C31511E7D74}" dt="2023-07-13T14:43:06.677" v="1697" actId="1076"/>
          <ac:picMkLst>
            <pc:docMk/>
            <pc:sldMk cId="3174361069" sldId="265"/>
            <ac:picMk id="5" creationId="{B02799FC-5825-6051-80E2-5009089B53AE}"/>
          </ac:picMkLst>
        </pc:picChg>
        <pc:picChg chg="add mod">
          <ac:chgData name="Kandula Rakesh" userId="637e3923e307a272" providerId="LiveId" clId="{9C6DB9DC-7C65-40D6-92E6-8C31511E7D74}" dt="2023-07-13T14:42:20.380" v="1686" actId="1076"/>
          <ac:picMkLst>
            <pc:docMk/>
            <pc:sldMk cId="3174361069" sldId="265"/>
            <ac:picMk id="7" creationId="{2FC591CE-39EA-CBA8-065C-6FACFA0C8D5D}"/>
          </ac:picMkLst>
        </pc:picChg>
      </pc:sldChg>
      <pc:sldChg chg="modSp new mod">
        <pc:chgData name="Kandula Rakesh" userId="637e3923e307a272" providerId="LiveId" clId="{9C6DB9DC-7C65-40D6-92E6-8C31511E7D74}" dt="2023-07-13T14:26:36.331" v="1294" actId="20577"/>
        <pc:sldMkLst>
          <pc:docMk/>
          <pc:sldMk cId="3476534926" sldId="266"/>
        </pc:sldMkLst>
        <pc:spChg chg="mod">
          <ac:chgData name="Kandula Rakesh" userId="637e3923e307a272" providerId="LiveId" clId="{9C6DB9DC-7C65-40D6-92E6-8C31511E7D74}" dt="2023-07-13T14:26:36.331" v="1294" actId="20577"/>
          <ac:spMkLst>
            <pc:docMk/>
            <pc:sldMk cId="3476534926" sldId="266"/>
            <ac:spMk id="2" creationId="{A39C6B28-CD3C-F27A-53B3-E976501EE3B4}"/>
          </ac:spMkLst>
        </pc:spChg>
        <pc:spChg chg="mod">
          <ac:chgData name="Kandula Rakesh" userId="637e3923e307a272" providerId="LiveId" clId="{9C6DB9DC-7C65-40D6-92E6-8C31511E7D74}" dt="2023-07-13T14:25:57.728" v="1272" actId="108"/>
          <ac:spMkLst>
            <pc:docMk/>
            <pc:sldMk cId="3476534926" sldId="266"/>
            <ac:spMk id="3" creationId="{DCAF65D7-D70D-AF72-429F-8B6180E94BDF}"/>
          </ac:spMkLst>
        </pc:spChg>
      </pc:sldChg>
      <pc:sldChg chg="modSp new mod">
        <pc:chgData name="Kandula Rakesh" userId="637e3923e307a272" providerId="LiveId" clId="{9C6DB9DC-7C65-40D6-92E6-8C31511E7D74}" dt="2023-07-13T14:31:27.586" v="1580" actId="27636"/>
        <pc:sldMkLst>
          <pc:docMk/>
          <pc:sldMk cId="1907266894" sldId="267"/>
        </pc:sldMkLst>
        <pc:spChg chg="mod">
          <ac:chgData name="Kandula Rakesh" userId="637e3923e307a272" providerId="LiveId" clId="{9C6DB9DC-7C65-40D6-92E6-8C31511E7D74}" dt="2023-07-13T14:26:53.669" v="1298" actId="255"/>
          <ac:spMkLst>
            <pc:docMk/>
            <pc:sldMk cId="1907266894" sldId="267"/>
            <ac:spMk id="2" creationId="{C5756D77-4733-3070-026E-96F622552E0B}"/>
          </ac:spMkLst>
        </pc:spChg>
        <pc:spChg chg="mod">
          <ac:chgData name="Kandula Rakesh" userId="637e3923e307a272" providerId="LiveId" clId="{9C6DB9DC-7C65-40D6-92E6-8C31511E7D74}" dt="2023-07-13T14:31:27.586" v="1580" actId="27636"/>
          <ac:spMkLst>
            <pc:docMk/>
            <pc:sldMk cId="1907266894" sldId="267"/>
            <ac:spMk id="3" creationId="{56E9E0BD-B11D-BA97-0511-713570A9DFA0}"/>
          </ac:spMkLst>
        </pc:spChg>
      </pc:sldChg>
      <pc:sldChg chg="modSp new mod">
        <pc:chgData name="Kandula Rakesh" userId="637e3923e307a272" providerId="LiveId" clId="{9C6DB9DC-7C65-40D6-92E6-8C31511E7D74}" dt="2023-07-13T14:33:49.349" v="1633" actId="1076"/>
        <pc:sldMkLst>
          <pc:docMk/>
          <pc:sldMk cId="1635813296" sldId="268"/>
        </pc:sldMkLst>
        <pc:spChg chg="mod">
          <ac:chgData name="Kandula Rakesh" userId="637e3923e307a272" providerId="LiveId" clId="{9C6DB9DC-7C65-40D6-92E6-8C31511E7D74}" dt="2023-07-13T14:31:50.500" v="1599" actId="20577"/>
          <ac:spMkLst>
            <pc:docMk/>
            <pc:sldMk cId="1635813296" sldId="268"/>
            <ac:spMk id="2" creationId="{95538CDB-7849-51FC-1C45-8BE1A67FB156}"/>
          </ac:spMkLst>
        </pc:spChg>
        <pc:spChg chg="mod">
          <ac:chgData name="Kandula Rakesh" userId="637e3923e307a272" providerId="LiveId" clId="{9C6DB9DC-7C65-40D6-92E6-8C31511E7D74}" dt="2023-07-13T14:33:49.349" v="1633" actId="1076"/>
          <ac:spMkLst>
            <pc:docMk/>
            <pc:sldMk cId="1635813296" sldId="268"/>
            <ac:spMk id="3" creationId="{84C57F86-9429-23B8-ED78-053DAF9D96FA}"/>
          </ac:spMkLst>
        </pc:spChg>
      </pc:sldChg>
      <pc:sldChg chg="addSp delSp modSp new mod">
        <pc:chgData name="Kandula Rakesh" userId="637e3923e307a272" providerId="LiveId" clId="{9C6DB9DC-7C65-40D6-92E6-8C31511E7D74}" dt="2023-07-13T14:40:58.832" v="1677" actId="108"/>
        <pc:sldMkLst>
          <pc:docMk/>
          <pc:sldMk cId="267533992" sldId="269"/>
        </pc:sldMkLst>
        <pc:spChg chg="mod">
          <ac:chgData name="Kandula Rakesh" userId="637e3923e307a272" providerId="LiveId" clId="{9C6DB9DC-7C65-40D6-92E6-8C31511E7D74}" dt="2023-07-13T14:34:26.294" v="1642" actId="20577"/>
          <ac:spMkLst>
            <pc:docMk/>
            <pc:sldMk cId="267533992" sldId="269"/>
            <ac:spMk id="2" creationId="{73CCCF94-44E4-745C-6F5C-10703A43F0FC}"/>
          </ac:spMkLst>
        </pc:spChg>
        <pc:spChg chg="del">
          <ac:chgData name="Kandula Rakesh" userId="637e3923e307a272" providerId="LiveId" clId="{9C6DB9DC-7C65-40D6-92E6-8C31511E7D74}" dt="2023-07-13T14:37:35.822" v="1643" actId="22"/>
          <ac:spMkLst>
            <pc:docMk/>
            <pc:sldMk cId="267533992" sldId="269"/>
            <ac:spMk id="3" creationId="{B43BAC38-844F-824A-9051-9D5D030BC8D2}"/>
          </ac:spMkLst>
        </pc:spChg>
        <pc:spChg chg="add mod">
          <ac:chgData name="Kandula Rakesh" userId="637e3923e307a272" providerId="LiveId" clId="{9C6DB9DC-7C65-40D6-92E6-8C31511E7D74}" dt="2023-07-13T14:39:59.443" v="1668" actId="255"/>
          <ac:spMkLst>
            <pc:docMk/>
            <pc:sldMk cId="267533992" sldId="269"/>
            <ac:spMk id="9" creationId="{3FB50780-E82C-3F4C-EBCA-C9625A364F5E}"/>
          </ac:spMkLst>
        </pc:spChg>
        <pc:spChg chg="add mod">
          <ac:chgData name="Kandula Rakesh" userId="637e3923e307a272" providerId="LiveId" clId="{9C6DB9DC-7C65-40D6-92E6-8C31511E7D74}" dt="2023-07-13T14:40:58.832" v="1677" actId="108"/>
          <ac:spMkLst>
            <pc:docMk/>
            <pc:sldMk cId="267533992" sldId="269"/>
            <ac:spMk id="11" creationId="{A861A43C-CECF-9DEC-8EB0-55633AC98371}"/>
          </ac:spMkLst>
        </pc:spChg>
        <pc:picChg chg="add mod ord">
          <ac:chgData name="Kandula Rakesh" userId="637e3923e307a272" providerId="LiveId" clId="{9C6DB9DC-7C65-40D6-92E6-8C31511E7D74}" dt="2023-07-13T14:39:22.662" v="1658" actId="1076"/>
          <ac:picMkLst>
            <pc:docMk/>
            <pc:sldMk cId="267533992" sldId="269"/>
            <ac:picMk id="5" creationId="{6B050624-97C3-4F23-2EA1-004F5098F2F9}"/>
          </ac:picMkLst>
        </pc:picChg>
        <pc:picChg chg="add mod">
          <ac:chgData name="Kandula Rakesh" userId="637e3923e307a272" providerId="LiveId" clId="{9C6DB9DC-7C65-40D6-92E6-8C31511E7D74}" dt="2023-07-13T14:38:58.998" v="1656" actId="208"/>
          <ac:picMkLst>
            <pc:docMk/>
            <pc:sldMk cId="267533992" sldId="269"/>
            <ac:picMk id="7" creationId="{B476A3A7-3ED6-BCFB-4F34-B249E6AEB232}"/>
          </ac:picMkLst>
        </pc:picChg>
      </pc:sldChg>
      <pc:sldChg chg="modSp new del mod">
        <pc:chgData name="Kandula Rakesh" userId="637e3923e307a272" providerId="LiveId" clId="{9C6DB9DC-7C65-40D6-92E6-8C31511E7D74}" dt="2023-07-13T15:43:30.616" v="2879" actId="47"/>
        <pc:sldMkLst>
          <pc:docMk/>
          <pc:sldMk cId="2196281051" sldId="270"/>
        </pc:sldMkLst>
        <pc:spChg chg="mod">
          <ac:chgData name="Kandula Rakesh" userId="637e3923e307a272" providerId="LiveId" clId="{9C6DB9DC-7C65-40D6-92E6-8C31511E7D74}" dt="2023-07-13T14:44:52.268" v="1728" actId="255"/>
          <ac:spMkLst>
            <pc:docMk/>
            <pc:sldMk cId="2196281051" sldId="270"/>
            <ac:spMk id="2" creationId="{2582456B-5E6D-8FB7-C388-5C210CF25852}"/>
          </ac:spMkLst>
        </pc:spChg>
      </pc:sldChg>
      <pc:sldChg chg="modSp new mod">
        <pc:chgData name="Kandula Rakesh" userId="637e3923e307a272" providerId="LiveId" clId="{9C6DB9DC-7C65-40D6-92E6-8C31511E7D74}" dt="2023-07-13T14:56:35.381" v="2868" actId="20577"/>
        <pc:sldMkLst>
          <pc:docMk/>
          <pc:sldMk cId="552950238" sldId="271"/>
        </pc:sldMkLst>
        <pc:spChg chg="mod">
          <ac:chgData name="Kandula Rakesh" userId="637e3923e307a272" providerId="LiveId" clId="{9C6DB9DC-7C65-40D6-92E6-8C31511E7D74}" dt="2023-07-13T14:47:19.592" v="1867" actId="20577"/>
          <ac:spMkLst>
            <pc:docMk/>
            <pc:sldMk cId="552950238" sldId="271"/>
            <ac:spMk id="2" creationId="{B27037FF-EF7B-2EB9-E9E6-A2ED9A973B5C}"/>
          </ac:spMkLst>
        </pc:spChg>
        <pc:spChg chg="mod">
          <ac:chgData name="Kandula Rakesh" userId="637e3923e307a272" providerId="LiveId" clId="{9C6DB9DC-7C65-40D6-92E6-8C31511E7D74}" dt="2023-07-13T14:56:35.381" v="2868" actId="20577"/>
          <ac:spMkLst>
            <pc:docMk/>
            <pc:sldMk cId="552950238" sldId="271"/>
            <ac:spMk id="3" creationId="{6B64473F-F872-4DA1-6990-4E7B1FBFCFC5}"/>
          </ac:spMkLst>
        </pc:spChg>
      </pc:sldChg>
      <pc:sldChg chg="addSp delSp modSp new mod setBg">
        <pc:chgData name="Kandula Rakesh" userId="637e3923e307a272" providerId="LiveId" clId="{9C6DB9DC-7C65-40D6-92E6-8C31511E7D74}" dt="2023-07-13T15:48:41.292" v="2917" actId="208"/>
        <pc:sldMkLst>
          <pc:docMk/>
          <pc:sldMk cId="507684632" sldId="272"/>
        </pc:sldMkLst>
        <pc:spChg chg="del mod">
          <ac:chgData name="Kandula Rakesh" userId="637e3923e307a272" providerId="LiveId" clId="{9C6DB9DC-7C65-40D6-92E6-8C31511E7D74}" dt="2023-07-13T15:47:34.579" v="2909" actId="21"/>
          <ac:spMkLst>
            <pc:docMk/>
            <pc:sldMk cId="507684632" sldId="272"/>
            <ac:spMk id="2" creationId="{DD7CBF20-7E87-EE03-DCFB-A27F9EF6F622}"/>
          </ac:spMkLst>
        </pc:spChg>
        <pc:spChg chg="del mod">
          <ac:chgData name="Kandula Rakesh" userId="637e3923e307a272" providerId="LiveId" clId="{9C6DB9DC-7C65-40D6-92E6-8C31511E7D74}" dt="2023-07-13T15:47:43.429" v="2910" actId="21"/>
          <ac:spMkLst>
            <pc:docMk/>
            <pc:sldMk cId="507684632" sldId="272"/>
            <ac:spMk id="3" creationId="{B02E9478-92C4-659C-0158-C91692489B1D}"/>
          </ac:spMkLst>
        </pc:spChg>
        <pc:spChg chg="add del mod">
          <ac:chgData name="Kandula Rakesh" userId="637e3923e307a272" providerId="LiveId" clId="{9C6DB9DC-7C65-40D6-92E6-8C31511E7D74}" dt="2023-07-13T15:48:34.121" v="2915" actId="21"/>
          <ac:spMkLst>
            <pc:docMk/>
            <pc:sldMk cId="507684632" sldId="272"/>
            <ac:spMk id="8" creationId="{71E50E81-D667-524A-C007-D64B2D4AA031}"/>
          </ac:spMkLst>
        </pc:spChg>
        <pc:spChg chg="add del">
          <ac:chgData name="Kandula Rakesh" userId="637e3923e307a272" providerId="LiveId" clId="{9C6DB9DC-7C65-40D6-92E6-8C31511E7D74}" dt="2023-07-13T15:48:12.459" v="2911" actId="26606"/>
          <ac:spMkLst>
            <pc:docMk/>
            <pc:sldMk cId="507684632" sldId="272"/>
            <ac:spMk id="10" creationId="{B95B9BA8-1D69-4796-85F5-B6D0BD52354B}"/>
          </ac:spMkLst>
        </pc:spChg>
        <pc:spChg chg="add del mod">
          <ac:chgData name="Kandula Rakesh" userId="637e3923e307a272" providerId="LiveId" clId="{9C6DB9DC-7C65-40D6-92E6-8C31511E7D74}" dt="2023-07-13T15:48:26.869" v="2914" actId="21"/>
          <ac:spMkLst>
            <pc:docMk/>
            <pc:sldMk cId="507684632" sldId="272"/>
            <ac:spMk id="11" creationId="{93FA94BF-7A70-5BEF-55F1-5491468EF8CE}"/>
          </ac:spMkLst>
        </pc:spChg>
        <pc:spChg chg="add">
          <ac:chgData name="Kandula Rakesh" userId="637e3923e307a272" providerId="LiveId" clId="{9C6DB9DC-7C65-40D6-92E6-8C31511E7D74}" dt="2023-07-13T15:48:12.459" v="2911" actId="26606"/>
          <ac:spMkLst>
            <pc:docMk/>
            <pc:sldMk cId="507684632" sldId="272"/>
            <ac:spMk id="16" creationId="{8761DDFE-071F-4200-B0AA-394476C2D2D6}"/>
          </ac:spMkLst>
        </pc:spChg>
        <pc:picChg chg="add mod ord">
          <ac:chgData name="Kandula Rakesh" userId="637e3923e307a272" providerId="LiveId" clId="{9C6DB9DC-7C65-40D6-92E6-8C31511E7D74}" dt="2023-07-13T15:48:41.292" v="2917" actId="208"/>
          <ac:picMkLst>
            <pc:docMk/>
            <pc:sldMk cId="507684632" sldId="272"/>
            <ac:picMk id="5" creationId="{46166357-7837-2648-C9CE-65527AD54A5F}"/>
          </ac:picMkLst>
        </pc:picChg>
        <pc:picChg chg="add mod ord">
          <ac:chgData name="Kandula Rakesh" userId="637e3923e307a272" providerId="LiveId" clId="{9C6DB9DC-7C65-40D6-92E6-8C31511E7D74}" dt="2023-07-13T15:48:12.459" v="2911" actId="26606"/>
          <ac:picMkLst>
            <pc:docMk/>
            <pc:sldMk cId="507684632" sldId="272"/>
            <ac:picMk id="7" creationId="{01D7E2DF-BA76-3533-6173-609F3EBF02A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3DF2-EFFF-B157-932D-C4F9B6559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2245D-7289-A83E-4931-27DA0D408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A8DCC-2EBC-C131-B7F0-4391E89909A6}"/>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4B14B862-6583-BD31-D069-56B9AFB6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4ECCB-1363-FBFB-6ACD-6AE6008B1F90}"/>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89458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8F4F-EB25-4094-B7E0-F2167D8C1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8AE49-BBA6-F7E7-4633-977DC6D99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B0EE3-F6C5-1CAD-C965-51B4CA6CD9CE}"/>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30EC5F03-7F05-308D-64C5-0E8562553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AFA64-048B-E226-9E4B-D88FFFD619F3}"/>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276150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73950-0076-521D-019D-CDC4415B32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44D27-E552-3569-3B0A-11186D49F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9D974-FBF6-51E3-DF84-8CA98F44BD1A}"/>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65D8067D-C1F2-9D65-B9CD-22322B2DA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87059-97DD-584A-AF78-33C0F0FF68C2}"/>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379817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679-CE1F-6DC5-4F5C-4D6F56332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D45D0-A6C4-307E-28DA-CDF5363AD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B742B-D234-89D0-50A0-3646D3E04187}"/>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FA7245D6-D12E-EB35-0093-47738FB8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B8C16-9811-FC65-762F-1613F322C38D}"/>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112733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A5DA-BD18-F997-D0AE-E9184BEF7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C151C0-4E6F-DF50-2A75-46463847C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939F7-6F74-534E-350D-ADBB95149317}"/>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AF546BA3-574D-C5B2-D381-2BB5EF3AB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08012-6348-BFE0-E2D3-C4D026160A13}"/>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50270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234B-737E-70BB-5300-CFD4F9747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FF609-D7BC-CD1F-F767-91705BD31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F014FA-8EC1-234B-D80F-A6F60A375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DEC0F-4F5A-3A3E-A7BD-9C6A142E764F}"/>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6" name="Footer Placeholder 5">
            <a:extLst>
              <a:ext uri="{FF2B5EF4-FFF2-40B4-BE49-F238E27FC236}">
                <a16:creationId xmlns:a16="http://schemas.microsoft.com/office/drawing/2014/main" id="{84C9C6A9-B3FF-B42F-2F56-68DB4F049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BC0E7-7CF0-E389-4B37-B0730CBA919A}"/>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194993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8EA-69E4-9A18-8160-8168B4E00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45A38-EC9D-FA41-5779-05544C1FA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63F86-73FF-D2EA-330E-CB7124F3F1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BB120-855B-2F24-1934-172ABF3FA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B8EB7-EA7A-8445-97C1-23AB74919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6711A6-6A54-50E8-0E04-5F9096A15005}"/>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8" name="Footer Placeholder 7">
            <a:extLst>
              <a:ext uri="{FF2B5EF4-FFF2-40B4-BE49-F238E27FC236}">
                <a16:creationId xmlns:a16="http://schemas.microsoft.com/office/drawing/2014/main" id="{0D812A53-942A-5CCE-5D03-E46849945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807B9-5853-557D-4640-B28F9856EB97}"/>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287022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FC19-EE25-1257-D78B-A34698CF88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334E8-91B7-BBC9-FB14-65B7049E578B}"/>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4" name="Footer Placeholder 3">
            <a:extLst>
              <a:ext uri="{FF2B5EF4-FFF2-40B4-BE49-F238E27FC236}">
                <a16:creationId xmlns:a16="http://schemas.microsoft.com/office/drawing/2014/main" id="{953D7001-C87D-3118-8C40-CDBF99C0E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4D1A5-AA84-23E8-2870-9AE6942C9354}"/>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402931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20A22-5976-8747-FCCC-DD793472F59A}"/>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3" name="Footer Placeholder 2">
            <a:extLst>
              <a:ext uri="{FF2B5EF4-FFF2-40B4-BE49-F238E27FC236}">
                <a16:creationId xmlns:a16="http://schemas.microsoft.com/office/drawing/2014/main" id="{7CA0BA1B-10C0-14BC-526C-DE03BA2F2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030CE-CB20-B1E2-465B-CD9AFB3B973C}"/>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385441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767B-2CD4-36AF-0340-1276110D9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D89727-B24B-B147-9E8A-B13E1FF10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8C9DB-B3F8-7F11-ABC5-0A4C2F011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AD9D0-91D7-281C-7D93-6DF3FB13FA81}"/>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6" name="Footer Placeholder 5">
            <a:extLst>
              <a:ext uri="{FF2B5EF4-FFF2-40B4-BE49-F238E27FC236}">
                <a16:creationId xmlns:a16="http://schemas.microsoft.com/office/drawing/2014/main" id="{8FE4B841-9BD8-CBCA-84A2-D698925B7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83031-9DE3-F3E3-BE52-C6CF5A9DA887}"/>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1862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9761-6FCC-043A-E5BC-73FCA1321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CE581-0060-9351-A173-CF75A272A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31FF0-EC9A-B86B-865D-CA357A85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4AFCC-F29F-0A8F-C7CE-71478D43BD6A}"/>
              </a:ext>
            </a:extLst>
          </p:cNvPr>
          <p:cNvSpPr>
            <a:spLocks noGrp="1"/>
          </p:cNvSpPr>
          <p:nvPr>
            <p:ph type="dt" sz="half" idx="10"/>
          </p:nvPr>
        </p:nvSpPr>
        <p:spPr/>
        <p:txBody>
          <a:bodyPr/>
          <a:lstStyle/>
          <a:p>
            <a:fld id="{6B93D4A8-1AE6-4F5D-817A-1E012E98C896}" type="datetimeFigureOut">
              <a:rPr lang="en-US" smtClean="0"/>
              <a:t>7/13/2023</a:t>
            </a:fld>
            <a:endParaRPr lang="en-US"/>
          </a:p>
        </p:txBody>
      </p:sp>
      <p:sp>
        <p:nvSpPr>
          <p:cNvPr id="6" name="Footer Placeholder 5">
            <a:extLst>
              <a:ext uri="{FF2B5EF4-FFF2-40B4-BE49-F238E27FC236}">
                <a16:creationId xmlns:a16="http://schemas.microsoft.com/office/drawing/2014/main" id="{21872C57-92A1-FF16-231C-AF91BFE38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6B68D-BEA1-C1C0-302A-DB2F7C52A9D6}"/>
              </a:ext>
            </a:extLst>
          </p:cNvPr>
          <p:cNvSpPr>
            <a:spLocks noGrp="1"/>
          </p:cNvSpPr>
          <p:nvPr>
            <p:ph type="sldNum" sz="quarter" idx="12"/>
          </p:nvPr>
        </p:nvSpPr>
        <p:spPr/>
        <p:txBody>
          <a:bodyPr/>
          <a:lstStyle/>
          <a:p>
            <a:fld id="{DDFBBDDD-A119-43F4-BA9D-6C787043DFA7}" type="slidenum">
              <a:rPr lang="en-US" smtClean="0"/>
              <a:t>‹#›</a:t>
            </a:fld>
            <a:endParaRPr lang="en-US"/>
          </a:p>
        </p:txBody>
      </p:sp>
    </p:spTree>
    <p:extLst>
      <p:ext uri="{BB962C8B-B14F-4D97-AF65-F5344CB8AC3E}">
        <p14:creationId xmlns:p14="http://schemas.microsoft.com/office/powerpoint/2010/main" val="27114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C3BA3-8C4B-EA5E-67D6-2091E64E1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8DA7B-3414-C6D7-148B-59E829DD4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351B9-6334-8EE0-06C8-BE5808141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3D4A8-1AE6-4F5D-817A-1E012E98C896}" type="datetimeFigureOut">
              <a:rPr lang="en-US" smtClean="0"/>
              <a:t>7/13/2023</a:t>
            </a:fld>
            <a:endParaRPr lang="en-US"/>
          </a:p>
        </p:txBody>
      </p:sp>
      <p:sp>
        <p:nvSpPr>
          <p:cNvPr id="5" name="Footer Placeholder 4">
            <a:extLst>
              <a:ext uri="{FF2B5EF4-FFF2-40B4-BE49-F238E27FC236}">
                <a16:creationId xmlns:a16="http://schemas.microsoft.com/office/drawing/2014/main" id="{EE3AE157-C419-6EEF-8271-1CB6CB20F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17546-CB38-305C-68F4-E0FD73981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BBDDD-A119-43F4-BA9D-6C787043DFA7}" type="slidenum">
              <a:rPr lang="en-US" smtClean="0"/>
              <a:t>‹#›</a:t>
            </a:fld>
            <a:endParaRPr lang="en-US"/>
          </a:p>
        </p:txBody>
      </p:sp>
    </p:spTree>
    <p:extLst>
      <p:ext uri="{BB962C8B-B14F-4D97-AF65-F5344CB8AC3E}">
        <p14:creationId xmlns:p14="http://schemas.microsoft.com/office/powerpoint/2010/main" val="72482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496C-4527-D7B5-E5BD-34C3E7CD317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Knowledge Graphs in Supply Chains</a:t>
            </a:r>
          </a:p>
        </p:txBody>
      </p:sp>
      <p:sp>
        <p:nvSpPr>
          <p:cNvPr id="3" name="Subtitle 2">
            <a:extLst>
              <a:ext uri="{FF2B5EF4-FFF2-40B4-BE49-F238E27FC236}">
                <a16:creationId xmlns:a16="http://schemas.microsoft.com/office/drawing/2014/main" id="{76EF36C3-72B0-F9C7-800C-E8A20FB500FC}"/>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5508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ADADF-D461-BABA-B49F-5D0A1C2C411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Knowledge Graph Schema</a:t>
            </a:r>
          </a:p>
        </p:txBody>
      </p:sp>
      <p:pic>
        <p:nvPicPr>
          <p:cNvPr id="5" name="Content Placeholder 4" descr="A diagram of a diagram&#10;&#10;Description automatically generated">
            <a:extLst>
              <a:ext uri="{FF2B5EF4-FFF2-40B4-BE49-F238E27FC236}">
                <a16:creationId xmlns:a16="http://schemas.microsoft.com/office/drawing/2014/main" id="{B02799FC-5825-6051-80E2-5009089B5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08" y="2111305"/>
            <a:ext cx="5148269" cy="3346376"/>
          </a:xfrm>
          <a:prstGeom prst="rect">
            <a:avLst/>
          </a:prstGeom>
          <a:ln>
            <a:solidFill>
              <a:schemeClr val="accent1"/>
            </a:solidFill>
          </a:ln>
        </p:spPr>
      </p:pic>
      <p:pic>
        <p:nvPicPr>
          <p:cNvPr id="7" name="Picture 6" descr="A table with numbers and text&#10;&#10;Description automatically generated">
            <a:extLst>
              <a:ext uri="{FF2B5EF4-FFF2-40B4-BE49-F238E27FC236}">
                <a16:creationId xmlns:a16="http://schemas.microsoft.com/office/drawing/2014/main" id="{2FC591CE-39EA-CBA8-065C-6FACFA0C8D5D}"/>
              </a:ext>
            </a:extLst>
          </p:cNvPr>
          <p:cNvPicPr>
            <a:picLocks noChangeAspect="1"/>
          </p:cNvPicPr>
          <p:nvPr/>
        </p:nvPicPr>
        <p:blipFill>
          <a:blip r:embed="rId3"/>
          <a:stretch>
            <a:fillRect/>
          </a:stretch>
        </p:blipFill>
        <p:spPr>
          <a:xfrm>
            <a:off x="6173173" y="2111305"/>
            <a:ext cx="5828261" cy="3338002"/>
          </a:xfrm>
          <a:prstGeom prst="rect">
            <a:avLst/>
          </a:prstGeom>
          <a:ln>
            <a:solidFill>
              <a:schemeClr val="accent1"/>
            </a:solidFill>
          </a:ln>
        </p:spPr>
      </p:pic>
      <p:sp>
        <p:nvSpPr>
          <p:cNvPr id="9" name="TextBox 8">
            <a:extLst>
              <a:ext uri="{FF2B5EF4-FFF2-40B4-BE49-F238E27FC236}">
                <a16:creationId xmlns:a16="http://schemas.microsoft.com/office/drawing/2014/main" id="{77358550-14BF-4F0F-C908-EED884B0C170}"/>
              </a:ext>
            </a:extLst>
          </p:cNvPr>
          <p:cNvSpPr txBox="1"/>
          <p:nvPr/>
        </p:nvSpPr>
        <p:spPr>
          <a:xfrm>
            <a:off x="6113676" y="5691027"/>
            <a:ext cx="6097554"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Entity and relation type statistics. In the graph, there are 8 entity types, where most nodes are suppliers, and 11 relation types, where most edges are from the type </a:t>
            </a:r>
            <a:r>
              <a:rPr lang="en-US" dirty="0" err="1">
                <a:latin typeface="Times New Roman" panose="02020603050405020304" pitchFamily="18" charset="0"/>
                <a:cs typeface="Times New Roman" panose="02020603050405020304" pitchFamily="18" charset="0"/>
              </a:rPr>
              <a:t>supplies_to</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B3ACC5-D2DF-89D8-6B9A-734FC570E81A}"/>
              </a:ext>
            </a:extLst>
          </p:cNvPr>
          <p:cNvSpPr txBox="1"/>
          <p:nvPr/>
        </p:nvSpPr>
        <p:spPr>
          <a:xfrm>
            <a:off x="412880" y="5699401"/>
            <a:ext cx="5214697"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Knowledge graph schema. There are 8 entity types and 11 relation types.</a:t>
            </a:r>
          </a:p>
        </p:txBody>
      </p:sp>
    </p:spTree>
    <p:extLst>
      <p:ext uri="{BB962C8B-B14F-4D97-AF65-F5344CB8AC3E}">
        <p14:creationId xmlns:p14="http://schemas.microsoft.com/office/powerpoint/2010/main" val="317436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6B28-CD3C-F27A-53B3-E976501EE3B4}"/>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Object Prediction Task</a:t>
            </a:r>
          </a:p>
        </p:txBody>
      </p:sp>
      <p:sp>
        <p:nvSpPr>
          <p:cNvPr id="3" name="Content Placeholder 2">
            <a:extLst>
              <a:ext uri="{FF2B5EF4-FFF2-40B4-BE49-F238E27FC236}">
                <a16:creationId xmlns:a16="http://schemas.microsoft.com/office/drawing/2014/main" id="{DCAF65D7-D70D-AF72-429F-8B6180E94BD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Many KGs suffer from incompleteness, So the common task in graph machine learning is KG completion or link prediction. In this paper we formulate the link prediction task as an object prediction task. The triples in the KGs are in the form of (s, p, o). In object prediction task, given query in the form of (s, p, ?), the goal is to predict a ranked list of entity candidates that are more likely the correct object of the query.</a:t>
            </a:r>
          </a:p>
          <a:p>
            <a:r>
              <a:rPr lang="en-US" sz="2400" dirty="0">
                <a:latin typeface="Times New Roman" panose="02020603050405020304" pitchFamily="18" charset="0"/>
                <a:cs typeface="Times New Roman" panose="02020603050405020304" pitchFamily="18" charset="0"/>
              </a:rPr>
              <a:t>To measure the quality of the predictions, the mean reciprocal rank (MRR) and hits@𝑘 for 𝑘 ∈ N are standard metrics used for link prediction on </a:t>
            </a:r>
            <a:r>
              <a:rPr lang="en-US" sz="2400" dirty="0" err="1">
                <a:latin typeface="Times New Roman" panose="02020603050405020304" pitchFamily="18" charset="0"/>
                <a:cs typeface="Times New Roman" panose="02020603050405020304" pitchFamily="18" charset="0"/>
              </a:rPr>
              <a:t>KGs.</a:t>
            </a:r>
            <a:r>
              <a:rPr lang="en-US" sz="2400" dirty="0">
                <a:latin typeface="Times New Roman" panose="02020603050405020304" pitchFamily="18" charset="0"/>
                <a:cs typeface="Times New Roman" panose="02020603050405020304" pitchFamily="18" charset="0"/>
              </a:rPr>
              <a:t> For a rank 𝑥 ∈ 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 the position in the ranked list of entity candidates, the reciprocal rank is defined as 1 𝑥 , and the MRR is the average of all reciprocal ranks of the correct query objects over all queries. The metric hits@𝑘 represents the proportion of queries for which the correct object appears under the top 𝑘 candidates.</a:t>
            </a:r>
          </a:p>
        </p:txBody>
      </p:sp>
    </p:spTree>
    <p:extLst>
      <p:ext uri="{BB962C8B-B14F-4D97-AF65-F5344CB8AC3E}">
        <p14:creationId xmlns:p14="http://schemas.microsoft.com/office/powerpoint/2010/main" val="347653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6D77-4733-3070-026E-96F622552E0B}"/>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Knowledge graph completion methods</a:t>
            </a:r>
          </a:p>
        </p:txBody>
      </p:sp>
      <p:sp>
        <p:nvSpPr>
          <p:cNvPr id="3" name="Content Placeholder 2">
            <a:extLst>
              <a:ext uri="{FF2B5EF4-FFF2-40B4-BE49-F238E27FC236}">
                <a16:creationId xmlns:a16="http://schemas.microsoft.com/office/drawing/2014/main" id="{56E9E0BD-B11D-BA97-0511-713570A9DFA0}"/>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There are several methods for KG completion. In this paper, we focus on graph representation learning. Based on these embeddings, a score can be calculated for each entity, indicating its likelihood to be the correct object of a query. </a:t>
            </a:r>
          </a:p>
          <a:p>
            <a:r>
              <a:rPr lang="en-US" sz="2400" dirty="0">
                <a:latin typeface="Times New Roman" panose="02020603050405020304" pitchFamily="18" charset="0"/>
                <a:cs typeface="Times New Roman" panose="02020603050405020304" pitchFamily="18" charset="0"/>
              </a:rPr>
              <a:t>We apply the following traditional and state-of-the-art methods to the supply chain KG:</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RESCAL</a:t>
            </a: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ComplEx</a:t>
            </a: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TuckER</a:t>
            </a: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TransE</a:t>
            </a: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RotatE</a:t>
            </a: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ConvE</a:t>
            </a: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RGCN</a:t>
            </a:r>
          </a:p>
          <a:p>
            <a:pPr marL="971550" lvl="1" indent="-514350">
              <a:buFont typeface="+mj-lt"/>
              <a:buAutoNum type="romanLcPeriod"/>
            </a:pPr>
            <a:r>
              <a:rPr lang="en-US" sz="2000" dirty="0" err="1">
                <a:latin typeface="Times New Roman" panose="02020603050405020304" pitchFamily="18" charset="0"/>
                <a:cs typeface="Times New Roman" panose="02020603050405020304" pitchFamily="18" charset="0"/>
              </a:rPr>
              <a:t>CompGCN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26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8CDB-7849-51FC-1C45-8BE1A67FB156}"/>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84C57F86-9429-23B8-ED78-053DAF9D96FA}"/>
              </a:ext>
            </a:extLst>
          </p:cNvPr>
          <p:cNvSpPr>
            <a:spLocks noGrp="1"/>
          </p:cNvSpPr>
          <p:nvPr>
            <p:ph idx="1"/>
          </p:nvPr>
        </p:nvSpPr>
        <p:spPr>
          <a:xfrm>
            <a:off x="838200" y="1575643"/>
            <a:ext cx="10515600" cy="4917232"/>
          </a:xfrm>
        </p:spPr>
        <p:txBody>
          <a:bodyPr>
            <a:normAutofit fontScale="62500" lnSpcReduction="20000"/>
          </a:bodyPr>
          <a:lstStyle/>
          <a:p>
            <a:r>
              <a:rPr lang="en-US" sz="3800" dirty="0">
                <a:latin typeface="Times New Roman" panose="02020603050405020304" pitchFamily="18" charset="0"/>
                <a:cs typeface="Times New Roman" panose="02020603050405020304" pitchFamily="18" charset="0"/>
              </a:rPr>
              <a:t>For all KG completion methods, we use the implementations provided by the Python library </a:t>
            </a:r>
            <a:r>
              <a:rPr lang="en-US" sz="3800" dirty="0" err="1">
                <a:latin typeface="Times New Roman" panose="02020603050405020304" pitchFamily="18" charset="0"/>
                <a:cs typeface="Times New Roman" panose="02020603050405020304" pitchFamily="18" charset="0"/>
              </a:rPr>
              <a:t>PyKEEN</a:t>
            </a:r>
            <a:r>
              <a:rPr lang="en-US" sz="3800" dirty="0">
                <a:latin typeface="Times New Roman" panose="02020603050405020304" pitchFamily="18" charset="0"/>
                <a:cs typeface="Times New Roman" panose="02020603050405020304" pitchFamily="18" charset="0"/>
              </a:rPr>
              <a:t>.</a:t>
            </a:r>
          </a:p>
          <a:p>
            <a:r>
              <a:rPr lang="en-US" sz="3800" dirty="0">
                <a:latin typeface="Times New Roman" panose="02020603050405020304" pitchFamily="18" charset="0"/>
                <a:cs typeface="Times New Roman" panose="02020603050405020304" pitchFamily="18" charset="0"/>
              </a:rPr>
              <a:t>We split the graph into training, validation, and test dataset, where we operate under the </a:t>
            </a:r>
            <a:r>
              <a:rPr lang="en-US" sz="3800" dirty="0" err="1">
                <a:latin typeface="Times New Roman" panose="02020603050405020304" pitchFamily="18" charset="0"/>
                <a:cs typeface="Times New Roman" panose="02020603050405020304" pitchFamily="18" charset="0"/>
              </a:rPr>
              <a:t>transductive</a:t>
            </a:r>
            <a:r>
              <a:rPr lang="en-US" sz="3800" dirty="0">
                <a:latin typeface="Times New Roman" panose="02020603050405020304" pitchFamily="18" charset="0"/>
                <a:cs typeface="Times New Roman" panose="02020603050405020304" pitchFamily="18" charset="0"/>
              </a:rPr>
              <a:t> setting, </a:t>
            </a:r>
            <a:r>
              <a:rPr lang="en-US" sz="3800" dirty="0" err="1">
                <a:latin typeface="Times New Roman" panose="02020603050405020304" pitchFamily="18" charset="0"/>
                <a:cs typeface="Times New Roman" panose="02020603050405020304" pitchFamily="18" charset="0"/>
              </a:rPr>
              <a:t>i</a:t>
            </a:r>
            <a:r>
              <a:rPr lang="en-US" sz="3800" dirty="0">
                <a:latin typeface="Times New Roman" panose="02020603050405020304" pitchFamily="18" charset="0"/>
                <a:cs typeface="Times New Roman" panose="02020603050405020304" pitchFamily="18" charset="0"/>
              </a:rPr>
              <a:t>. e., all entities and relation types from the validation and test set are also included in the training set.</a:t>
            </a:r>
          </a:p>
          <a:p>
            <a:r>
              <a:rPr lang="en-US" sz="3800" dirty="0">
                <a:latin typeface="Times New Roman" panose="02020603050405020304" pitchFamily="18" charset="0"/>
                <a:cs typeface="Times New Roman" panose="02020603050405020304" pitchFamily="18" charset="0"/>
              </a:rPr>
              <a:t>The training set consists of 65,277 nodes and 249,340 triples, while both the validation and test set have 31,168 triples. The number of nodes for the validation and test set is 22,212 and 22,213, respectively</a:t>
            </a:r>
          </a:p>
          <a:p>
            <a:r>
              <a:rPr lang="en-US" sz="3800" dirty="0">
                <a:latin typeface="Times New Roman" panose="02020603050405020304" pitchFamily="18" charset="0"/>
                <a:cs typeface="Times New Roman" panose="02020603050405020304" pitchFamily="18" charset="0"/>
              </a:rPr>
              <a:t>All three datasets include all entity and relation types. We use the optimizer Adam and optimize the margin ranking loss with a margin of 1, where one negative triple is sampled for each training triple.</a:t>
            </a:r>
          </a:p>
          <a:p>
            <a:r>
              <a:rPr lang="en-US" sz="3800" dirty="0">
                <a:latin typeface="Times New Roman" panose="02020603050405020304" pitchFamily="18" charset="0"/>
                <a:cs typeface="Times New Roman" panose="02020603050405020304" pitchFamily="18" charset="0"/>
              </a:rPr>
              <a:t>We tune the hyperparameters embedding size in the range {16, 32, 64, 256, 512, 1024} and learning rate in the range {0.0001, 0.001, 0.01}</a:t>
            </a:r>
          </a:p>
          <a:p>
            <a:r>
              <a:rPr lang="en-US" sz="3800" dirty="0">
                <a:latin typeface="Times New Roman" panose="02020603050405020304" pitchFamily="18" charset="0"/>
                <a:cs typeface="Times New Roman" panose="02020603050405020304" pitchFamily="18" charset="0"/>
              </a:rPr>
              <a:t>The training of the model is stopped early if there is no improvement regarding the metric hits@10 on three subsequent evaluations on the validation set, where the evaluation takes place every 10 epochs.</a:t>
            </a:r>
          </a:p>
          <a:p>
            <a:endParaRPr lang="en-US" dirty="0"/>
          </a:p>
        </p:txBody>
      </p:sp>
    </p:spTree>
    <p:extLst>
      <p:ext uri="{BB962C8B-B14F-4D97-AF65-F5344CB8AC3E}">
        <p14:creationId xmlns:p14="http://schemas.microsoft.com/office/powerpoint/2010/main" val="163581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CF94-44E4-745C-6F5C-10703A43F0FC}"/>
              </a:ext>
            </a:extLst>
          </p:cNvPr>
          <p:cNvSpPr>
            <a:spLocks noGrp="1"/>
          </p:cNvSpPr>
          <p:nvPr>
            <p:ph type="title"/>
          </p:nvPr>
        </p:nvSpPr>
        <p:spPr/>
        <p:txBody>
          <a:bodyPr/>
          <a:lstStyle/>
          <a:p>
            <a:r>
              <a:rPr lang="en-US" dirty="0"/>
              <a:t>Results	</a:t>
            </a:r>
          </a:p>
        </p:txBody>
      </p:sp>
      <p:pic>
        <p:nvPicPr>
          <p:cNvPr id="5" name="Content Placeholder 4">
            <a:extLst>
              <a:ext uri="{FF2B5EF4-FFF2-40B4-BE49-F238E27FC236}">
                <a16:creationId xmlns:a16="http://schemas.microsoft.com/office/drawing/2014/main" id="{6B050624-97C3-4F23-2EA1-004F5098F2F9}"/>
              </a:ext>
            </a:extLst>
          </p:cNvPr>
          <p:cNvPicPr>
            <a:picLocks noGrp="1" noChangeAspect="1"/>
          </p:cNvPicPr>
          <p:nvPr>
            <p:ph idx="1"/>
          </p:nvPr>
        </p:nvPicPr>
        <p:blipFill>
          <a:blip r:embed="rId2"/>
          <a:stretch>
            <a:fillRect/>
          </a:stretch>
        </p:blipFill>
        <p:spPr>
          <a:xfrm>
            <a:off x="1424754" y="1690688"/>
            <a:ext cx="3657744" cy="2233611"/>
          </a:xfrm>
          <a:ln>
            <a:solidFill>
              <a:schemeClr val="accent1"/>
            </a:solidFill>
          </a:ln>
        </p:spPr>
      </p:pic>
      <p:pic>
        <p:nvPicPr>
          <p:cNvPr id="7" name="Picture 6">
            <a:extLst>
              <a:ext uri="{FF2B5EF4-FFF2-40B4-BE49-F238E27FC236}">
                <a16:creationId xmlns:a16="http://schemas.microsoft.com/office/drawing/2014/main" id="{B476A3A7-3ED6-BCFB-4F34-B249E6AEB232}"/>
              </a:ext>
            </a:extLst>
          </p:cNvPr>
          <p:cNvPicPr>
            <a:picLocks noChangeAspect="1"/>
          </p:cNvPicPr>
          <p:nvPr/>
        </p:nvPicPr>
        <p:blipFill>
          <a:blip r:embed="rId3"/>
          <a:stretch>
            <a:fillRect/>
          </a:stretch>
        </p:blipFill>
        <p:spPr>
          <a:xfrm>
            <a:off x="5669052" y="1690688"/>
            <a:ext cx="5437097" cy="2233611"/>
          </a:xfrm>
          <a:prstGeom prst="rect">
            <a:avLst/>
          </a:prstGeom>
          <a:ln>
            <a:solidFill>
              <a:schemeClr val="accent1"/>
            </a:solidFill>
          </a:ln>
        </p:spPr>
      </p:pic>
      <p:sp>
        <p:nvSpPr>
          <p:cNvPr id="9" name="TextBox 8">
            <a:extLst>
              <a:ext uri="{FF2B5EF4-FFF2-40B4-BE49-F238E27FC236}">
                <a16:creationId xmlns:a16="http://schemas.microsoft.com/office/drawing/2014/main" id="{3FB50780-E82C-3F4C-EBCA-C9625A364F5E}"/>
              </a:ext>
            </a:extLst>
          </p:cNvPr>
          <p:cNvSpPr txBox="1"/>
          <p:nvPr/>
        </p:nvSpPr>
        <p:spPr>
          <a:xfrm>
            <a:off x="1341276" y="4085549"/>
            <a:ext cx="3995834"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Results on the test dataset for the object prediction task. The best results are displayed in bold.</a:t>
            </a:r>
          </a:p>
        </p:txBody>
      </p:sp>
      <p:sp>
        <p:nvSpPr>
          <p:cNvPr id="11" name="TextBox 10">
            <a:extLst>
              <a:ext uri="{FF2B5EF4-FFF2-40B4-BE49-F238E27FC236}">
                <a16:creationId xmlns:a16="http://schemas.microsoft.com/office/drawing/2014/main" id="{A861A43C-CECF-9DEC-8EB0-55633AC98371}"/>
              </a:ext>
            </a:extLst>
          </p:cNvPr>
          <p:cNvSpPr txBox="1"/>
          <p:nvPr/>
        </p:nvSpPr>
        <p:spPr>
          <a:xfrm>
            <a:off x="5558713" y="4085549"/>
            <a:ext cx="5638022"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Results of the best models for each relation type. For each model, the performance with respect to the MRR is colored from best (green) to worst (red).</a:t>
            </a:r>
          </a:p>
        </p:txBody>
      </p:sp>
    </p:spTree>
    <p:extLst>
      <p:ext uri="{BB962C8B-B14F-4D97-AF65-F5344CB8AC3E}">
        <p14:creationId xmlns:p14="http://schemas.microsoft.com/office/powerpoint/2010/main" val="26753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37FF-EF7B-2EB9-E9E6-A2ED9A973B5C}"/>
              </a:ext>
            </a:extLst>
          </p:cNvPr>
          <p:cNvSpPr>
            <a:spLocks noGrp="1"/>
          </p:cNvSpPr>
          <p:nvPr>
            <p:ph type="title"/>
          </p:nvPr>
        </p:nvSpPr>
        <p:spPr/>
        <p:txBody>
          <a:bodyPr/>
          <a:lstStyle/>
          <a:p>
            <a:r>
              <a:rPr lang="en-US" dirty="0"/>
              <a:t>Uses in cybersecurity knowledge graphs</a:t>
            </a:r>
          </a:p>
        </p:txBody>
      </p:sp>
      <p:sp>
        <p:nvSpPr>
          <p:cNvPr id="3" name="Content Placeholder 2">
            <a:extLst>
              <a:ext uri="{FF2B5EF4-FFF2-40B4-BE49-F238E27FC236}">
                <a16:creationId xmlns:a16="http://schemas.microsoft.com/office/drawing/2014/main" id="{6B64473F-F872-4DA1-6990-4E7B1FBFCFC5}"/>
              </a:ext>
            </a:extLst>
          </p:cNvPr>
          <p:cNvSpPr>
            <a:spLocks noGrp="1"/>
          </p:cNvSpPr>
          <p:nvPr>
            <p:ph idx="1"/>
          </p:nvPr>
        </p:nvSpPr>
        <p:spPr/>
        <p:txBody>
          <a:bodyPr>
            <a:normAutofit fontScale="92500"/>
          </a:bodyPr>
          <a:lstStyle/>
          <a:p>
            <a:r>
              <a:rPr lang="en-US" dirty="0"/>
              <a:t>From the paper domain knowledge graph construction, we can use the data processing framework for preprocessing the data and extracting the information from the printed contracts and PDF’s by using the OCR.</a:t>
            </a:r>
          </a:p>
          <a:p>
            <a:r>
              <a:rPr lang="en-US" dirty="0"/>
              <a:t>We can also apply the community detection mechanism to the KG, to detect the communities and divide the network into groups. We can use this topic on the cybersecurity knowledge graph, to apply the community detection mechanism to the CKG and group it into based on the Vendor, manufacturer or any other entity.</a:t>
            </a:r>
          </a:p>
          <a:p>
            <a:r>
              <a:rPr lang="en-US" dirty="0"/>
              <a:t>From the other paper we can use the schema of the knowledge graph and by using the same techniques as Object prediction task or by applying the state-of-the-art algorithms to complete the knowledge graph.</a:t>
            </a:r>
          </a:p>
        </p:txBody>
      </p:sp>
    </p:spTree>
    <p:extLst>
      <p:ext uri="{BB962C8B-B14F-4D97-AF65-F5344CB8AC3E}">
        <p14:creationId xmlns:p14="http://schemas.microsoft.com/office/powerpoint/2010/main" val="55295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01D7E2DF-BA76-3533-6173-609F3EBF02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6217" y="2421924"/>
            <a:ext cx="3711146" cy="3711146"/>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46166357-7837-2648-C9CE-65527AD54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2190" y="2421924"/>
            <a:ext cx="5888704" cy="3589302"/>
          </a:xfrm>
          <a:prstGeom prst="rect">
            <a:avLst/>
          </a:prstGeom>
          <a:ln>
            <a:solidFill>
              <a:schemeClr val="accent1"/>
            </a:solidFill>
          </a:ln>
        </p:spPr>
      </p:pic>
    </p:spTree>
    <p:extLst>
      <p:ext uri="{BB962C8B-B14F-4D97-AF65-F5344CB8AC3E}">
        <p14:creationId xmlns:p14="http://schemas.microsoft.com/office/powerpoint/2010/main" val="50768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4AB-5171-40D9-B285-A961F0429AB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4AF86EE-29B5-CF7D-5F94-B8B99A19D2F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Construction of Domain Knowledge Graph</a:t>
            </a:r>
          </a:p>
          <a:p>
            <a:r>
              <a:rPr lang="en-US" dirty="0">
                <a:latin typeface="Times New Roman" panose="02020603050405020304" pitchFamily="18" charset="0"/>
                <a:cs typeface="Times New Roman" panose="02020603050405020304" pitchFamily="18" charset="0"/>
              </a:rPr>
              <a:t>Community detection in Knowledge Graphs and methodologies</a:t>
            </a:r>
          </a:p>
          <a:p>
            <a:r>
              <a:rPr lang="en-US" dirty="0">
                <a:latin typeface="Times New Roman" panose="02020603050405020304" pitchFamily="18" charset="0"/>
                <a:cs typeface="Times New Roman" panose="02020603050405020304" pitchFamily="18" charset="0"/>
              </a:rPr>
              <a:t>A Knowledge Graph Perspective on Supply Chain Resilience</a:t>
            </a:r>
          </a:p>
          <a:p>
            <a:r>
              <a:rPr lang="en-US" dirty="0">
                <a:latin typeface="Times New Roman" panose="02020603050405020304" pitchFamily="18" charset="0"/>
                <a:cs typeface="Times New Roman" panose="02020603050405020304" pitchFamily="18" charset="0"/>
              </a:rPr>
              <a:t>Further Research directions</a:t>
            </a:r>
          </a:p>
          <a:p>
            <a:r>
              <a:rPr lang="en-US" dirty="0">
                <a:latin typeface="Times New Roman" panose="02020603050405020304" pitchFamily="18" charset="0"/>
                <a:cs typeface="Times New Roman" panose="02020603050405020304" pitchFamily="18" charset="0"/>
              </a:rPr>
              <a:t>Application in Cybersecurity Knowledge Graphs</a:t>
            </a:r>
          </a:p>
          <a:p>
            <a:endParaRPr lang="en-US" dirty="0"/>
          </a:p>
          <a:p>
            <a:endParaRPr lang="en-US" dirty="0"/>
          </a:p>
        </p:txBody>
      </p:sp>
    </p:spTree>
    <p:extLst>
      <p:ext uri="{BB962C8B-B14F-4D97-AF65-F5344CB8AC3E}">
        <p14:creationId xmlns:p14="http://schemas.microsoft.com/office/powerpoint/2010/main" val="11663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AC7F-4F27-E1A0-45A9-448DF75FD1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Construction of Domain Knowledge Graph</a:t>
            </a:r>
          </a:p>
        </p:txBody>
      </p:sp>
      <p:sp>
        <p:nvSpPr>
          <p:cNvPr id="3" name="Content Placeholder 2">
            <a:extLst>
              <a:ext uri="{FF2B5EF4-FFF2-40B4-BE49-F238E27FC236}">
                <a16:creationId xmlns:a16="http://schemas.microsoft.com/office/drawing/2014/main" id="{3B2C5603-777C-6D52-7A8A-9099966C2B3D}"/>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Knowledge graph-based information systems can be of essential use in the times of big data. The mechanisms to be taken into consideration when constructing such information systems include:</a:t>
            </a:r>
          </a:p>
          <a:p>
            <a:pPr marL="1028700" lvl="1" indent="-571500">
              <a:buFont typeface="+mj-lt"/>
              <a:buAutoNum type="romanLcPeriod"/>
            </a:pPr>
            <a:r>
              <a:rPr lang="en-US" dirty="0">
                <a:latin typeface="Times New Roman" panose="02020603050405020304" pitchFamily="18" charset="0"/>
                <a:cs typeface="Times New Roman" panose="02020603050405020304" pitchFamily="18" charset="0"/>
              </a:rPr>
              <a:t>Knowledge representation and reasoning, which touches areas of language processing and demands the extraction of schema graph with the assistance  of standard vocabularies</a:t>
            </a:r>
          </a:p>
          <a:p>
            <a:pPr marL="1028700" lvl="1" indent="-571500">
              <a:buFont typeface="+mj-lt"/>
              <a:buAutoNum type="romanLcPeriod"/>
            </a:pPr>
            <a:r>
              <a:rPr lang="en-US" dirty="0">
                <a:latin typeface="Times New Roman" panose="02020603050405020304" pitchFamily="18" charset="0"/>
                <a:cs typeface="Times New Roman" panose="02020603050405020304" pitchFamily="18" charset="0"/>
              </a:rPr>
              <a:t>Knowledge storage, which usually includes graph databases and repositories, and raises the problem of D2R matching.</a:t>
            </a:r>
          </a:p>
          <a:p>
            <a:pPr marL="1028700" lvl="1" indent="-571500">
              <a:buFont typeface="+mj-lt"/>
              <a:buAutoNum type="romanLcPeriod"/>
            </a:pPr>
            <a:r>
              <a:rPr lang="en-US" dirty="0">
                <a:latin typeface="Times New Roman" panose="02020603050405020304" pitchFamily="18" charset="0"/>
                <a:cs typeface="Times New Roman" panose="02020603050405020304" pitchFamily="18" charset="0"/>
              </a:rPr>
              <a:t>Knowledge engineering, which can be based on patterns or other mining techniques.</a:t>
            </a:r>
          </a:p>
          <a:p>
            <a:pPr marL="1028700" lvl="1" indent="-571500">
              <a:buFont typeface="+mj-lt"/>
              <a:buAutoNum type="romanLcPeriod"/>
            </a:pPr>
            <a:r>
              <a:rPr lang="en-US" dirty="0">
                <a:latin typeface="Times New Roman" panose="02020603050405020304" pitchFamily="18" charset="0"/>
                <a:cs typeface="Times New Roman" panose="02020603050405020304" pitchFamily="18" charset="0"/>
              </a:rPr>
              <a:t>(Automatic) Knowledge learning including schema learning and population. Ontology instance linking, ontology alignment and disambiguation needs to be considered in this phase</a:t>
            </a:r>
          </a:p>
        </p:txBody>
      </p:sp>
    </p:spTree>
    <p:extLst>
      <p:ext uri="{BB962C8B-B14F-4D97-AF65-F5344CB8AC3E}">
        <p14:creationId xmlns:p14="http://schemas.microsoft.com/office/powerpoint/2010/main" val="291722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8D8D-DC0B-F029-4FDE-0160AAA6304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Community Detection</a:t>
            </a:r>
          </a:p>
        </p:txBody>
      </p:sp>
      <p:sp>
        <p:nvSpPr>
          <p:cNvPr id="3" name="Content Placeholder 2">
            <a:extLst>
              <a:ext uri="{FF2B5EF4-FFF2-40B4-BE49-F238E27FC236}">
                <a16:creationId xmlns:a16="http://schemas.microsoft.com/office/drawing/2014/main" id="{229B5931-D109-3EBD-8D14-1EB1EB97D5A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process of discovering cohesive groups or clusters in networks is known as community detection. It is one of the key tasks of social network analysis. A community can be defined as a set of entities related more closely with each other in some perspective than those outside the group. The closeness between entities of a group can be measured via similarity or other distance measures </a:t>
            </a:r>
          </a:p>
          <a:p>
            <a:r>
              <a:rPr lang="en-US" sz="2400" dirty="0">
                <a:latin typeface="Times New Roman" panose="02020603050405020304" pitchFamily="18" charset="0"/>
                <a:cs typeface="Times New Roman" panose="02020603050405020304" pitchFamily="18" charset="0"/>
              </a:rPr>
              <a:t>The community detection can be done by using the Label Propagation Algorithm. This works by assigning the unique labels to all the nodes in the graph and label of highest frequency of occurrence in all its adjacent nodes are assigned to it.</a:t>
            </a:r>
          </a:p>
          <a:p>
            <a:r>
              <a:rPr lang="en-US" sz="2400" dirty="0">
                <a:latin typeface="Times New Roman" panose="02020603050405020304" pitchFamily="18" charset="0"/>
                <a:cs typeface="Times New Roman" panose="02020603050405020304" pitchFamily="18" charset="0"/>
              </a:rPr>
              <a:t>However, this algorithm cannot solve problems in which one individual belongs to multiple communities. In other words, communities cannot overlap with each other. </a:t>
            </a:r>
          </a:p>
        </p:txBody>
      </p:sp>
    </p:spTree>
    <p:extLst>
      <p:ext uri="{BB962C8B-B14F-4D97-AF65-F5344CB8AC3E}">
        <p14:creationId xmlns:p14="http://schemas.microsoft.com/office/powerpoint/2010/main" val="95222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A77B-F670-3A3F-0286-86A782E4A5CB}"/>
              </a:ext>
            </a:extLst>
          </p:cNvPr>
          <p:cNvSpPr>
            <a:spLocks noGrp="1"/>
          </p:cNvSpPr>
          <p:nvPr>
            <p:ph type="title"/>
          </p:nvPr>
        </p:nvSpPr>
        <p:spPr>
          <a:xfrm>
            <a:off x="838200" y="365126"/>
            <a:ext cx="10515600" cy="997144"/>
          </a:xfrm>
        </p:spPr>
        <p:txBody>
          <a:bodyPr/>
          <a:lstStyle/>
          <a:p>
            <a:r>
              <a:rPr lang="en-US" dirty="0">
                <a:latin typeface="Times New Roman" panose="02020603050405020304" pitchFamily="18" charset="0"/>
                <a:cs typeface="Times New Roman" panose="02020603050405020304" pitchFamily="18" charset="0"/>
              </a:rPr>
              <a:t>Community Detection</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(contd..)</a:t>
            </a:r>
            <a:endParaRPr lang="en-US" sz="1800" dirty="0"/>
          </a:p>
        </p:txBody>
      </p:sp>
      <p:sp>
        <p:nvSpPr>
          <p:cNvPr id="3" name="Content Placeholder 2">
            <a:extLst>
              <a:ext uri="{FF2B5EF4-FFF2-40B4-BE49-F238E27FC236}">
                <a16:creationId xmlns:a16="http://schemas.microsoft.com/office/drawing/2014/main" id="{9EDF7BAF-0188-53D5-F331-6A6326A6B1F6}"/>
              </a:ext>
            </a:extLst>
          </p:cNvPr>
          <p:cNvSpPr>
            <a:spLocks noGrp="1"/>
          </p:cNvSpPr>
          <p:nvPr>
            <p:ph idx="1"/>
          </p:nvPr>
        </p:nvSpPr>
        <p:spPr>
          <a:xfrm>
            <a:off x="838200" y="1483568"/>
            <a:ext cx="10515600" cy="5103844"/>
          </a:xfrm>
        </p:spPr>
        <p:txBody>
          <a:bodyPr>
            <a:normAutofit/>
          </a:bodyPr>
          <a:lstStyle/>
          <a:p>
            <a:r>
              <a:rPr lang="en-US" sz="2400" dirty="0">
                <a:latin typeface="Times New Roman" panose="02020603050405020304" pitchFamily="18" charset="0"/>
                <a:cs typeface="Times New Roman" panose="02020603050405020304" pitchFamily="18" charset="0"/>
              </a:rPr>
              <a:t>SLPA addressees the issue in LPA, it contains the storage of a label set for each node. Although this is not directly used in the research paper, based on this there are two methodologies COPRA and BMLPA which refine the initialization and updating process of node tags.</a:t>
            </a:r>
          </a:p>
          <a:p>
            <a:r>
              <a:rPr lang="en-US" sz="2400" dirty="0">
                <a:latin typeface="Times New Roman" panose="02020603050405020304" pitchFamily="18" charset="0"/>
                <a:cs typeface="Times New Roman" panose="02020603050405020304" pitchFamily="18" charset="0"/>
              </a:rPr>
              <a:t>First, There exists a Rough Core(RC) Function is initialized to form several non-overlapping communities and each node is given a belonging coefficient and the initial value is set to one.</a:t>
            </a:r>
          </a:p>
          <a:p>
            <a:r>
              <a:rPr lang="en-US" sz="2400" dirty="0">
                <a:latin typeface="Times New Roman" panose="02020603050405020304" pitchFamily="18" charset="0"/>
                <a:cs typeface="Times New Roman" panose="02020603050405020304" pitchFamily="18" charset="0"/>
              </a:rPr>
              <a:t>Then the community labels are propagated and updated iteratively. When updating the community label of a central node, the belonging coefficients of nodes neighboring to central node are summed up and normalized by community. The labels with relatively small coefficients are removed. This process end until the network converges.</a:t>
            </a:r>
          </a:p>
          <a:p>
            <a:r>
              <a:rPr lang="en-US" sz="2400" dirty="0">
                <a:latin typeface="Times New Roman" panose="02020603050405020304" pitchFamily="18" charset="0"/>
                <a:cs typeface="Times New Roman" panose="02020603050405020304" pitchFamily="18" charset="0"/>
              </a:rPr>
              <a:t>Finally, if there are any small groups that are included in larger groups, those properly included groups are removed.</a:t>
            </a:r>
          </a:p>
        </p:txBody>
      </p:sp>
    </p:spTree>
    <p:extLst>
      <p:ext uri="{BB962C8B-B14F-4D97-AF65-F5344CB8AC3E}">
        <p14:creationId xmlns:p14="http://schemas.microsoft.com/office/powerpoint/2010/main" val="249129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8F67-E206-D9AB-C352-5825EBF1DACC}"/>
              </a:ext>
            </a:extLst>
          </p:cNvPr>
          <p:cNvSpPr>
            <a:spLocks noGrp="1"/>
          </p:cNvSpPr>
          <p:nvPr>
            <p:ph type="title"/>
          </p:nvPr>
        </p:nvSpPr>
        <p:spPr>
          <a:xfrm>
            <a:off x="838200" y="318473"/>
            <a:ext cx="10515600" cy="866516"/>
          </a:xfrm>
        </p:spPr>
        <p:txBody>
          <a:bodyPr/>
          <a:lstStyle/>
          <a:p>
            <a:r>
              <a:rPr lang="en-US" dirty="0"/>
              <a:t>System Framework</a:t>
            </a:r>
          </a:p>
        </p:txBody>
      </p:sp>
      <p:pic>
        <p:nvPicPr>
          <p:cNvPr id="5" name="Content Placeholder 4" descr="A diagram of a computer process">
            <a:extLst>
              <a:ext uri="{FF2B5EF4-FFF2-40B4-BE49-F238E27FC236}">
                <a16:creationId xmlns:a16="http://schemas.microsoft.com/office/drawing/2014/main" id="{E1C67A85-7655-408C-47C8-AA03F4C2A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013" y="1425057"/>
            <a:ext cx="9209314" cy="5153025"/>
          </a:xfrm>
          <a:ln>
            <a:solidFill>
              <a:schemeClr val="accent1"/>
            </a:solidFill>
          </a:ln>
        </p:spPr>
      </p:pic>
    </p:spTree>
    <p:extLst>
      <p:ext uri="{BB962C8B-B14F-4D97-AF65-F5344CB8AC3E}">
        <p14:creationId xmlns:p14="http://schemas.microsoft.com/office/powerpoint/2010/main" val="120312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49FD3-F1BB-A6F7-DAF3-DD679775658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Schema</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0C3C8288-4F11-C687-37BD-02B03EA462F5}"/>
              </a:ext>
            </a:extLst>
          </p:cNvPr>
          <p:cNvSpPr>
            <a:spLocks noGrp="1"/>
          </p:cNvSpPr>
          <p:nvPr>
            <p:ph idx="1"/>
          </p:nvPr>
        </p:nvSpPr>
        <p:spPr>
          <a:xfrm>
            <a:off x="630936" y="2807208"/>
            <a:ext cx="3429000" cy="3410712"/>
          </a:xfrm>
        </p:spPr>
        <p:txBody>
          <a:bodyPr anchor="t">
            <a:normAutofit/>
          </a:bodyPr>
          <a:lstStyle/>
          <a:p>
            <a:r>
              <a:rPr lang="en-US" sz="2200" dirty="0"/>
              <a:t>  Knowledge Graph schema.</a:t>
            </a:r>
          </a:p>
        </p:txBody>
      </p:sp>
      <p:pic>
        <p:nvPicPr>
          <p:cNvPr id="5" name="Content Placeholder 4" descr="A diagram of a company&#10;&#10;Description automatically generated">
            <a:extLst>
              <a:ext uri="{FF2B5EF4-FFF2-40B4-BE49-F238E27FC236}">
                <a16:creationId xmlns:a16="http://schemas.microsoft.com/office/drawing/2014/main" id="{A07AE4A8-5A4B-C0F3-7982-F91F31B9D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752" y="640080"/>
            <a:ext cx="6180432" cy="5577840"/>
          </a:xfrm>
          <a:prstGeom prst="rect">
            <a:avLst/>
          </a:prstGeom>
        </p:spPr>
      </p:pic>
    </p:spTree>
    <p:extLst>
      <p:ext uri="{BB962C8B-B14F-4D97-AF65-F5344CB8AC3E}">
        <p14:creationId xmlns:p14="http://schemas.microsoft.com/office/powerpoint/2010/main" val="115465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2776-7FD4-B548-B969-66570A27E2AC}"/>
              </a:ext>
            </a:extLst>
          </p:cNvPr>
          <p:cNvSpPr>
            <a:spLocks noGrp="1"/>
          </p:cNvSpPr>
          <p:nvPr>
            <p:ph type="title"/>
          </p:nvPr>
        </p:nvSpPr>
        <p:spPr>
          <a:xfrm>
            <a:off x="755002" y="858417"/>
            <a:ext cx="10681996" cy="765110"/>
          </a:xfrm>
        </p:spPr>
        <p:txBody>
          <a:bodyPr>
            <a:normAutofit fontScale="90000"/>
          </a:bodyPr>
          <a:lstStyle/>
          <a:p>
            <a:r>
              <a:rPr lang="en-US" dirty="0">
                <a:latin typeface="Times New Roman" panose="02020603050405020304" pitchFamily="18" charset="0"/>
                <a:cs typeface="Times New Roman" panose="02020603050405020304" pitchFamily="18" charset="0"/>
              </a:rPr>
              <a:t>A Knowledge Graph Perspective on Supply Chain Resilience</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F078657-EA1D-148C-C0FC-A866F1D25B8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case of disasters to predict supply chain system only tier 1 info is available most of the time, not tier n , making it hard to predict. Information regarding suppliers is in different location, types and formats. It needs to improve how to identify the risks involved in predicting the supply chain management.</a:t>
            </a:r>
          </a:p>
          <a:p>
            <a:r>
              <a:rPr lang="en-US" sz="2400" dirty="0">
                <a:latin typeface="Times New Roman" panose="02020603050405020304" pitchFamily="18" charset="0"/>
                <a:cs typeface="Times New Roman" panose="02020603050405020304" pitchFamily="18" charset="0"/>
              </a:rPr>
              <a:t>In this paper, we aim at increasing supply chain resilience, based on data from Siemens, by addressing the challenges mentioned above in the following ways:</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Collect different data and create a Knowledge Graph </a:t>
            </a:r>
            <a:r>
              <a:rPr lang="en-US" sz="2000" dirty="0" err="1">
                <a:latin typeface="Times New Roman" panose="02020603050405020304" pitchFamily="18" charset="0"/>
                <a:cs typeface="Times New Roman" panose="02020603050405020304" pitchFamily="18" charset="0"/>
              </a:rPr>
              <a:t>upto</a:t>
            </a:r>
            <a:r>
              <a:rPr lang="en-US" sz="2000" dirty="0">
                <a:latin typeface="Times New Roman" panose="02020603050405020304" pitchFamily="18" charset="0"/>
                <a:cs typeface="Times New Roman" panose="02020603050405020304" pitchFamily="18" charset="0"/>
              </a:rPr>
              <a:t> tier 3</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We apply state-of-the-art knowledge graph completion methods for link prediction in the knowledge graph to predict missing information.</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We use graph analysis algorithms to identify critical entities in the supply network, where we focus on centrality measures to derive an importance score for each supplier</a:t>
            </a:r>
          </a:p>
        </p:txBody>
      </p:sp>
    </p:spTree>
    <p:extLst>
      <p:ext uri="{BB962C8B-B14F-4D97-AF65-F5344CB8AC3E}">
        <p14:creationId xmlns:p14="http://schemas.microsoft.com/office/powerpoint/2010/main" val="221401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0048-0C7F-97D2-9C5F-80BC774D49E2}"/>
              </a:ext>
            </a:extLst>
          </p:cNvPr>
          <p:cNvSpPr>
            <a:spLocks noGrp="1"/>
          </p:cNvSpPr>
          <p:nvPr>
            <p:ph type="title"/>
          </p:nvPr>
        </p:nvSpPr>
        <p:spPr/>
        <p:txBody>
          <a:bodyPr/>
          <a:lstStyle/>
          <a:p>
            <a:r>
              <a:rPr lang="en-US" dirty="0"/>
              <a:t>Knowledge Graph Dataset</a:t>
            </a:r>
          </a:p>
        </p:txBody>
      </p:sp>
      <p:sp>
        <p:nvSpPr>
          <p:cNvPr id="3" name="Content Placeholder 2">
            <a:extLst>
              <a:ext uri="{FF2B5EF4-FFF2-40B4-BE49-F238E27FC236}">
                <a16:creationId xmlns:a16="http://schemas.microsoft.com/office/drawing/2014/main" id="{90C7D97B-9AA8-A2D7-EC08-38FAD9133100}"/>
              </a:ext>
            </a:extLst>
          </p:cNvPr>
          <p:cNvSpPr>
            <a:spLocks noGrp="1"/>
          </p:cNvSpPr>
          <p:nvPr>
            <p:ph idx="1"/>
          </p:nvPr>
        </p:nvSpPr>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Supply chain knowledge graph is constructed from :</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siemens internal sources: to reflect internal knowledge as tier-1 suppliers, business scopes, and Siemens parts</a:t>
            </a:r>
          </a:p>
          <a:p>
            <a:pPr marL="971550" lvl="1" indent="-514350">
              <a:buFont typeface="+mj-lt"/>
              <a:buAutoNum type="romanLcPeriod"/>
            </a:pPr>
            <a:r>
              <a:rPr lang="en-US" sz="2000" dirty="0">
                <a:latin typeface="Times New Roman" panose="02020603050405020304" pitchFamily="18" charset="0"/>
                <a:cs typeface="Times New Roman" panose="02020603050405020304" pitchFamily="18" charset="0"/>
              </a:rPr>
              <a:t>external sources: to reflect external knowledge such as public data about smelters and substances.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information about tier-2 and tier-3 suppliers of Siemens is obtained mainly from public customs data, and a small part is obtained from private customs data and public media.</a:t>
            </a:r>
          </a:p>
          <a:p>
            <a:r>
              <a:rPr lang="en-US" sz="2400" dirty="0">
                <a:latin typeface="Times New Roman" panose="02020603050405020304" pitchFamily="18" charset="0"/>
                <a:cs typeface="Times New Roman" panose="02020603050405020304" pitchFamily="18" charset="0"/>
              </a:rPr>
              <a:t>We define a knowledge graph (KG) as a collection of triples G ⊂ E × R× </a:t>
            </a:r>
            <a:r>
              <a:rPr lang="en-US" sz="2400" dirty="0" err="1">
                <a:latin typeface="Times New Roman" panose="02020603050405020304" pitchFamily="18" charset="0"/>
                <a:cs typeface="Times New Roman" panose="02020603050405020304" pitchFamily="18" charset="0"/>
              </a:rPr>
              <a:t>E,where</a:t>
            </a:r>
            <a:r>
              <a:rPr lang="en-US" sz="2400" dirty="0">
                <a:latin typeface="Times New Roman" panose="02020603050405020304" pitchFamily="18" charset="0"/>
                <a:cs typeface="Times New Roman" panose="02020603050405020304" pitchFamily="18" charset="0"/>
              </a:rPr>
              <a:t> E denotes the set of entities, R is the set of relation types.</a:t>
            </a:r>
          </a:p>
          <a:p>
            <a:r>
              <a:rPr lang="en-US" sz="2400" dirty="0">
                <a:latin typeface="Times New Roman" panose="02020603050405020304" pitchFamily="18" charset="0"/>
                <a:cs typeface="Times New Roman" panose="02020603050405020304" pitchFamily="18" charset="0"/>
              </a:rPr>
              <a:t>Elements in E correspond to supply chain-related entities, e. g., suppliers, smelters, and components, and are represented as nodes in the graph. Every entity has a unique entity type, which is defined by the mapping 𝑡 : E → T , where T stands for the set of entity types.</a:t>
            </a:r>
          </a:p>
          <a:p>
            <a:r>
              <a:rPr lang="en-US" sz="2400" dirty="0">
                <a:latin typeface="Times New Roman" panose="02020603050405020304" pitchFamily="18" charset="0"/>
                <a:cs typeface="Times New Roman" panose="02020603050405020304" pitchFamily="18" charset="0"/>
              </a:rPr>
              <a:t>The entities are connected via relation types specified in R, represented as directed edges in the graph. All entity and relation types and corresponding numbers of nodes and edges are listed in the schema.</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10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1564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Knowledge Graphs in Supply Chains</vt:lpstr>
      <vt:lpstr>Contents</vt:lpstr>
      <vt:lpstr>Construction of Domain Knowledge Graph</vt:lpstr>
      <vt:lpstr>Community Detection</vt:lpstr>
      <vt:lpstr>Community Detection (contd..)</vt:lpstr>
      <vt:lpstr>System Framework</vt:lpstr>
      <vt:lpstr>Schema</vt:lpstr>
      <vt:lpstr>A Knowledge Graph Perspective on Supply Chain Resilience </vt:lpstr>
      <vt:lpstr>Knowledge Graph Dataset</vt:lpstr>
      <vt:lpstr>Knowledge Graph Schema</vt:lpstr>
      <vt:lpstr>Object Prediction Task</vt:lpstr>
      <vt:lpstr>Knowledge graph completion methods</vt:lpstr>
      <vt:lpstr>Experimental Setup</vt:lpstr>
      <vt:lpstr>Results </vt:lpstr>
      <vt:lpstr>Uses in cybersecurity knowledge graphs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Graphs in Supply Chains</dc:title>
  <dc:creator>Kandula Rakesh</dc:creator>
  <cp:lastModifiedBy>Kandula Rakesh</cp:lastModifiedBy>
  <cp:revision>1</cp:revision>
  <dcterms:created xsi:type="dcterms:W3CDTF">2023-07-13T12:47:30Z</dcterms:created>
  <dcterms:modified xsi:type="dcterms:W3CDTF">2023-07-13T15:48:45Z</dcterms:modified>
</cp:coreProperties>
</file>