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9" r:id="rId3"/>
    <p:sldId id="260" r:id="rId4"/>
    <p:sldId id="264" r:id="rId5"/>
    <p:sldId id="263" r:id="rId6"/>
    <p:sldId id="262" r:id="rId7"/>
    <p:sldId id="266" r:id="rId8"/>
    <p:sldId id="265" r:id="rId9"/>
    <p:sldId id="267" r:id="rId10"/>
    <p:sldId id="268" r:id="rId11"/>
    <p:sldId id="271" r:id="rId12"/>
    <p:sldId id="270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80" r:id="rId21"/>
    <p:sldId id="28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DBA6EC-FE5D-4A62-B87D-CE1E873F0EC4}">
          <p14:sldIdLst>
            <p14:sldId id="256"/>
            <p14:sldId id="259"/>
            <p14:sldId id="260"/>
            <p14:sldId id="264"/>
            <p14:sldId id="263"/>
            <p14:sldId id="262"/>
            <p14:sldId id="266"/>
            <p14:sldId id="265"/>
            <p14:sldId id="267"/>
            <p14:sldId id="268"/>
            <p14:sldId id="271"/>
            <p14:sldId id="270"/>
            <p14:sldId id="272"/>
            <p14:sldId id="273"/>
            <p14:sldId id="274"/>
            <p14:sldId id="275"/>
            <p14:sldId id="276"/>
            <p14:sldId id="277"/>
            <p14:sldId id="278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pos="3817" userDrawn="1">
          <p15:clr>
            <a:srgbClr val="A4A3A4"/>
          </p15:clr>
        </p15:guide>
        <p15:guide id="2" orient="horz" pos="70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7971" autoAdjust="0"/>
  </p:normalViewPr>
  <p:slideViewPr>
    <p:cSldViewPr snapToGrid="0">
      <p:cViewPr varScale="1">
        <p:scale>
          <a:sx n="64" d="100"/>
          <a:sy n="64" d="100"/>
        </p:scale>
        <p:origin x="978" y="60"/>
      </p:cViewPr>
      <p:guideLst>
        <p:guide pos="3817"/>
        <p:guide orient="horz" pos="70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5B0BA-6291-4D70-95AF-7A326DAE6236}" type="datetimeFigureOut">
              <a:rPr lang="el-GR" smtClean="0"/>
              <a:t>30/3/2016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CF624-6111-443A-A395-7E54CA38520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0687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CF624-6111-443A-A395-7E54CA385204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05828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CF624-6111-443A-A395-7E54CA385204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8362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CF624-6111-443A-A395-7E54CA385204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17123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CF624-6111-443A-A395-7E54CA385204}" type="slidenum">
              <a:rPr lang="el-GR" smtClean="0"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43829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CF624-6111-443A-A395-7E54CA385204}" type="slidenum">
              <a:rPr lang="el-GR" smtClean="0"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23831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storiarobotics/ArduinoLessons2016" TargetMode="External"/><Relationship Id="rId2" Type="http://schemas.openxmlformats.org/officeDocument/2006/relationships/hyperlink" Target="https://codebender.cc/user/kastoriarobotic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storiarobotics/ArduinoLessons2016" TargetMode="External"/><Relationship Id="rId2" Type="http://schemas.openxmlformats.org/officeDocument/2006/relationships/hyperlink" Target="https://codebender.cc/user/kastoriarobotic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6244" y="603764"/>
            <a:ext cx="10079512" cy="862883"/>
          </a:xfrm>
        </p:spPr>
        <p:txBody>
          <a:bodyPr>
            <a:noAutofit/>
          </a:bodyPr>
          <a:lstStyle/>
          <a:p>
            <a:pPr algn="ctr"/>
            <a:r>
              <a:rPr lang="el-G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Συναντήσεις  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endParaRPr lang="el-G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993" y="5741233"/>
            <a:ext cx="2584803" cy="689547"/>
          </a:xfrm>
        </p:spPr>
        <p:txBody>
          <a:bodyPr>
            <a:normAutofit fontScale="77500" lnSpcReduction="20000"/>
          </a:bodyPr>
          <a:lstStyle/>
          <a:p>
            <a:r>
              <a:rPr lang="el-G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ΠΕΡΛΑΤ ΚΟΤΣΙΑΪ</a:t>
            </a:r>
            <a:endParaRPr lang="en-GB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KastoriaRobotics</a:t>
            </a: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2016</a:t>
            </a:r>
            <a:endParaRPr lang="el-G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2061"/>
            <a:ext cx="8510670" cy="28368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06743" y="5709598"/>
            <a:ext cx="220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#2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9989022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14191" y="2113614"/>
            <a:ext cx="8534401" cy="439045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Το 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 World </a:t>
            </a: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του 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Ανάβει ένα 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Περιμένει 1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Δευτερόλεπτο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Σβήνει το 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  <a:endParaRPr lang="el-G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Περιμένει 1* Δευτερόλεπτο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*Επανάληψη*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763814"/>
          </a:xfrm>
        </p:spPr>
        <p:txBody>
          <a:bodyPr/>
          <a:lstStyle/>
          <a:p>
            <a:pPr algn="ctr"/>
            <a:r>
              <a:rPr lang="en-GB" dirty="0"/>
              <a:t>Project Arduino blink</a:t>
            </a:r>
          </a:p>
        </p:txBody>
      </p:sp>
    </p:spTree>
    <p:extLst>
      <p:ext uri="{BB962C8B-B14F-4D97-AF65-F5344CB8AC3E}">
        <p14:creationId xmlns:p14="http://schemas.microsoft.com/office/powerpoint/2010/main" val="25915959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12247" y="498371"/>
            <a:ext cx="5747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PROJECT ARDUINO BLINK</a:t>
            </a:r>
            <a:endParaRPr lang="en-GB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742980" y="1565263"/>
            <a:ext cx="3544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Τι θα χρειαστούμε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9292" y="2758190"/>
            <a:ext cx="65207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Καλωδια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Αντισταση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220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053533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8206" y="1319902"/>
            <a:ext cx="4950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dirty="0"/>
              <a:t>Τι είναι το </a:t>
            </a:r>
            <a:r>
              <a:rPr lang="en-GB" sz="3200" dirty="0"/>
              <a:t>LED;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8206" y="2359742"/>
            <a:ext cx="81558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/>
              <a:t>Το </a:t>
            </a:r>
            <a:r>
              <a:rPr lang="en-GB" sz="2000" dirty="0"/>
              <a:t>LED </a:t>
            </a:r>
            <a:r>
              <a:rPr lang="el-GR" sz="2000" dirty="0"/>
              <a:t>(</a:t>
            </a:r>
            <a:r>
              <a:rPr lang="en-GB" sz="2000" dirty="0"/>
              <a:t>Light Emitting Diode</a:t>
            </a:r>
            <a:r>
              <a:rPr lang="el-GR" sz="2000" dirty="0"/>
              <a:t> – Δίοδος Εκπομπής Φωτός) </a:t>
            </a:r>
          </a:p>
          <a:p>
            <a:r>
              <a:rPr lang="el-GR" sz="2000" dirty="0"/>
              <a:t>Ειναι ένας ημιαγωγός ο οποίος εκπέμπει φωτεινή ακτινοβολία όταν περάσει ηλεκτροκή τάση κατα την φορά της ορθής πόλωσης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03357" y="538843"/>
            <a:ext cx="7809875" cy="910771"/>
          </a:xfrm>
        </p:spPr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Arduino blink</a:t>
            </a:r>
            <a:endParaRPr lang="el-G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403" y="1745555"/>
            <a:ext cx="3550038" cy="325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679542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12247" y="498371"/>
            <a:ext cx="5747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PROJECT ARDUINO BLINK</a:t>
            </a:r>
            <a:endParaRPr lang="en-GB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742980" y="1565263"/>
            <a:ext cx="3114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Συνδεσμολογία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247" y="1284889"/>
            <a:ext cx="6439799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5315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12247" y="498371"/>
            <a:ext cx="5747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PROJECT ARDUINO BLINK</a:t>
            </a:r>
            <a:endParaRPr lang="en-GB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742980" y="1565263"/>
            <a:ext cx="3544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Στόχος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9292" y="2758190"/>
            <a:ext cx="652072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Κατανόηση</a:t>
            </a:r>
            <a:endParaRPr lang="el-G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l-G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Πως ανάβουμε το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  <a:endParaRPr lang="el-G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Πως σβήνουμε το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Καθυστέρηση προγράμματος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συναρτήσεις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981208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12247" y="498371"/>
            <a:ext cx="5747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PROJECT ARDUINO BLINK</a:t>
            </a:r>
            <a:endParaRPr lang="en-GB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026826" y="2398426"/>
            <a:ext cx="100958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Υλοποίηση του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Blink</a:t>
            </a:r>
          </a:p>
          <a:p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Ο κώδικας θα είναι στο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codebender.cc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στο προφίλ της ομάδας μας (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https://codebender.cc/user/kastoriarobotics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με τίτλο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Blink –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KastoriaRobotics</a:t>
            </a:r>
            <a:endParaRPr lang="el-G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Και στο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https://github.com/kastoriarobotics/ArduinoLessons2016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l-G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257923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12247" y="498371"/>
            <a:ext cx="5747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PROJECT ARDUINO BLINK</a:t>
            </a:r>
            <a:endParaRPr lang="en-GB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742980" y="1565263"/>
            <a:ext cx="3544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Κωδικας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551" y="1960104"/>
            <a:ext cx="6706536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835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12247" y="498371"/>
            <a:ext cx="5747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PROJECT ARDUINO BLINK</a:t>
            </a:r>
            <a:endParaRPr lang="en-GB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742980" y="1565263"/>
            <a:ext cx="3544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Εξάσκηση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2980" y="2612571"/>
            <a:ext cx="83139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Προσπαθήστε να υλοποιήσετε το πρότζεκ διαφορετικά όπως: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/>
              <a:t>Περισσότερα απο ένα </a:t>
            </a:r>
            <a:r>
              <a:rPr lang="en-GB" dirty="0"/>
              <a:t>LED</a:t>
            </a:r>
            <a:endParaRPr lang="el-G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/>
              <a:t>Διαφορετική καθυστέρηση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0338615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70809" y="498371"/>
            <a:ext cx="6429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PROJECT ARDUINO RGB LED</a:t>
            </a:r>
            <a:endParaRPr lang="en-GB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742980" y="1565263"/>
            <a:ext cx="3544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Τι χρειαζόμαστε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2980" y="2612571"/>
            <a:ext cx="83139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Arduino Uno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RGB 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Καλώδια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Breadboard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3 αντιστάσεις 220Ω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5397149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70809" y="498371"/>
            <a:ext cx="6429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PROJECT ARDUINO RGB LED</a:t>
            </a:r>
            <a:endParaRPr lang="en-GB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742980" y="1565263"/>
            <a:ext cx="3544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Στόχος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2980" y="2612571"/>
            <a:ext cx="8313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Κατανόηση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/>
              <a:t>Πως δουλεύει ένα </a:t>
            </a:r>
            <a:r>
              <a:rPr lang="en-GB" dirty="0"/>
              <a:t>RGB 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/>
              <a:t>Δημιουργία και κάλεσμα συναρτήσεων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334" y="1503525"/>
            <a:ext cx="6178585" cy="363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6371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90042" y="538843"/>
            <a:ext cx="4611915" cy="910771"/>
          </a:xfrm>
        </p:spPr>
        <p:txBody>
          <a:bodyPr>
            <a:normAutofit/>
          </a:bodyPr>
          <a:lstStyle/>
          <a:p>
            <a:r>
              <a:rPr lang="el-GR" dirty="0"/>
              <a:t>Περιληψη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4211" y="1538514"/>
            <a:ext cx="4586289" cy="445588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Εισαγωγή στην γλώσσα προγραμματισμού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Δομή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Μεταβλητές – Σταθερές</a:t>
            </a:r>
            <a:endParaRPr 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Τύποι Δεδομένων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Τελεστές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Συναρτήσεις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Δομές ελέγχου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4"/>
          <p:cNvSpPr>
            <a:spLocks noGrp="1"/>
          </p:cNvSpPr>
          <p:nvPr>
            <p:ph type="body" idx="1"/>
          </p:nvPr>
        </p:nvSpPr>
        <p:spPr>
          <a:xfrm>
            <a:off x="6352991" y="1538513"/>
            <a:ext cx="4586289" cy="445588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Γνωστές Συναρτήσεις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rduino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Blink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RGB LED</a:t>
            </a:r>
            <a:endParaRPr lang="el-G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2925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92108" y="498371"/>
            <a:ext cx="4187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PROJECT RGB LED</a:t>
            </a:r>
            <a:endParaRPr lang="en-GB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026826" y="2398426"/>
            <a:ext cx="100958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Υλοποίηση του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 LED</a:t>
            </a:r>
          </a:p>
          <a:p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Ο κώδικας θα είναι στο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codebender.cc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στο προφίλ της ομάδας μας (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https://codebender.cc/user/kastoriarobotics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με τίτλο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 LED –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KastoriaRobotics</a:t>
            </a:r>
            <a:endParaRPr lang="el-G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Και στο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https://github.com/kastoriarobotics/ArduinoLessons2016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l-G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2719" y="1528638"/>
            <a:ext cx="7725853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780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92109" y="498371"/>
            <a:ext cx="4187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PROJECT RGB LED</a:t>
            </a:r>
            <a:endParaRPr lang="en-GB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742980" y="1565263"/>
            <a:ext cx="3544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Εξάσκηση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2980" y="2612571"/>
            <a:ext cx="83139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Προσπαθήστε να υλοποιήσετε το πρότζεκ διαφορετικά όπως: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/>
              <a:t>Αλλάξτε την καθυστέρηση σε 2 δευτερόλεπτα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/>
              <a:t>Πειραματιστείτε με τα χρώματα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l-GR" dirty="0"/>
              <a:t>Κίτρινο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l-GR" dirty="0"/>
              <a:t>Μώβ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l-GR" dirty="0"/>
              <a:t>Πορτοκαλί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l-G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l-G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6834487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03357" y="538843"/>
            <a:ext cx="7809875" cy="910771"/>
          </a:xfrm>
        </p:spPr>
        <p:txBody>
          <a:bodyPr>
            <a:normAutofit fontScale="90000"/>
          </a:bodyPr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Γλωσσα προγραμματισμου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Wiring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14191" y="2113614"/>
            <a:ext cx="8534401" cy="439045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l-GR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400" dirty="0">
                <a:solidFill>
                  <a:schemeClr val="tx1"/>
                </a:solidFill>
              </a:rPr>
              <a:t>Συνάρτηση Αρχικοποιήσης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400" dirty="0">
                <a:solidFill>
                  <a:schemeClr val="tx1"/>
                </a:solidFill>
              </a:rPr>
              <a:t>Συνάρτηση Επανάληψης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24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4301" y="1449614"/>
            <a:ext cx="512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ΔΟΜΗ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19308" y="0"/>
            <a:ext cx="71354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5951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0 L 1.15299 0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6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03357" y="538843"/>
            <a:ext cx="7809875" cy="910771"/>
          </a:xfrm>
        </p:spPr>
        <p:txBody>
          <a:bodyPr>
            <a:normAutofit fontScale="90000"/>
          </a:bodyPr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Γλωσσα προγραμματισμου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Wiring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14191" y="2113614"/>
            <a:ext cx="10106209" cy="4390451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Μεταβλητή</a:t>
            </a: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Ένα συμβολικό όνομα μίας θέσης μνήμης για να μπορούμε να αναφερθούμε σε αυτήν.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Περιέχει μία μονο τιμή την οποία μπορούμε να την αλλάξουμε όποτε μας είναι αναγκαίο.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Σταθερές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Ένα συμβολικό όνομα μίας θέσης μνήμης για να μπορούμε να αναφερθούμε σε αυτήν.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Περιέχει μία μονο τιμή την οποία </a:t>
            </a:r>
            <a:r>
              <a:rPr lang="el-G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ΔΕΝ</a:t>
            </a: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μπορούμε να την αλλάξουμε αργότερα.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4301" y="1449614"/>
            <a:ext cx="512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ΜΕΤΑΒΛΗΤΕΣ - ΣΤΑΘΕΡΕΣ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0650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03357" y="538843"/>
            <a:ext cx="7809875" cy="910771"/>
          </a:xfrm>
        </p:spPr>
        <p:txBody>
          <a:bodyPr>
            <a:normAutofit fontScale="90000"/>
          </a:bodyPr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Γλωσσα προγραμματισμου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Wiring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14191" y="2113614"/>
            <a:ext cx="8534401" cy="474438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Αριθμητικοί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 (55)  , Float ( 42.74)  , Double (3.1415926535)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Θετικοί και αρνητικοί</a:t>
            </a:r>
            <a:endParaRPr 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Χαρακτήρες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(“A”), String (“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KastoriaRobotics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 </a:t>
            </a:r>
            <a:endParaRPr lang="el-G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Λογικοί</a:t>
            </a:r>
            <a:endParaRPr 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 (true</a:t>
            </a: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false)</a:t>
            </a:r>
            <a:endParaRPr lang="el-G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Αλφαριθμητικοί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ASCII Code</a:t>
            </a: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“Q” , “</a:t>
            </a: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,</a:t>
            </a: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“23”)</a:t>
            </a:r>
          </a:p>
          <a:p>
            <a:pPr lvl="1"/>
            <a:endParaRPr 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4301" y="1449614"/>
            <a:ext cx="5126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Τύποι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Δεδομένων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1708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03357" y="538843"/>
            <a:ext cx="7809875" cy="910771"/>
          </a:xfrm>
        </p:spPr>
        <p:txBody>
          <a:bodyPr>
            <a:normAutofit fontScale="90000"/>
          </a:bodyPr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Γλωσσα προγραμματισμου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Wiring</a:t>
            </a:r>
            <a:endParaRPr lang="el-G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14191" y="2113614"/>
            <a:ext cx="8534401" cy="439045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Αριθμητικοί τελεστές ( + , - , * , / , % )</a:t>
            </a:r>
            <a:endParaRPr 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Συγκριτικοί τελεστές (== , != , &gt; , &lt; , &gt;= , &lt;= )</a:t>
            </a:r>
            <a:endParaRPr 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Λογικοί τελεστές ( ! , &amp;&amp; , ||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Απόδοσης τιμής ( =, ++, -- ,+= , -= , *= , /=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4301" y="1449614"/>
            <a:ext cx="5126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Τελεστές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8860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03357" y="538843"/>
            <a:ext cx="7809875" cy="910771"/>
          </a:xfrm>
        </p:spPr>
        <p:txBody>
          <a:bodyPr>
            <a:normAutofit fontScale="90000"/>
          </a:bodyPr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Γλωσσα προγραμματισμου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Wiring</a:t>
            </a:r>
            <a:endParaRPr lang="el-G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14192" y="2113614"/>
            <a:ext cx="5476746" cy="4390451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Ομαδοποίηση ενός σύνολο εντολών.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Δίνουμε ένα στην ομάδα αυτή.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Καλύτερη οργάνωση του προγράματος.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l-G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l-G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ΤύποςΣυνάρτησης  ΟνομαΣυναρτησης ( 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1"/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εντολές......</a:t>
            </a:r>
          </a:p>
          <a:p>
            <a:pPr lvl="1"/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Επιστροφή τιμής!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l-G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4301" y="1449614"/>
            <a:ext cx="5126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Συναρτήσεις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4"/>
          <p:cNvSpPr>
            <a:spLocks noGrp="1"/>
          </p:cNvSpPr>
          <p:nvPr>
            <p:ph type="body" idx="1"/>
          </p:nvPr>
        </p:nvSpPr>
        <p:spPr>
          <a:xfrm>
            <a:off x="714192" y="1449614"/>
            <a:ext cx="4905849" cy="76999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ΠΑΡΑΔΕΙΓΜΑΤΑ:</a:t>
            </a:r>
          </a:p>
          <a:p>
            <a:pPr lvl="1"/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251" y="761753"/>
            <a:ext cx="4565855" cy="53960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26868" y="761752"/>
            <a:ext cx="4610743" cy="5396011"/>
          </a:xfrm>
          <a:prstGeom prst="rect">
            <a:avLst/>
          </a:prstGeom>
        </p:spPr>
      </p:pic>
      <p:sp>
        <p:nvSpPr>
          <p:cNvPr id="11" name="Text Placeholder 4"/>
          <p:cNvSpPr>
            <a:spLocks noGrp="1"/>
          </p:cNvSpPr>
          <p:nvPr>
            <p:ph type="body" idx="1"/>
          </p:nvPr>
        </p:nvSpPr>
        <p:spPr>
          <a:xfrm>
            <a:off x="726894" y="1446339"/>
            <a:ext cx="4905849" cy="76999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Καλεσμα Συνάρτησης</a:t>
            </a:r>
          </a:p>
          <a:p>
            <a:pPr lvl="1"/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577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L -0.4944 0.08102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27" y="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85185E-6 L 0.81302 0.07199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51" y="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/>
      <p:bldP spid="6" grpId="0" build="p"/>
      <p:bldP spid="6" grpId="1" build="p"/>
      <p:bldP spid="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03357" y="538843"/>
            <a:ext cx="7809875" cy="910771"/>
          </a:xfrm>
        </p:spPr>
        <p:txBody>
          <a:bodyPr>
            <a:normAutofit fontScale="90000"/>
          </a:bodyPr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Γλωσσα προγραμματισμου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Wiring</a:t>
            </a:r>
            <a:endParaRPr lang="el-G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14191" y="2113614"/>
            <a:ext cx="8534401" cy="439045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Δομές επιλογής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If-Else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 – Case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Δομές Επανάληψης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Do-while</a:t>
            </a:r>
            <a:endParaRPr lang="el-G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4300" y="1449614"/>
            <a:ext cx="6536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Δομή ελέγχου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ροής προγράμματος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1600" y="2113614"/>
            <a:ext cx="4620270" cy="33723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1600" y="1416957"/>
            <a:ext cx="4039164" cy="34199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1600" y="1972835"/>
            <a:ext cx="4494028" cy="50541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2381" y="-3373463"/>
            <a:ext cx="6215305" cy="45124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382" y="-6114786"/>
            <a:ext cx="4457699" cy="54826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456" y="-6143975"/>
            <a:ext cx="4087943" cy="551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3328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81481E-6 L -0.58841 0.00092 " pathEditMode="relative" rAng="0" ptsTypes="AA">
                                      <p:cBhvr>
                                        <p:cTn id="27" dur="1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427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-0.63542 0.10509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771" y="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48148E-6 L -0.51654 -0.0893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833" y="-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96296E-6 L -0.64349 0.77361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74" y="3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85185E-6 L -0.15156 1.06829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78" y="5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48148E-6 L 0.28568 1.08842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84" y="5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" grpId="1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03357" y="538843"/>
            <a:ext cx="7809875" cy="910771"/>
          </a:xfrm>
        </p:spPr>
        <p:txBody>
          <a:bodyPr>
            <a:normAutofit fontScale="90000"/>
          </a:bodyPr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Γλωσσα προγραμματισμου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Wiring</a:t>
            </a:r>
            <a:endParaRPr lang="el-G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14191" y="2113614"/>
            <a:ext cx="8534401" cy="4390451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pin,Mode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Serial.Begin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(value)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Serial.print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(“text”)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pin,VALUE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analogWrite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pin,Value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digitalRead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pin,Value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Delay(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miliseconds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4300" y="1449614"/>
            <a:ext cx="6536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Γνωστές Συναρτήσεις</a:t>
            </a:r>
          </a:p>
        </p:txBody>
      </p:sp>
    </p:spTree>
    <p:extLst>
      <p:ext uri="{BB962C8B-B14F-4D97-AF65-F5344CB8AC3E}">
        <p14:creationId xmlns:p14="http://schemas.microsoft.com/office/powerpoint/2010/main" val="30761017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2474</TotalTime>
  <Words>546</Words>
  <Application>Microsoft Office PowerPoint</Application>
  <PresentationFormat>Widescreen</PresentationFormat>
  <Paragraphs>157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Gothic</vt:lpstr>
      <vt:lpstr>Times New Roman</vt:lpstr>
      <vt:lpstr>Wingdings 3</vt:lpstr>
      <vt:lpstr>Slice</vt:lpstr>
      <vt:lpstr>Συναντήσεις   Arduino</vt:lpstr>
      <vt:lpstr>Περιληψη</vt:lpstr>
      <vt:lpstr>Γλωσσα προγραμματισμου Wiring</vt:lpstr>
      <vt:lpstr>Γλωσσα προγραμματισμου Wiring</vt:lpstr>
      <vt:lpstr>Γλωσσα προγραμματισμου Wiring</vt:lpstr>
      <vt:lpstr>Γλωσσα προγραμματισμου Wiring</vt:lpstr>
      <vt:lpstr>Γλωσσα προγραμματισμου Wiring</vt:lpstr>
      <vt:lpstr>Γλωσσα προγραμματισμου Wiring</vt:lpstr>
      <vt:lpstr>Γλωσσα προγραμματισμου Wiring</vt:lpstr>
      <vt:lpstr>Project Arduino blink</vt:lpstr>
      <vt:lpstr>PowerPoint Presentation</vt:lpstr>
      <vt:lpstr>Project Arduino blink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TheDoctor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Ρομποτκη σε πλατφορμα Arduino</dc:title>
  <dc:subject>Ρομποτική σε Πλατφόρμα Arduino</dc:subject>
  <dc:creator>Perlat Kotsiai</dc:creator>
  <cp:lastModifiedBy>Perlat Kotsiai</cp:lastModifiedBy>
  <cp:revision>298</cp:revision>
  <dcterms:created xsi:type="dcterms:W3CDTF">2014-12-13T20:53:03Z</dcterms:created>
  <dcterms:modified xsi:type="dcterms:W3CDTF">2016-03-30T07:47:25Z</dcterms:modified>
  <cp:contentStatus/>
</cp:coreProperties>
</file>