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75" r:id="rId10"/>
    <p:sldId id="265" r:id="rId11"/>
    <p:sldId id="272" r:id="rId12"/>
    <p:sldId id="267" r:id="rId13"/>
    <p:sldId id="268" r:id="rId14"/>
    <p:sldId id="269" r:id="rId15"/>
    <p:sldId id="276" r:id="rId16"/>
    <p:sldId id="270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BA6EC-FE5D-4A62-B87D-CE1E873F0EC4}">
          <p14:sldIdLst>
            <p14:sldId id="256"/>
            <p14:sldId id="259"/>
            <p14:sldId id="260"/>
            <p14:sldId id="261"/>
            <p14:sldId id="262"/>
            <p14:sldId id="266"/>
            <p14:sldId id="263"/>
            <p14:sldId id="264"/>
            <p14:sldId id="275"/>
            <p14:sldId id="265"/>
            <p14:sldId id="272"/>
            <p14:sldId id="267"/>
            <p14:sldId id="268"/>
            <p14:sldId id="269"/>
            <p14:sldId id="276"/>
            <p14:sldId id="270"/>
            <p14:sldId id="273"/>
            <p14:sldId id="27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74" autoAdjust="0"/>
    <p:restoredTop sz="87971" autoAdjust="0"/>
  </p:normalViewPr>
  <p:slideViewPr>
    <p:cSldViewPr snapToGrid="0">
      <p:cViewPr>
        <p:scale>
          <a:sx n="66" d="100"/>
          <a:sy n="66" d="100"/>
        </p:scale>
        <p:origin x="-174" y="-36"/>
      </p:cViewPr>
      <p:guideLst>
        <p:guide pos="3817"/>
        <p:guide orient="horz" pos="7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B0BA-6291-4D70-95AF-7A326DAE6236}" type="datetimeFigureOut">
              <a:rPr lang="el-GR" smtClean="0"/>
              <a:t>25/3/2016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F624-6111-443A-A395-7E54CA38520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68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news/45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244" y="603764"/>
            <a:ext cx="10079512" cy="862883"/>
          </a:xfrm>
        </p:spPr>
        <p:txBody>
          <a:bodyPr>
            <a:noAutofit/>
          </a:bodyPr>
          <a:lstStyle/>
          <a:p>
            <a:pPr algn="ctr"/>
            <a:r>
              <a:rPr lang="el-GR" sz="4400" dirty="0" err="1">
                <a:latin typeface="+mn-lt"/>
              </a:rPr>
              <a:t>Συναντησεις</a:t>
            </a:r>
            <a:r>
              <a:rPr lang="el-GR" sz="4400" dirty="0">
                <a:latin typeface="+mn-lt"/>
              </a:rPr>
              <a:t> </a:t>
            </a:r>
            <a:r>
              <a:rPr lang="en-US" sz="4400" dirty="0">
                <a:latin typeface="+mn-lt"/>
              </a:rPr>
              <a:t>Arduino</a:t>
            </a:r>
            <a:endParaRPr lang="el-GR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93" y="5741233"/>
            <a:ext cx="2584803" cy="364881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err="1">
                <a:solidFill>
                  <a:schemeClr val="tx1"/>
                </a:solidFill>
              </a:rPr>
              <a:t>KastoriaRobotics</a:t>
            </a:r>
            <a:r>
              <a:rPr lang="en-GB" b="1" dirty="0">
                <a:solidFill>
                  <a:schemeClr val="tx1"/>
                </a:solidFill>
              </a:rPr>
              <a:t> 2016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061"/>
            <a:ext cx="8510670" cy="283689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69983" y="5741232"/>
            <a:ext cx="2584803" cy="3648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/>
                </a:solidFill>
              </a:rPr>
              <a:t>#4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499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50" y="638003"/>
            <a:ext cx="8534400" cy="1507067"/>
          </a:xfrm>
        </p:spPr>
        <p:txBody>
          <a:bodyPr/>
          <a:lstStyle/>
          <a:p>
            <a:pPr algn="ctr"/>
            <a:r>
              <a:rPr lang="el-GR" dirty="0"/>
              <a:t>Εξασκηση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16913" y="2292044"/>
            <a:ext cx="8037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Συνδέσετε τον αισθητήρα </a:t>
            </a:r>
            <a:r>
              <a:rPr lang="en-GB" sz="2000" dirty="0"/>
              <a:t>flex</a:t>
            </a:r>
            <a:r>
              <a:rPr lang="el-GR" sz="2000" dirty="0"/>
              <a:t>  στην πλακέτα </a:t>
            </a:r>
            <a:r>
              <a:rPr lang="en-GB" sz="2000" dirty="0"/>
              <a:t>Arduino</a:t>
            </a:r>
            <a:endParaRPr lang="el-G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Και στην συνέχεια δείτε τα αποτελέσματα που εμφανίζονται στην οθόνη πιέζοντας τον αιθητήρα ανάλογα.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Χρησιμοποιώντας την συνάρτηση </a:t>
            </a:r>
            <a:r>
              <a:rPr lang="en-GB" sz="2000" dirty="0"/>
              <a:t>map() </a:t>
            </a:r>
            <a:r>
              <a:rPr lang="el-GR" sz="2000" dirty="0"/>
              <a:t>βγάλτε τα αποτελέσματα στην οθόνη από το 0-100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2460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50" y="638003"/>
            <a:ext cx="8534400" cy="1507067"/>
          </a:xfrm>
        </p:spPr>
        <p:txBody>
          <a:bodyPr/>
          <a:lstStyle/>
          <a:p>
            <a:pPr algn="ctr"/>
            <a:r>
              <a:rPr lang="el-GR" dirty="0" err="1"/>
              <a:t>Ερωτησεις</a:t>
            </a:r>
            <a:r>
              <a:rPr lang="el-GR" dirty="0"/>
              <a:t> </a:t>
            </a:r>
            <a:r>
              <a:rPr lang="en-GB" dirty="0"/>
              <a:t>– </a:t>
            </a:r>
            <a:r>
              <a:rPr lang="el-GR" dirty="0" err="1"/>
              <a:t>αποριεσ</a:t>
            </a:r>
            <a:r>
              <a:rPr lang="el-GR" dirty="0"/>
              <a:t> (</a:t>
            </a:r>
            <a:r>
              <a:rPr lang="en-GB" dirty="0"/>
              <a:t>Flex)</a:t>
            </a:r>
          </a:p>
        </p:txBody>
      </p:sp>
    </p:spTree>
    <p:extLst>
      <p:ext uri="{BB962C8B-B14F-4D97-AF65-F5344CB8AC3E}">
        <p14:creationId xmlns:p14="http://schemas.microsoft.com/office/powerpoint/2010/main" val="414688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50" y="638003"/>
            <a:ext cx="8534400" cy="1507067"/>
          </a:xfrm>
        </p:spPr>
        <p:txBody>
          <a:bodyPr/>
          <a:lstStyle/>
          <a:p>
            <a:pPr algn="ctr"/>
            <a:r>
              <a:rPr lang="en-GB" dirty="0" err="1"/>
              <a:t>Photoresistor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16913" y="2292044"/>
            <a:ext cx="803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50" y="2292044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0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50" y="638003"/>
            <a:ext cx="8534400" cy="1507067"/>
          </a:xfrm>
        </p:spPr>
        <p:txBody>
          <a:bodyPr/>
          <a:lstStyle/>
          <a:p>
            <a:pPr algn="ctr"/>
            <a:r>
              <a:rPr lang="en-GB" dirty="0" err="1"/>
              <a:t>photoresistor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16913" y="2292044"/>
            <a:ext cx="8037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Αντιστάτης φωτός ή αλλιώς φωτοκύτταρο </a:t>
            </a:r>
            <a:endParaRPr lang="en-GB" sz="2000" dirty="0"/>
          </a:p>
          <a:p>
            <a:endParaRPr lang="en-GB" sz="2000" dirty="0"/>
          </a:p>
          <a:p>
            <a:r>
              <a:rPr lang="el-GR" sz="2000" dirty="0"/>
              <a:t>Ο τρόπος που λειτουργεί: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/>
              <a:t>	όσο αυξάνεται η φωτεινότητα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/>
              <a:t>	η αντίσταση μικραίνει.</a:t>
            </a:r>
          </a:p>
        </p:txBody>
      </p:sp>
    </p:spTree>
    <p:extLst>
      <p:ext uri="{BB962C8B-B14F-4D97-AF65-F5344CB8AC3E}">
        <p14:creationId xmlns:p14="http://schemas.microsoft.com/office/powerpoint/2010/main" val="176964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50" y="638003"/>
            <a:ext cx="8534400" cy="1507067"/>
          </a:xfrm>
        </p:spPr>
        <p:txBody>
          <a:bodyPr/>
          <a:lstStyle/>
          <a:p>
            <a:pPr algn="ctr"/>
            <a:r>
              <a:rPr lang="en-GB" dirty="0" err="1"/>
              <a:t>Photoresistor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50086" y="2145070"/>
            <a:ext cx="5018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Χρήση: </a:t>
            </a:r>
            <a:endParaRPr lang="en-GB" sz="2000" dirty="0"/>
          </a:p>
          <a:p>
            <a:endParaRPr lang="en-GB" sz="2000" dirty="0"/>
          </a:p>
          <a:p>
            <a:r>
              <a:rPr lang="el-GR" sz="2000" dirty="0"/>
              <a:t>Μπορεί να χρησιμοποιηθεί σε κυκλώματα ανίχνευσης φωτός</a:t>
            </a:r>
            <a:r>
              <a:rPr lang="en-GB" sz="2000" dirty="0"/>
              <a:t> </a:t>
            </a:r>
            <a:r>
              <a:rPr lang="el-GR" sz="2000" dirty="0"/>
              <a:t>(</a:t>
            </a:r>
            <a:r>
              <a:rPr lang="el-GR" sz="2000" dirty="0" err="1"/>
              <a:t>φωτοδιακόπτης</a:t>
            </a:r>
            <a:r>
              <a:rPr lang="el-GR" sz="2000" dirty="0"/>
              <a:t>).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241" y="2145070"/>
            <a:ext cx="6502488" cy="43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57709 -0.0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54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50" y="638003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Project: </a:t>
            </a:r>
            <a:r>
              <a:rPr lang="en-GB" dirty="0" err="1"/>
              <a:t>Photoresistor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969050" y="2145070"/>
            <a:ext cx="5018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Τι χρειαζόμαστε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Arduino Uno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Breadboard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 err="1"/>
              <a:t>Καλωδια</a:t>
            </a:r>
            <a:endParaRPr lang="el-G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/>
              <a:t>10</a:t>
            </a:r>
            <a:r>
              <a:rPr lang="en-GB" sz="2000" dirty="0"/>
              <a:t>k</a:t>
            </a:r>
            <a:r>
              <a:rPr lang="el-GR" sz="2000" dirty="0"/>
              <a:t>Ω αντίσταση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Photoresistor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50086" y="2145070"/>
            <a:ext cx="50189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Τι θα υλοποιήσουμε: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Ανάγνωση τιμών από τον αισθητήρα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Εμφάνιση τιμών στην σειριακή οθόνη</a:t>
            </a:r>
          </a:p>
        </p:txBody>
      </p:sp>
    </p:spTree>
    <p:extLst>
      <p:ext uri="{BB962C8B-B14F-4D97-AF65-F5344CB8AC3E}">
        <p14:creationId xmlns:p14="http://schemas.microsoft.com/office/powerpoint/2010/main" val="322533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772" y="269823"/>
            <a:ext cx="8534400" cy="960847"/>
          </a:xfrm>
        </p:spPr>
        <p:txBody>
          <a:bodyPr/>
          <a:lstStyle/>
          <a:p>
            <a:pPr algn="ctr"/>
            <a:r>
              <a:rPr lang="el-GR" dirty="0" err="1"/>
              <a:t>Συνδεσμολογια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16913" y="2292044"/>
            <a:ext cx="803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89" y="1230670"/>
            <a:ext cx="939296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4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9533" y="773470"/>
            <a:ext cx="21125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4400" dirty="0"/>
              <a:t>Κώδικας</a:t>
            </a:r>
            <a:endParaRPr lang="en-GB" sz="4400" dirty="0"/>
          </a:p>
          <a:p>
            <a:endParaRPr lang="en-GB" sz="3200" dirty="0"/>
          </a:p>
          <a:p>
            <a:r>
              <a:rPr lang="en-GB" sz="3200" dirty="0"/>
              <a:t>	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264" y="3454023"/>
            <a:ext cx="10574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4400" dirty="0"/>
              <a:t>https://codebender.cc/sketch:272378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94479" y="2035354"/>
            <a:ext cx="11727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4400" dirty="0" err="1"/>
              <a:t>Photoresistor</a:t>
            </a:r>
            <a:r>
              <a:rPr lang="en-GB" sz="4400" dirty="0"/>
              <a:t> - ArduinoLessons2016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1989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50" y="638003"/>
            <a:ext cx="8534400" cy="1507067"/>
          </a:xfrm>
        </p:spPr>
        <p:txBody>
          <a:bodyPr/>
          <a:lstStyle/>
          <a:p>
            <a:pPr algn="ctr"/>
            <a:r>
              <a:rPr lang="el-GR" dirty="0" err="1"/>
              <a:t>Ασκησεις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79970" y="2145070"/>
            <a:ext cx="9356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l-GR" sz="2400" dirty="0"/>
          </a:p>
          <a:p>
            <a:pPr marL="457200" indent="-457200">
              <a:buFont typeface="+mj-lt"/>
              <a:buAutoNum type="arabicPeriod"/>
            </a:pPr>
            <a:r>
              <a:rPr lang="el-GR" sz="2400" dirty="0"/>
              <a:t>Να ανάβει ένα </a:t>
            </a:r>
            <a:r>
              <a:rPr lang="en-GB" sz="2400" dirty="0"/>
              <a:t>LED </a:t>
            </a:r>
            <a:r>
              <a:rPr lang="el-GR" sz="2400" dirty="0"/>
              <a:t>και η φωτεινότητα του να είναι με βάση την τιμή που διαβάζει από τον αισθητήρα </a:t>
            </a:r>
            <a:r>
              <a:rPr lang="en-GB" sz="2400" dirty="0"/>
              <a:t>Flex.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l-GR" sz="2400" dirty="0"/>
              <a:t>Να ανάβει ένα </a:t>
            </a:r>
            <a:r>
              <a:rPr lang="en-GB" sz="2400" dirty="0"/>
              <a:t>LED </a:t>
            </a:r>
            <a:r>
              <a:rPr lang="el-GR" sz="2400" dirty="0"/>
              <a:t>και η φωτεινότητα του να είναι με βάση την τιμή που διαβάζει από τον αισθητήρα </a:t>
            </a:r>
            <a:r>
              <a:rPr lang="en-GB" sz="2400" dirty="0" err="1"/>
              <a:t>Photoresistor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08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50" y="638003"/>
            <a:ext cx="8534400" cy="1507067"/>
          </a:xfrm>
        </p:spPr>
        <p:txBody>
          <a:bodyPr/>
          <a:lstStyle/>
          <a:p>
            <a:pPr algn="ctr"/>
            <a:r>
              <a:rPr lang="el-GR" dirty="0"/>
              <a:t>Ερωτήσεις 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68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0042" y="538843"/>
            <a:ext cx="4611915" cy="910771"/>
          </a:xfrm>
        </p:spPr>
        <p:txBody>
          <a:bodyPr>
            <a:normAutofit/>
          </a:bodyPr>
          <a:lstStyle/>
          <a:p>
            <a:r>
              <a:rPr lang="el-GR" dirty="0"/>
              <a:t>Περιληψη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211" y="1538514"/>
            <a:ext cx="8534401" cy="44558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Flex resistor &amp; </a:t>
            </a:r>
            <a:r>
              <a:rPr lang="en-GB" sz="2400" dirty="0" err="1">
                <a:solidFill>
                  <a:schemeClr val="tx1"/>
                </a:solidFill>
              </a:rPr>
              <a:t>Photoresistor</a:t>
            </a:r>
            <a:endParaRPr lang="en-GB" sz="24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400" dirty="0">
                <a:solidFill>
                  <a:schemeClr val="tx1"/>
                </a:solidFill>
              </a:rPr>
              <a:t>Τι είναι</a:t>
            </a:r>
            <a:endParaRPr lang="el-GR" sz="22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Που χρησιμοποιούνται </a:t>
            </a:r>
            <a:endParaRPr lang="en-GB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Συνάρτηση </a:t>
            </a:r>
            <a:r>
              <a:rPr lang="en-GB" sz="2200" dirty="0">
                <a:solidFill>
                  <a:schemeClr val="tx1"/>
                </a:solidFill>
              </a:rPr>
              <a:t>map()</a:t>
            </a:r>
            <a:endParaRPr lang="el-GR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Υλοποίηση </a:t>
            </a:r>
            <a:r>
              <a:rPr lang="en-GB" sz="2200" dirty="0">
                <a:solidFill>
                  <a:schemeClr val="tx1"/>
                </a:solidFill>
              </a:rPr>
              <a:t>project </a:t>
            </a:r>
            <a:r>
              <a:rPr lang="el-GR" sz="2200" dirty="0">
                <a:solidFill>
                  <a:schemeClr val="tx1"/>
                </a:solidFill>
              </a:rPr>
              <a:t>με </a:t>
            </a:r>
            <a:r>
              <a:rPr lang="en-GB" sz="2200" dirty="0">
                <a:solidFill>
                  <a:schemeClr val="tx1"/>
                </a:solidFill>
              </a:rPr>
              <a:t>Flex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solidFill>
                  <a:schemeClr val="tx1"/>
                </a:solidFill>
              </a:rPr>
              <a:t>Υλοποίηση </a:t>
            </a:r>
            <a:r>
              <a:rPr lang="en-GB" sz="2200" dirty="0">
                <a:solidFill>
                  <a:schemeClr val="tx1"/>
                </a:solidFill>
              </a:rPr>
              <a:t>project </a:t>
            </a:r>
            <a:r>
              <a:rPr lang="el-GR" sz="2200" dirty="0">
                <a:solidFill>
                  <a:schemeClr val="tx1"/>
                </a:solidFill>
              </a:rPr>
              <a:t>με </a:t>
            </a:r>
            <a:r>
              <a:rPr lang="en-GB" sz="2200" dirty="0" err="1">
                <a:solidFill>
                  <a:schemeClr val="tx1"/>
                </a:solidFill>
              </a:rPr>
              <a:t>Photoresistor</a:t>
            </a:r>
            <a:endParaRPr lang="en-GB" sz="2200" dirty="0">
              <a:solidFill>
                <a:schemeClr val="tx1"/>
              </a:solidFill>
            </a:endParaRPr>
          </a:p>
          <a:p>
            <a:endParaRPr lang="el-GR" sz="22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l-G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883" y="579009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Flex resistor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479">
            <a:off x="2816583" y="881216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1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29193 -0.005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479">
            <a:off x="6435642" y="763229"/>
            <a:ext cx="5715000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7664" y="773470"/>
            <a:ext cx="66362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4400" dirty="0"/>
              <a:t>Τι είναι ο αισθητήρας </a:t>
            </a:r>
            <a:r>
              <a:rPr lang="en-GB" sz="4400" dirty="0"/>
              <a:t>Flex ;</a:t>
            </a:r>
          </a:p>
          <a:p>
            <a:endParaRPr lang="en-GB" sz="3200" dirty="0"/>
          </a:p>
          <a:p>
            <a:r>
              <a:rPr lang="en-GB" sz="3200" dirty="0"/>
              <a:t>	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265" y="1986419"/>
            <a:ext cx="8155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Αναλογικός αισθητήρας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Μεταβάλλει την αντίσταση του ανάλογα με το πόσο θα το λυγίσουμε</a:t>
            </a:r>
            <a:r>
              <a:rPr lang="en-GB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Όσο περισσότερο λυγίσουμε τον αισθητήρα </a:t>
            </a:r>
            <a:r>
              <a:rPr lang="en-GB" sz="2000" dirty="0"/>
              <a:t> </a:t>
            </a:r>
            <a:r>
              <a:rPr lang="el-GR" sz="2000" dirty="0"/>
              <a:t>θα μειώνεται ή θα αυξάνεται και η αντίσταση του (αναλογα την πλευρά που θα το λυγίσουμε)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645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538" y="773470"/>
            <a:ext cx="99265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4400" dirty="0"/>
              <a:t>Που χρησιμοποιείται ο αισθητήρας </a:t>
            </a:r>
            <a:r>
              <a:rPr lang="en-GB" sz="4400" dirty="0"/>
              <a:t>Flex ;</a:t>
            </a:r>
          </a:p>
          <a:p>
            <a:endParaRPr lang="en-GB" sz="3200" dirty="0"/>
          </a:p>
          <a:p>
            <a:r>
              <a:rPr lang="en-GB" sz="3200" dirty="0"/>
              <a:t>	</a:t>
            </a:r>
          </a:p>
          <a:p>
            <a:r>
              <a:rPr lang="en-GB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789132"/>
            <a:ext cx="7064478" cy="4200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1850" y="6322814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 tooltip="https://www.sparkfun.com/news/453"/>
              </a:rPr>
              <a:t>https://www.sparkfun.com/news/453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32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79466 -0.01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40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9463" y="773470"/>
            <a:ext cx="5732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/>
              <a:t>Project : Flex Resistor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396866" y="1899075"/>
            <a:ext cx="2518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Χρειαζόμαστε: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Arduino UNO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Breadboard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Καλώδια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Αντίσταση 220Ω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Flex Resistor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1712" y="2176073"/>
            <a:ext cx="4884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Στόχος:</a:t>
            </a:r>
          </a:p>
          <a:p>
            <a:r>
              <a:rPr lang="el-GR" dirty="0"/>
              <a:t>Πως λειτουργεί ο αισθητήρας.</a:t>
            </a:r>
          </a:p>
          <a:p>
            <a:r>
              <a:rPr lang="el-GR" dirty="0"/>
              <a:t>Εκτύπωση στην σειριακή οθόνη.</a:t>
            </a:r>
          </a:p>
          <a:p>
            <a:r>
              <a:rPr lang="el-GR" dirty="0"/>
              <a:t>Ανάγνωση δεδομένων από αναλογικό </a:t>
            </a:r>
            <a:r>
              <a:rPr lang="en-GB" dirty="0"/>
              <a:t>pin</a:t>
            </a:r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6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5.55112E-17 L -0.42539 0.0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4842" y="773470"/>
            <a:ext cx="388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4400" dirty="0"/>
              <a:t>Συνδεσμολογία 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65" y="1542911"/>
            <a:ext cx="10058400" cy="50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9533" y="773470"/>
            <a:ext cx="21125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4400" dirty="0"/>
              <a:t>Κώδικας</a:t>
            </a:r>
            <a:endParaRPr lang="en-GB" sz="4400" dirty="0"/>
          </a:p>
          <a:p>
            <a:endParaRPr lang="en-GB" sz="3200" dirty="0"/>
          </a:p>
          <a:p>
            <a:r>
              <a:rPr lang="en-GB" sz="3200" dirty="0"/>
              <a:t>	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264" y="3454023"/>
            <a:ext cx="10574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4400" dirty="0"/>
              <a:t>https://codebender.cc/sketch:272093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7405" y="2035354"/>
            <a:ext cx="10574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4400" dirty="0"/>
              <a:t>Flex - ArduinoLessons2016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120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0457" y="378357"/>
            <a:ext cx="5070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4400" dirty="0"/>
              <a:t>Συνάρτηση </a:t>
            </a:r>
            <a:r>
              <a:rPr lang="en-GB" sz="4400" dirty="0"/>
              <a:t>map()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8264" y="3454023"/>
            <a:ext cx="10574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7976" y="1376531"/>
            <a:ext cx="10574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sz="2000" dirty="0"/>
              <a:t>Επιστρέφει μια τιμή από ένα εύρος τιμών σε ανάλογη τιμή άλλου εύρους τιμών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l-GR" sz="20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sz="2000" dirty="0"/>
              <a:t>Σύνταξη 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map(value, </a:t>
            </a:r>
            <a:r>
              <a:rPr lang="en-US" sz="2400" dirty="0" err="1"/>
              <a:t>fromLow</a:t>
            </a:r>
            <a:r>
              <a:rPr lang="en-US" sz="2400" dirty="0"/>
              <a:t>, </a:t>
            </a:r>
            <a:r>
              <a:rPr lang="en-US" sz="2400" dirty="0" err="1"/>
              <a:t>fromHigh</a:t>
            </a:r>
            <a:r>
              <a:rPr lang="en-US" sz="2400" dirty="0"/>
              <a:t>, </a:t>
            </a:r>
            <a:r>
              <a:rPr lang="en-US" sz="2400" dirty="0" err="1"/>
              <a:t>toLow</a:t>
            </a:r>
            <a:r>
              <a:rPr lang="en-US" sz="2400" dirty="0"/>
              <a:t>, </a:t>
            </a:r>
            <a:r>
              <a:rPr lang="en-US" sz="2400" dirty="0" err="1"/>
              <a:t>toHigh</a:t>
            </a:r>
            <a:r>
              <a:rPr lang="en-US" sz="2400" dirty="0"/>
              <a:t>)</a:t>
            </a:r>
            <a:endParaRPr lang="el-GR" sz="24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sz="2000" dirty="0"/>
              <a:t>Όπου </a:t>
            </a:r>
            <a:endParaRPr lang="en-GB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Value</a:t>
            </a:r>
            <a:r>
              <a:rPr lang="el-GR" sz="2000" dirty="0"/>
              <a:t>	     -</a:t>
            </a:r>
            <a:r>
              <a:rPr lang="en-GB" sz="2000" dirty="0"/>
              <a:t> </a:t>
            </a:r>
            <a:r>
              <a:rPr lang="el-GR" sz="2000" dirty="0"/>
              <a:t>μεταβλητή τιμή που θέλουμε να πάρουμε σε άλλη κλίμακα</a:t>
            </a:r>
            <a:endParaRPr lang="en-GB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fromLow</a:t>
            </a:r>
            <a:r>
              <a:rPr lang="en-GB" sz="2000" dirty="0"/>
              <a:t>    </a:t>
            </a:r>
            <a:r>
              <a:rPr lang="el-GR" sz="2000" dirty="0"/>
              <a:t>- η κατώτερη τιμή της αρχικής κλίμακας</a:t>
            </a:r>
            <a:endParaRPr lang="en-GB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FromHigh</a:t>
            </a:r>
            <a:r>
              <a:rPr lang="el-GR" sz="2000" dirty="0"/>
              <a:t>   - η υψηλότερη τιμή της αρχικής κλίμακας</a:t>
            </a:r>
            <a:endParaRPr lang="en-GB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toLow</a:t>
            </a:r>
            <a:r>
              <a:rPr lang="el-GR" sz="2000" dirty="0"/>
              <a:t>	     - η χαμηλότερη τιμή της νέας </a:t>
            </a:r>
            <a:r>
              <a:rPr lang="el-GR" sz="2000" dirty="0" err="1"/>
              <a:t>κίμακας</a:t>
            </a:r>
            <a:endParaRPr lang="el-GR" sz="2000" dirty="0"/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 err="1"/>
              <a:t>toHigh</a:t>
            </a:r>
            <a:r>
              <a:rPr lang="el-GR" sz="2000" dirty="0"/>
              <a:t>	     - η υψηλότερη τιμή της κλίμακας</a:t>
            </a:r>
            <a:endParaRPr lang="en-GB" sz="2000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l-GR" sz="2000" dirty="0"/>
            </a:br>
            <a:r>
              <a:rPr lang="el-GR" sz="2000" dirty="0"/>
              <a:t>Παράδειγμα:</a:t>
            </a:r>
            <a:br>
              <a:rPr lang="el-GR" sz="2000" dirty="0"/>
            </a:br>
            <a:r>
              <a:rPr lang="en-GB" sz="2000" dirty="0"/>
              <a:t>map(</a:t>
            </a:r>
            <a:r>
              <a:rPr lang="en-GB" sz="2000" dirty="0" err="1"/>
              <a:t>metavliti</a:t>
            </a:r>
            <a:r>
              <a:rPr lang="en-GB" sz="2000" dirty="0"/>
              <a:t>, 0,1024,0,255);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060519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297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Slice</vt:lpstr>
      <vt:lpstr>Συναντησεις Arduino</vt:lpstr>
      <vt:lpstr>Περιληψη</vt:lpstr>
      <vt:lpstr>Flex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Εξασκηση</vt:lpstr>
      <vt:lpstr>Ερωτησεις – αποριεσ (Flex)</vt:lpstr>
      <vt:lpstr>Photoresistor</vt:lpstr>
      <vt:lpstr>photoresistor</vt:lpstr>
      <vt:lpstr>Photoresistor</vt:lpstr>
      <vt:lpstr>Project: Photoresistor</vt:lpstr>
      <vt:lpstr>Συνδεσμολογια</vt:lpstr>
      <vt:lpstr>PowerPoint Presentation</vt:lpstr>
      <vt:lpstr>Ασκησεις</vt:lpstr>
      <vt:lpstr>Ερωτήσεις ;</vt:lpstr>
    </vt:vector>
  </TitlesOfParts>
  <Company>TheDoctor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Ρομποτκη σε πλατφορμα Arduino</dc:title>
  <dc:subject>Ρομποτική σε Πλατφόρμα Arduino</dc:subject>
  <dc:creator>Perlat Kotsiai</dc:creator>
  <cp:lastModifiedBy>Perlat Kotsiai</cp:lastModifiedBy>
  <cp:revision>223</cp:revision>
  <dcterms:created xsi:type="dcterms:W3CDTF">2014-12-13T20:53:03Z</dcterms:created>
  <dcterms:modified xsi:type="dcterms:W3CDTF">2016-03-25T21:48:04Z</dcterms:modified>
  <cp:contentStatus/>
</cp:coreProperties>
</file>