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6" r:id="rId1"/>
  </p:sldMasterIdLst>
  <p:notesMasterIdLst>
    <p:notesMasterId r:id="rId10"/>
  </p:notesMasterIdLst>
  <p:sldIdLst>
    <p:sldId id="257" r:id="rId2"/>
    <p:sldId id="262" r:id="rId3"/>
    <p:sldId id="258" r:id="rId4"/>
    <p:sldId id="259" r:id="rId5"/>
    <p:sldId id="260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2BDF1-6461-468D-B5B9-236F4B8FFA04}" type="datetimeFigureOut">
              <a:rPr lang="en-GB" smtClean="0"/>
              <a:t>09/04/2016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073E4-63D9-45CC-A234-9BA194C61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80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LauncHub</a:t>
            </a:r>
            <a:r>
              <a:rPr lang="en-GB" baseline="0" dirty="0"/>
              <a:t> </a:t>
            </a:r>
            <a:r>
              <a:rPr lang="el-GR" baseline="0" dirty="0"/>
              <a:t>με εδρα Βουλγαρια οπου χρηματοδοτεί με ποσο απο 20.000 – 200.000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073E4-63D9-45CC-A234-9BA194C610A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40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81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7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6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4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86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6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3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3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7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3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9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095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bender.cc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codebender.cc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codebender.cc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hyperlink" Target="https://twitter.com/codebender_c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Codebender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Online code editor for Arduino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204" y="840918"/>
            <a:ext cx="12192000" cy="52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2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Περιεχόμενα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Τι είναι το </a:t>
            </a:r>
            <a:r>
              <a:rPr lang="en-GB" dirty="0"/>
              <a:t>Codebender</a:t>
            </a:r>
          </a:p>
          <a:p>
            <a:r>
              <a:rPr lang="en-GB" dirty="0"/>
              <a:t>Codebender VS Arduino IDE</a:t>
            </a:r>
          </a:p>
          <a:p>
            <a:r>
              <a:rPr lang="en-GB" dirty="0"/>
              <a:t>From DIY to DIT </a:t>
            </a:r>
          </a:p>
          <a:p>
            <a:r>
              <a:rPr lang="en-GB" dirty="0"/>
              <a:t>How to use Codebender</a:t>
            </a:r>
          </a:p>
          <a:p>
            <a:r>
              <a:rPr lang="el-GR" dirty="0"/>
              <a:t>Σχετικές πληροφορίες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966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Τι είναι το </a:t>
            </a:r>
            <a:r>
              <a:rPr lang="en-GB" dirty="0"/>
              <a:t>Codebender?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66457" cy="4195481"/>
          </a:xfrm>
        </p:spPr>
        <p:txBody>
          <a:bodyPr/>
          <a:lstStyle/>
          <a:p>
            <a:r>
              <a:rPr lang="el-GR" dirty="0"/>
              <a:t>Ειναι ενα </a:t>
            </a:r>
            <a:r>
              <a:rPr lang="en-GB" dirty="0"/>
              <a:t>online </a:t>
            </a:r>
            <a:r>
              <a:rPr lang="el-GR" dirty="0"/>
              <a:t>περιβάλλον ανάπτυξης κώδικα για την πλατφόρμα </a:t>
            </a:r>
            <a:r>
              <a:rPr lang="en-GB" dirty="0"/>
              <a:t>Arduino</a:t>
            </a:r>
            <a:endParaRPr lang="el-GR" dirty="0"/>
          </a:p>
          <a:p>
            <a:r>
              <a:rPr lang="el-GR" dirty="0"/>
              <a:t>Πάνω από 68150  χρήστες</a:t>
            </a:r>
            <a:endParaRPr lang="en-GB" dirty="0"/>
          </a:p>
          <a:p>
            <a:r>
              <a:rPr lang="el-GR" dirty="0"/>
              <a:t>Ελληνική </a:t>
            </a:r>
            <a:r>
              <a:rPr lang="en-GB" dirty="0"/>
              <a:t>Start-up </a:t>
            </a:r>
            <a:r>
              <a:rPr lang="el-GR" dirty="0"/>
              <a:t>εταιρία που ξεκίνησε απο μια παρέα φοιτητών στην Πάτρα – 2012</a:t>
            </a:r>
            <a:endParaRPr lang="en-GB" dirty="0"/>
          </a:p>
          <a:p>
            <a:r>
              <a:rPr lang="el-GR" dirty="0"/>
              <a:t>Χρηματοδοτήθηκε απο την </a:t>
            </a:r>
            <a:r>
              <a:rPr lang="en-GB" dirty="0"/>
              <a:t>LauncHub </a:t>
            </a:r>
            <a:r>
              <a:rPr lang="el-GR" dirty="0"/>
              <a:t>&amp; απο καμπάνια στο </a:t>
            </a:r>
            <a:r>
              <a:rPr lang="en-GB" dirty="0"/>
              <a:t>Indiegogo</a:t>
            </a:r>
          </a:p>
          <a:p>
            <a:r>
              <a:rPr lang="el-GR" dirty="0"/>
              <a:t>Προγραμματισμός απο τον φυλλομετρητή (</a:t>
            </a:r>
            <a:r>
              <a:rPr lang="en-GB" dirty="0"/>
              <a:t>browser) </a:t>
            </a:r>
            <a:r>
              <a:rPr lang="el-GR" dirty="0"/>
              <a:t>ανεξάρτητα απο Λειτουργικό Σύστημα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451" y="4751437"/>
            <a:ext cx="5928370" cy="123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5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Codebender VS Arduino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Γιατί </a:t>
            </a:r>
            <a:r>
              <a:rPr lang="en-GB" dirty="0"/>
              <a:t>Codebender </a:t>
            </a:r>
            <a:r>
              <a:rPr lang="el-GR" dirty="0"/>
              <a:t>και όχι </a:t>
            </a:r>
            <a:r>
              <a:rPr lang="en-GB" dirty="0"/>
              <a:t>Arduino IDE?</a:t>
            </a:r>
          </a:p>
          <a:p>
            <a:pPr lvl="1"/>
            <a:r>
              <a:rPr lang="el-GR" dirty="0"/>
              <a:t>Το </a:t>
            </a:r>
            <a:r>
              <a:rPr lang="en-GB" dirty="0"/>
              <a:t>Arduino IDE </a:t>
            </a:r>
            <a:r>
              <a:rPr lang="el-GR" dirty="0"/>
              <a:t>είναι </a:t>
            </a:r>
            <a:r>
              <a:rPr lang="en-GB" dirty="0"/>
              <a:t>cross platform </a:t>
            </a:r>
            <a:r>
              <a:rPr lang="el-GR" dirty="0"/>
              <a:t>και αρκετά εύκολο στην χρήση του.</a:t>
            </a:r>
          </a:p>
          <a:p>
            <a:r>
              <a:rPr lang="el-GR" dirty="0"/>
              <a:t>Η καινοτομία του </a:t>
            </a:r>
            <a:r>
              <a:rPr lang="en-GB" dirty="0"/>
              <a:t>Codebender</a:t>
            </a:r>
            <a:r>
              <a:rPr lang="el-GR" dirty="0"/>
              <a:t> :</a:t>
            </a:r>
            <a:endParaRPr lang="en-GB" dirty="0"/>
          </a:p>
          <a:p>
            <a:pPr lvl="1"/>
            <a:r>
              <a:rPr lang="el-GR" dirty="0"/>
              <a:t>Επεξεργασία κώδικα μέσω του </a:t>
            </a:r>
            <a:r>
              <a:rPr lang="en-GB" dirty="0"/>
              <a:t>Browser (Firefox, Google Chrome)</a:t>
            </a:r>
            <a:endParaRPr lang="el-GR" dirty="0"/>
          </a:p>
          <a:p>
            <a:pPr lvl="1"/>
            <a:r>
              <a:rPr lang="el-GR" dirty="0"/>
              <a:t>Μια κοινότητα οπου μπορείς να μοιραστείς τον κώδικα σου με άλλους χρήστες</a:t>
            </a:r>
          </a:p>
          <a:p>
            <a:pPr lvl="1"/>
            <a:r>
              <a:rPr lang="el-GR" dirty="0"/>
              <a:t>Να δείς τον κώδικα απο άλλους χρήστες και να τον επεξεργαστείς</a:t>
            </a:r>
          </a:p>
          <a:p>
            <a:pPr lvl="1"/>
            <a:r>
              <a:rPr lang="el-GR" dirty="0"/>
              <a:t>Περιέχει σχεδόν όλες τις πλακέτες </a:t>
            </a:r>
            <a:r>
              <a:rPr lang="en-GB" dirty="0"/>
              <a:t>Arduino (8</a:t>
            </a:r>
            <a:r>
              <a:rPr lang="el-GR" dirty="0"/>
              <a:t>8</a:t>
            </a:r>
            <a:r>
              <a:rPr lang="en-GB" dirty="0"/>
              <a:t>)</a:t>
            </a:r>
          </a:p>
          <a:p>
            <a:pPr lvl="1"/>
            <a:r>
              <a:rPr lang="el-GR" dirty="0"/>
              <a:t>Αποθήκευση των </a:t>
            </a:r>
            <a:r>
              <a:rPr lang="en-GB" dirty="0"/>
              <a:t>sketch </a:t>
            </a:r>
            <a:r>
              <a:rPr lang="el-GR" dirty="0"/>
              <a:t>στο </a:t>
            </a:r>
            <a:r>
              <a:rPr lang="en-GB" dirty="0"/>
              <a:t>cloud</a:t>
            </a:r>
            <a:endParaRPr lang="el-GR" dirty="0"/>
          </a:p>
          <a:p>
            <a:pPr lvl="1"/>
            <a:endParaRPr lang="el-GR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82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From DIY to DIT</a:t>
            </a:r>
            <a:br>
              <a:rPr lang="en-GB" dirty="0"/>
            </a:br>
            <a:r>
              <a:rPr lang="en-GB" sz="1800" dirty="0"/>
              <a:t>*Do It Yourself  2  Do It Together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it yourself when you can do it together with friends?</a:t>
            </a:r>
            <a:endParaRPr lang="en-GB" dirty="0"/>
          </a:p>
          <a:p>
            <a:r>
              <a:rPr lang="el-GR" dirty="0"/>
              <a:t>Με το </a:t>
            </a:r>
            <a:r>
              <a:rPr lang="en-GB" dirty="0"/>
              <a:t>Codebender </a:t>
            </a:r>
            <a:r>
              <a:rPr lang="el-GR" dirty="0"/>
              <a:t>μπορείς να </a:t>
            </a:r>
          </a:p>
          <a:p>
            <a:pPr lvl="1"/>
            <a:r>
              <a:rPr lang="el-GR" dirty="0"/>
              <a:t>Προγραμματίσεις ένα ήδη υπάρχων </a:t>
            </a:r>
            <a:r>
              <a:rPr lang="en-GB" dirty="0"/>
              <a:t>sketch (sample)</a:t>
            </a:r>
          </a:p>
          <a:p>
            <a:pPr lvl="1"/>
            <a:r>
              <a:rPr lang="el-GR" dirty="0"/>
              <a:t>Να κλωνοποιήσεις ενα υπάρχων </a:t>
            </a:r>
            <a:r>
              <a:rPr lang="en-GB" dirty="0"/>
              <a:t>sketch </a:t>
            </a:r>
            <a:r>
              <a:rPr lang="el-GR" dirty="0"/>
              <a:t>και να το τροποποιήσεις</a:t>
            </a:r>
          </a:p>
          <a:p>
            <a:pPr lvl="1"/>
            <a:r>
              <a:rPr lang="el-GR" dirty="0"/>
              <a:t>Μοιραστείς την δουλειά σου με την κοινότητα</a:t>
            </a:r>
          </a:p>
          <a:p>
            <a:pPr lvl="1"/>
            <a:r>
              <a:rPr lang="el-GR" dirty="0"/>
              <a:t>Ενσωματώσεις τον κώδικα σου στην ιστοσελίδα σου, </a:t>
            </a:r>
            <a:r>
              <a:rPr lang="en-GB" dirty="0"/>
              <a:t>blog</a:t>
            </a:r>
            <a:r>
              <a:rPr lang="el-GR" dirty="0"/>
              <a:t>, η σε κάποιο </a:t>
            </a:r>
            <a:r>
              <a:rPr lang="en-GB" dirty="0"/>
              <a:t>tutorial.</a:t>
            </a:r>
            <a:r>
              <a:rPr lang="el-GR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46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How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	</a:t>
            </a:r>
            <a:r>
              <a:rPr lang="el-GR" dirty="0"/>
              <a:t>Για να χρησιμοποιήσουμε το </a:t>
            </a:r>
            <a:r>
              <a:rPr lang="en-GB" dirty="0"/>
              <a:t>Codebender </a:t>
            </a:r>
          </a:p>
          <a:p>
            <a:pPr lvl="1"/>
            <a:r>
              <a:rPr lang="en-GB" dirty="0"/>
              <a:t>E</a:t>
            </a:r>
            <a:r>
              <a:rPr lang="el-GR" dirty="0"/>
              <a:t>πίσκεψη της σελίδας </a:t>
            </a:r>
            <a:r>
              <a:rPr lang="en-GB" dirty="0">
                <a:hlinkClick r:id="rId2"/>
              </a:rPr>
              <a:t>Codebender.cc</a:t>
            </a:r>
            <a:endParaRPr lang="en-GB" dirty="0"/>
          </a:p>
          <a:p>
            <a:pPr lvl="1"/>
            <a:r>
              <a:rPr lang="el-GR" dirty="0"/>
              <a:t>Εγγραφή (δωρεάν)</a:t>
            </a:r>
            <a:endParaRPr lang="en-GB" dirty="0"/>
          </a:p>
          <a:p>
            <a:pPr lvl="1"/>
            <a:r>
              <a:rPr lang="en-GB" dirty="0"/>
              <a:t>Getting Started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GB" dirty="0"/>
              <a:t>Install Browser Plugin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GB" dirty="0"/>
              <a:t>Install the Arduino Drivers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US" dirty="0"/>
              <a:t>Try Codebender with your Arduino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GB" dirty="0"/>
              <a:t>Start Coding</a:t>
            </a:r>
          </a:p>
        </p:txBody>
      </p:sp>
    </p:spTree>
    <p:extLst>
      <p:ext uri="{BB962C8B-B14F-4D97-AF65-F5344CB8AC3E}">
        <p14:creationId xmlns:p14="http://schemas.microsoft.com/office/powerpoint/2010/main" val="334192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Arduino Blink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Υλοποίηση του </a:t>
            </a:r>
            <a:r>
              <a:rPr lang="en-GB" dirty="0"/>
              <a:t>Arduino Blink </a:t>
            </a:r>
            <a:r>
              <a:rPr lang="el-GR" dirty="0"/>
              <a:t>χρησιμοποιώντας το </a:t>
            </a:r>
            <a:r>
              <a:rPr lang="en-GB"/>
              <a:t>Codebender</a:t>
            </a:r>
          </a:p>
        </p:txBody>
      </p:sp>
    </p:spTree>
    <p:extLst>
      <p:ext uri="{BB962C8B-B14F-4D97-AF65-F5344CB8AC3E}">
        <p14:creationId xmlns:p14="http://schemas.microsoft.com/office/powerpoint/2010/main" val="208129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Codebender.cc</a:t>
            </a:r>
            <a:endParaRPr lang="en-GB" dirty="0"/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www.facebook.com/codebender.cc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4"/>
              </a:rPr>
              <a:t>twitter.com/</a:t>
            </a:r>
            <a:r>
              <a:rPr lang="en-GB" dirty="0" err="1">
                <a:hlinkClick r:id="rId4"/>
              </a:rPr>
              <a:t>Codebender_cc</a:t>
            </a:r>
            <a:r>
              <a:rPr lang="en-GB" dirty="0">
                <a:hlinkClick r:id="rId4"/>
              </a:rPr>
              <a:t>/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2" y="1750560"/>
            <a:ext cx="1648690" cy="703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949" y="2653671"/>
            <a:ext cx="812394" cy="812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97" y="3432702"/>
            <a:ext cx="918497" cy="918497"/>
          </a:xfrm>
          <a:prstGeom prst="rect">
            <a:avLst/>
          </a:prstGeom>
          <a:effectLst>
            <a:glow>
              <a:schemeClr val="tx1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6866315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279</TotalTime>
  <Words>245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Codebender</vt:lpstr>
      <vt:lpstr>Περιεχόμενα</vt:lpstr>
      <vt:lpstr>Τι είναι το Codebender?</vt:lpstr>
      <vt:lpstr>Codebender VS Arduino IDE</vt:lpstr>
      <vt:lpstr>From DIY to DIT *Do It Yourself  2  Do It Together</vt:lpstr>
      <vt:lpstr>How to</vt:lpstr>
      <vt:lpstr>Arduino Blink</vt:lpstr>
      <vt:lpstr>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Codebender</dc:title>
  <dc:creator>Perlat Kotsiai</dc:creator>
  <cp:lastModifiedBy>Perlat Kotsiai</cp:lastModifiedBy>
  <cp:revision>40</cp:revision>
  <dcterms:created xsi:type="dcterms:W3CDTF">2015-03-25T10:42:23Z</dcterms:created>
  <dcterms:modified xsi:type="dcterms:W3CDTF">2016-04-09T06:41:53Z</dcterms:modified>
</cp:coreProperties>
</file>