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87" r:id="rId4"/>
    <p:sldId id="288" r:id="rId5"/>
    <p:sldId id="260" r:id="rId6"/>
    <p:sldId id="278" r:id="rId7"/>
    <p:sldId id="281" r:id="rId8"/>
    <p:sldId id="282" r:id="rId9"/>
    <p:sldId id="283" r:id="rId10"/>
    <p:sldId id="27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BA6EC-FE5D-4A62-B87D-CE1E873F0EC4}">
          <p14:sldIdLst>
            <p14:sldId id="256"/>
            <p14:sldId id="259"/>
            <p14:sldId id="287"/>
            <p14:sldId id="288"/>
            <p14:sldId id="260"/>
            <p14:sldId id="278"/>
            <p14:sldId id="281"/>
            <p14:sldId id="282"/>
            <p14:sldId id="283"/>
            <p14:sldId id="27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74" autoAdjust="0"/>
    <p:restoredTop sz="87971" autoAdjust="0"/>
  </p:normalViewPr>
  <p:slideViewPr>
    <p:cSldViewPr snapToGrid="0">
      <p:cViewPr varScale="1">
        <p:scale>
          <a:sx n="63" d="100"/>
          <a:sy n="63" d="100"/>
        </p:scale>
        <p:origin x="90" y="84"/>
      </p:cViewPr>
      <p:guideLst>
        <p:guide pos="3817"/>
        <p:guide orient="horz" pos="7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B0BA-6291-4D70-95AF-7A326DAE6236}" type="datetimeFigureOut">
              <a:rPr lang="el-GR" smtClean="0"/>
              <a:t>9/4/2016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F624-6111-443A-A395-7E54CA3852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68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244" y="603764"/>
            <a:ext cx="10079512" cy="862883"/>
          </a:xfrm>
        </p:spPr>
        <p:txBody>
          <a:bodyPr>
            <a:noAutofit/>
          </a:bodyPr>
          <a:lstStyle/>
          <a:p>
            <a:pPr algn="ctr"/>
            <a:r>
              <a:rPr lang="el-GR" sz="4400" dirty="0" err="1">
                <a:latin typeface="+mn-lt"/>
              </a:rPr>
              <a:t>Συναντησεις</a:t>
            </a:r>
            <a:r>
              <a:rPr lang="el-GR" sz="4400" dirty="0">
                <a:latin typeface="+mn-lt"/>
              </a:rPr>
              <a:t> </a:t>
            </a:r>
            <a:r>
              <a:rPr lang="en-US" sz="4400" dirty="0">
                <a:latin typeface="+mn-lt"/>
              </a:rPr>
              <a:t>Arduino</a:t>
            </a:r>
            <a:endParaRPr lang="el-GR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993" y="5741233"/>
            <a:ext cx="2584803" cy="364881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err="1">
                <a:solidFill>
                  <a:schemeClr val="tx1"/>
                </a:solidFill>
              </a:rPr>
              <a:t>KastoriaRobotics</a:t>
            </a:r>
            <a:r>
              <a:rPr lang="en-GB" b="1" dirty="0">
                <a:solidFill>
                  <a:schemeClr val="tx1"/>
                </a:solidFill>
              </a:rPr>
              <a:t> 2016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061"/>
            <a:ext cx="8510670" cy="283689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69983" y="5741232"/>
            <a:ext cx="2584803" cy="3648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/>
                </a:solidFill>
              </a:rPr>
              <a:t>#</a:t>
            </a:r>
            <a:r>
              <a:rPr lang="el-GR" b="1" dirty="0">
                <a:solidFill>
                  <a:schemeClr val="tx1"/>
                </a:solidFill>
              </a:rPr>
              <a:t>5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499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0042" y="538843"/>
            <a:ext cx="4611915" cy="910771"/>
          </a:xfrm>
        </p:spPr>
        <p:txBody>
          <a:bodyPr>
            <a:normAutofit/>
          </a:bodyPr>
          <a:lstStyle/>
          <a:p>
            <a:r>
              <a:rPr lang="el-GR" dirty="0"/>
              <a:t>ΟΜαδες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538514"/>
            <a:ext cx="4547356" cy="44558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</a:rPr>
              <a:t>1</a:t>
            </a:r>
            <a:r>
              <a:rPr lang="el-GR" sz="2400" baseline="30000" dirty="0">
                <a:solidFill>
                  <a:schemeClr val="tx1"/>
                </a:solidFill>
              </a:rPr>
              <a:t>η</a:t>
            </a:r>
            <a:r>
              <a:rPr lang="el-GR" sz="2400" dirty="0">
                <a:solidFill>
                  <a:schemeClr val="tx1"/>
                </a:solidFill>
              </a:rPr>
              <a:t> ομάδα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</a:rPr>
              <a:t>Αισθητήρας Υπερήχων</a:t>
            </a:r>
            <a:r>
              <a:rPr lang="en-GB" sz="2400" dirty="0">
                <a:solidFill>
                  <a:schemeClr val="tx1"/>
                </a:solidFill>
              </a:rPr>
              <a:t> HC-SR04</a:t>
            </a:r>
            <a:endParaRPr lang="el-GR" sz="24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Συνδεσμολογία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Υλοποίηση – κώδικας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idx="1"/>
          </p:nvPr>
        </p:nvSpPr>
        <p:spPr>
          <a:xfrm>
            <a:off x="6263051" y="1538514"/>
            <a:ext cx="4547356" cy="44558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</a:rPr>
              <a:t>2</a:t>
            </a:r>
            <a:r>
              <a:rPr lang="el-GR" sz="2400" baseline="30000" dirty="0">
                <a:solidFill>
                  <a:schemeClr val="tx1"/>
                </a:solidFill>
              </a:rPr>
              <a:t>η</a:t>
            </a:r>
            <a:r>
              <a:rPr lang="el-GR" sz="2400" dirty="0">
                <a:solidFill>
                  <a:schemeClr val="tx1"/>
                </a:solidFill>
              </a:rPr>
              <a:t> ομάδα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</a:rPr>
              <a:t>Αισθητήρας </a:t>
            </a:r>
            <a:r>
              <a:rPr lang="en-GB" sz="2400" dirty="0">
                <a:solidFill>
                  <a:schemeClr val="tx1"/>
                </a:solidFill>
              </a:rPr>
              <a:t>DHT</a:t>
            </a:r>
            <a:endParaRPr lang="el-GR" sz="24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Συνδεσμολογία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Υλοποίηση - κώδικας</a:t>
            </a:r>
          </a:p>
        </p:txBody>
      </p:sp>
    </p:spTree>
    <p:extLst>
      <p:ext uri="{BB962C8B-B14F-4D97-AF65-F5344CB8AC3E}">
        <p14:creationId xmlns:p14="http://schemas.microsoft.com/office/powerpoint/2010/main" val="183375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50" y="638003"/>
            <a:ext cx="8534400" cy="1507067"/>
          </a:xfrm>
        </p:spPr>
        <p:txBody>
          <a:bodyPr/>
          <a:lstStyle/>
          <a:p>
            <a:pPr algn="ctr"/>
            <a:r>
              <a:rPr lang="el-GR" dirty="0"/>
              <a:t>Ερωτήσεις 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68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0042" y="538843"/>
            <a:ext cx="4611915" cy="910771"/>
          </a:xfrm>
        </p:spPr>
        <p:txBody>
          <a:bodyPr>
            <a:normAutofit/>
          </a:bodyPr>
          <a:lstStyle/>
          <a:p>
            <a:r>
              <a:rPr lang="el-GR" dirty="0"/>
              <a:t>Περιληψη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538514"/>
            <a:ext cx="4547356" cy="44558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Βιβλιοθήκες</a:t>
            </a:r>
            <a:endParaRPr lang="en-GB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Αισθητήρες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Θερμοκρασίας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Υγρασίας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Απόστασης</a:t>
            </a: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0042" y="538843"/>
            <a:ext cx="5689238" cy="910771"/>
          </a:xfrm>
        </p:spPr>
        <p:txBody>
          <a:bodyPr>
            <a:normAutofit/>
          </a:bodyPr>
          <a:lstStyle/>
          <a:p>
            <a:r>
              <a:rPr lang="el-GR" dirty="0"/>
              <a:t>βιβλιοθηκεσ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538514"/>
            <a:ext cx="9038908" cy="44558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Έτοιμος κώδικας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l-GR" sz="2200" dirty="0">
                <a:solidFill>
                  <a:schemeClr val="tx1"/>
                </a:solidFill>
              </a:rPr>
              <a:t>#</a:t>
            </a:r>
            <a:r>
              <a:rPr lang="en-GB" sz="2200" dirty="0">
                <a:solidFill>
                  <a:schemeClr val="tx1"/>
                </a:solidFill>
              </a:rPr>
              <a:t>include &lt;</a:t>
            </a:r>
            <a:r>
              <a:rPr lang="en-GB" sz="2200" dirty="0" err="1">
                <a:solidFill>
                  <a:schemeClr val="tx1"/>
                </a:solidFill>
              </a:rPr>
              <a:t>Onoma_Bibliothikis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0042" y="538843"/>
            <a:ext cx="5689238" cy="910771"/>
          </a:xfrm>
        </p:spPr>
        <p:txBody>
          <a:bodyPr>
            <a:normAutofit/>
          </a:bodyPr>
          <a:lstStyle/>
          <a:p>
            <a:r>
              <a:rPr lang="el-GR" dirty="0"/>
              <a:t>Εισαγωγη βιβλιοθηκησ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538514"/>
            <a:ext cx="9038908" cy="44558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Κατεβάζουμε την βιβλιοθήκη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Εξαγωγη της βιβλιοθηκης στον φακελο: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HOME/Arduino/Libraries   (Linux)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C:/ProgramFiles/Arduino/Libraries	(Windows)</a:t>
            </a:r>
          </a:p>
          <a:p>
            <a:pPr lvl="1"/>
            <a:endParaRPr lang="en-GB" sz="22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Arduino IDE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Sketch -&gt; Include Library -&gt; “</a:t>
            </a:r>
            <a:r>
              <a:rPr lang="en-GB" sz="2000" dirty="0" err="1">
                <a:solidFill>
                  <a:schemeClr val="tx1"/>
                </a:solidFill>
              </a:rPr>
              <a:t>Onoma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Bibliothikis</a:t>
            </a:r>
            <a:r>
              <a:rPr lang="en-GB" sz="2000" dirty="0">
                <a:solidFill>
                  <a:schemeClr val="tx1"/>
                </a:solidFill>
              </a:rPr>
              <a:t>”</a:t>
            </a:r>
            <a:endParaRPr lang="el-G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883" y="579009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Ultrasonic Sensor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01" y="1717565"/>
            <a:ext cx="4738460" cy="47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0042" y="538843"/>
            <a:ext cx="5833643" cy="910771"/>
          </a:xfrm>
        </p:spPr>
        <p:txBody>
          <a:bodyPr>
            <a:normAutofit/>
          </a:bodyPr>
          <a:lstStyle/>
          <a:p>
            <a:r>
              <a:rPr lang="en-GB" dirty="0"/>
              <a:t>Ultrasonic sensor</a:t>
            </a:r>
            <a:r>
              <a:rPr lang="el-GR" dirty="0"/>
              <a:t> 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538514"/>
            <a:ext cx="9419158" cy="2014155"/>
          </a:xfrm>
        </p:spPr>
        <p:txBody>
          <a:bodyPr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Τι είναι Υπέρηχος 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</a:rPr>
              <a:t>Ήχος του οποίου η συχνότητα είναι παραπάνω από ότι μπορεί να αντιληθφεί το ανθρώπινο αυτί.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</a:rPr>
              <a:t>Μερικά ζώα όμως μπορούν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212" y="3552669"/>
            <a:ext cx="80197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l-G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200" dirty="0"/>
              <a:t>Χρησιμοποιείται: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2000" dirty="0"/>
              <a:t>Υπολογισμός απόστασης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2000" dirty="0"/>
              <a:t>Ιατρική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2000" dirty="0"/>
              <a:t>Πλοήγηση σκαφών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2000" dirty="0"/>
              <a:t>Πάρκινγ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1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0042" y="538843"/>
            <a:ext cx="5833643" cy="910771"/>
          </a:xfrm>
        </p:spPr>
        <p:txBody>
          <a:bodyPr>
            <a:normAutofit/>
          </a:bodyPr>
          <a:lstStyle/>
          <a:p>
            <a:r>
              <a:rPr lang="en-GB" dirty="0"/>
              <a:t>Ultrasonic sensor</a:t>
            </a:r>
            <a:r>
              <a:rPr lang="el-GR" dirty="0"/>
              <a:t> (3)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538514"/>
            <a:ext cx="9419158" cy="2014155"/>
          </a:xfrm>
        </p:spPr>
        <p:txBody>
          <a:bodyPr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Πώς δουλεύει; </a:t>
            </a:r>
            <a:endParaRPr lang="el-GR" sz="2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42" y="2239849"/>
            <a:ext cx="7285219" cy="39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883" y="579009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DHT Sensor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01" y="2110857"/>
            <a:ext cx="4738460" cy="39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29193 -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0042" y="538843"/>
            <a:ext cx="5833643" cy="910771"/>
          </a:xfrm>
        </p:spPr>
        <p:txBody>
          <a:bodyPr>
            <a:normAutofit/>
          </a:bodyPr>
          <a:lstStyle/>
          <a:p>
            <a:r>
              <a:rPr lang="en-GB" dirty="0" err="1"/>
              <a:t>DHt</a:t>
            </a:r>
            <a:r>
              <a:rPr lang="en-GB" dirty="0"/>
              <a:t> sensor</a:t>
            </a:r>
            <a:r>
              <a:rPr lang="el-GR" dirty="0"/>
              <a:t> 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538514"/>
            <a:ext cx="9419158" cy="2014155"/>
          </a:xfrm>
        </p:spPr>
        <p:txBody>
          <a:bodyPr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l-GR" sz="2200" dirty="0">
                <a:solidFill>
                  <a:schemeClr val="tx1"/>
                </a:solidFill>
              </a:rPr>
              <a:t>Αισθητήρες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tx1"/>
                </a:solidFill>
              </a:rPr>
              <a:t>Θερμοκρασίας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tx1"/>
                </a:solidFill>
              </a:rPr>
              <a:t>Υγρασίας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212" y="3552669"/>
            <a:ext cx="80197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l-G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200" dirty="0"/>
              <a:t>Χρησιμοποιείται: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l-GR" sz="2000" dirty="0"/>
              <a:t> Μετρήσεις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l-GR" sz="2000" dirty="0"/>
              <a:t>θερμοκρασίας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l-GR" sz="2000" dirty="0"/>
              <a:t>υγρασίας 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1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2089</TotalTime>
  <Words>123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Slice</vt:lpstr>
      <vt:lpstr>Συναντησεις Arduino</vt:lpstr>
      <vt:lpstr>Περιληψη</vt:lpstr>
      <vt:lpstr>βιβλιοθηκεσ</vt:lpstr>
      <vt:lpstr>Εισαγωγη βιβλιοθηκησ</vt:lpstr>
      <vt:lpstr>Ultrasonic Sensor</vt:lpstr>
      <vt:lpstr>Ultrasonic sensor (2)</vt:lpstr>
      <vt:lpstr>Ultrasonic sensor (3)</vt:lpstr>
      <vt:lpstr>DHT Sensor</vt:lpstr>
      <vt:lpstr>DHt sensor (2)</vt:lpstr>
      <vt:lpstr>ΟΜαδες</vt:lpstr>
      <vt:lpstr>Ερωτήσεις ;</vt:lpstr>
    </vt:vector>
  </TitlesOfParts>
  <Company>TheDoctor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Ρομποτκη σε πλατφορμα Arduino</dc:title>
  <dc:subject>Ρομποτική σε Πλατφόρμα Arduino</dc:subject>
  <dc:creator>Perlat Kotsiai</dc:creator>
  <cp:lastModifiedBy>Perlat Kotsiai</cp:lastModifiedBy>
  <cp:revision>271</cp:revision>
  <dcterms:created xsi:type="dcterms:W3CDTF">2014-12-13T20:53:03Z</dcterms:created>
  <dcterms:modified xsi:type="dcterms:W3CDTF">2016-04-09T06:43:36Z</dcterms:modified>
  <cp:contentStatus/>
</cp:coreProperties>
</file>