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Chanthel	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ONLYOFFICE/2.4.526.0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