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313" r:id="rId6"/>
    <p:sldId id="296" r:id="rId7"/>
    <p:sldId id="260" r:id="rId8"/>
    <p:sldId id="266" r:id="rId9"/>
    <p:sldId id="302" r:id="rId10"/>
    <p:sldId id="301" r:id="rId11"/>
    <p:sldId id="320" r:id="rId12"/>
    <p:sldId id="321" r:id="rId13"/>
    <p:sldId id="322" r:id="rId14"/>
    <p:sldId id="323" r:id="rId15"/>
    <p:sldId id="324" r:id="rId16"/>
    <p:sldId id="300" r:id="rId17"/>
    <p:sldId id="299" r:id="rId18"/>
    <p:sldId id="318" r:id="rId19"/>
    <p:sldId id="319" r:id="rId20"/>
    <p:sldId id="304" r:id="rId21"/>
    <p:sldId id="314" r:id="rId22"/>
    <p:sldId id="325" r:id="rId23"/>
    <p:sldId id="326" r:id="rId24"/>
    <p:sldId id="315" r:id="rId25"/>
    <p:sldId id="309" r:id="rId26"/>
    <p:sldId id="275" r:id="rId27"/>
    <p:sldId id="312" r:id="rId28"/>
    <p:sldId id="316" r:id="rId29"/>
    <p:sldId id="317" r:id="rId30"/>
    <p:sldId id="268" r:id="rId31"/>
    <p:sldId id="265" r:id="rId32"/>
    <p:sldId id="262"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Neuton" panose="020B0604020202020204" charset="0"/>
      <p:regular r:id="rId39"/>
      <p:bold r:id="rId40"/>
      <p:italic r:id="rId41"/>
    </p:embeddedFont>
    <p:embeddedFont>
      <p:font typeface="Yellowtail"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etendra Sahu" initials="JS" lastIdx="1" clrIdx="0">
    <p:extLst>
      <p:ext uri="{19B8F6BF-5375-455C-9EA6-DF929625EA0E}">
        <p15:presenceInfo xmlns:p15="http://schemas.microsoft.com/office/powerpoint/2012/main" userId="a3bf9a608e22d6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37E15-D646-4EE1-B772-5DD382F48C84}">
  <a:tblStyle styleId="{D7637E15-D646-4EE1-B772-5DD382F48C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246CED-52D1-4927-97C1-43CD241638D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tendra Sahu" userId="a3bf9a608e22d64b" providerId="LiveId" clId="{3ABB8024-D2BF-4A38-858D-724D883AC970}"/>
    <pc:docChg chg="undo redo custSel addSld delSld modSld sldOrd">
      <pc:chgData name="Jeetendra Sahu" userId="a3bf9a608e22d64b" providerId="LiveId" clId="{3ABB8024-D2BF-4A38-858D-724D883AC970}" dt="2021-05-22T23:49:42.129" v="3146" actId="20577"/>
      <pc:docMkLst>
        <pc:docMk/>
      </pc:docMkLst>
      <pc:sldChg chg="modSp mod">
        <pc:chgData name="Jeetendra Sahu" userId="a3bf9a608e22d64b" providerId="LiveId" clId="{3ABB8024-D2BF-4A38-858D-724D883AC970}" dt="2021-05-18T03:17:30.150" v="7" actId="20577"/>
        <pc:sldMkLst>
          <pc:docMk/>
          <pc:sldMk cId="0" sldId="256"/>
        </pc:sldMkLst>
        <pc:spChg chg="mod">
          <ac:chgData name="Jeetendra Sahu" userId="a3bf9a608e22d64b" providerId="LiveId" clId="{3ABB8024-D2BF-4A38-858D-724D883AC970}" dt="2021-05-18T03:17:30.150" v="7" actId="20577"/>
          <ac:spMkLst>
            <pc:docMk/>
            <pc:sldMk cId="0" sldId="256"/>
            <ac:spMk id="639" creationId="{00000000-0000-0000-0000-000000000000}"/>
          </ac:spMkLst>
        </pc:spChg>
      </pc:sldChg>
      <pc:sldChg chg="addSp delSp modSp">
        <pc:chgData name="Jeetendra Sahu" userId="a3bf9a608e22d64b" providerId="LiveId" clId="{3ABB8024-D2BF-4A38-858D-724D883AC970}" dt="2021-05-18T05:04:04.438" v="1271" actId="255"/>
        <pc:sldMkLst>
          <pc:docMk/>
          <pc:sldMk cId="0" sldId="257"/>
        </pc:sldMkLst>
        <pc:spChg chg="del">
          <ac:chgData name="Jeetendra Sahu" userId="a3bf9a608e22d64b" providerId="LiveId" clId="{3ABB8024-D2BF-4A38-858D-724D883AC970}" dt="2021-05-18T05:03:56.322" v="1269" actId="12084"/>
          <ac:spMkLst>
            <pc:docMk/>
            <pc:sldMk cId="0" sldId="257"/>
            <ac:spMk id="644" creationId="{00000000-0000-0000-0000-000000000000}"/>
          </ac:spMkLst>
        </pc:spChg>
        <pc:spChg chg="del">
          <ac:chgData name="Jeetendra Sahu" userId="a3bf9a608e22d64b" providerId="LiveId" clId="{3ABB8024-D2BF-4A38-858D-724D883AC970}" dt="2021-05-18T05:02:21.857" v="1257" actId="12084"/>
          <ac:spMkLst>
            <pc:docMk/>
            <pc:sldMk cId="0" sldId="257"/>
            <ac:spMk id="647" creationId="{00000000-0000-0000-0000-000000000000}"/>
          </ac:spMkLst>
        </pc:spChg>
        <pc:graphicFrameChg chg="add mod">
          <ac:chgData name="Jeetendra Sahu" userId="a3bf9a608e22d64b" providerId="LiveId" clId="{3ABB8024-D2BF-4A38-858D-724D883AC970}" dt="2021-05-18T05:03:01.627" v="1268" actId="108"/>
          <ac:graphicFrameMkLst>
            <pc:docMk/>
            <pc:sldMk cId="0" sldId="257"/>
            <ac:graphicFrameMk id="2" creationId="{7FCDE3D1-B67A-4612-A2F6-313111D65CB8}"/>
          </ac:graphicFrameMkLst>
        </pc:graphicFrameChg>
        <pc:graphicFrameChg chg="add mod">
          <ac:chgData name="Jeetendra Sahu" userId="a3bf9a608e22d64b" providerId="LiveId" clId="{3ABB8024-D2BF-4A38-858D-724D883AC970}" dt="2021-05-18T05:04:04.438" v="1271" actId="255"/>
          <ac:graphicFrameMkLst>
            <pc:docMk/>
            <pc:sldMk cId="0" sldId="257"/>
            <ac:graphicFrameMk id="3" creationId="{3C0C3226-58AB-4E87-9E64-EACBF392E90F}"/>
          </ac:graphicFrameMkLst>
        </pc:graphicFrameChg>
      </pc:sldChg>
      <pc:sldChg chg="modSp mod">
        <pc:chgData name="Jeetendra Sahu" userId="a3bf9a608e22d64b" providerId="LiveId" clId="{3ABB8024-D2BF-4A38-858D-724D883AC970}" dt="2021-05-18T03:18:14.083" v="14" actId="20577"/>
        <pc:sldMkLst>
          <pc:docMk/>
          <pc:sldMk cId="0" sldId="258"/>
        </pc:sldMkLst>
        <pc:spChg chg="mod">
          <ac:chgData name="Jeetendra Sahu" userId="a3bf9a608e22d64b" providerId="LiveId" clId="{3ABB8024-D2BF-4A38-858D-724D883AC970}" dt="2021-05-18T03:18:14.083" v="14" actId="20577"/>
          <ac:spMkLst>
            <pc:docMk/>
            <pc:sldMk cId="0" sldId="258"/>
            <ac:spMk id="653" creationId="{00000000-0000-0000-0000-000000000000}"/>
          </ac:spMkLst>
        </pc:spChg>
      </pc:sldChg>
      <pc:sldChg chg="addSp delSp modSp mod">
        <pc:chgData name="Jeetendra Sahu" userId="a3bf9a608e22d64b" providerId="LiveId" clId="{3ABB8024-D2BF-4A38-858D-724D883AC970}" dt="2021-05-22T17:48:33.637" v="1771" actId="255"/>
        <pc:sldMkLst>
          <pc:docMk/>
          <pc:sldMk cId="0" sldId="259"/>
        </pc:sldMkLst>
        <pc:spChg chg="del mod">
          <ac:chgData name="Jeetendra Sahu" userId="a3bf9a608e22d64b" providerId="LiveId" clId="{3ABB8024-D2BF-4A38-858D-724D883AC970}" dt="2021-05-18T05:05:10.100" v="1272" actId="12084"/>
          <ac:spMkLst>
            <pc:docMk/>
            <pc:sldMk cId="0" sldId="259"/>
            <ac:spMk id="661" creationId="{00000000-0000-0000-0000-000000000000}"/>
          </ac:spMkLst>
        </pc:spChg>
        <pc:graphicFrameChg chg="add mod">
          <ac:chgData name="Jeetendra Sahu" userId="a3bf9a608e22d64b" providerId="LiveId" clId="{3ABB8024-D2BF-4A38-858D-724D883AC970}" dt="2021-05-22T17:48:33.637" v="1771" actId="255"/>
          <ac:graphicFrameMkLst>
            <pc:docMk/>
            <pc:sldMk cId="0" sldId="259"/>
            <ac:graphicFrameMk id="2" creationId="{3FE70EFD-E428-40B2-83DA-6B384A5AC27D}"/>
          </ac:graphicFrameMkLst>
        </pc:graphicFrameChg>
      </pc:sldChg>
      <pc:sldChg chg="addSp delSp modSp mod">
        <pc:chgData name="Jeetendra Sahu" userId="a3bf9a608e22d64b" providerId="LiveId" clId="{3ABB8024-D2BF-4A38-858D-724D883AC970}" dt="2021-05-22T18:55:25.923" v="1823"/>
        <pc:sldMkLst>
          <pc:docMk/>
          <pc:sldMk cId="0" sldId="260"/>
        </pc:sldMkLst>
        <pc:spChg chg="add del">
          <ac:chgData name="Jeetendra Sahu" userId="a3bf9a608e22d64b" providerId="LiveId" clId="{3ABB8024-D2BF-4A38-858D-724D883AC970}" dt="2021-05-22T18:53:42.522" v="1774" actId="12084"/>
          <ac:spMkLst>
            <pc:docMk/>
            <pc:sldMk cId="0" sldId="260"/>
            <ac:spMk id="5" creationId="{F6C6E7DF-1C3A-4E8D-90FA-052D744A4606}"/>
          </ac:spMkLst>
        </pc:spChg>
        <pc:spChg chg="del mod">
          <ac:chgData name="Jeetendra Sahu" userId="a3bf9a608e22d64b" providerId="LiveId" clId="{3ABB8024-D2BF-4A38-858D-724D883AC970}" dt="2021-05-18T05:06:22.396" v="1277" actId="12084"/>
          <ac:spMkLst>
            <pc:docMk/>
            <pc:sldMk cId="0" sldId="260"/>
            <ac:spMk id="667" creationId="{00000000-0000-0000-0000-000000000000}"/>
          </ac:spMkLst>
        </pc:spChg>
        <pc:graphicFrameChg chg="add del mod">
          <ac:chgData name="Jeetendra Sahu" userId="a3bf9a608e22d64b" providerId="LiveId" clId="{3ABB8024-D2BF-4A38-858D-724D883AC970}" dt="2021-05-22T18:53:11.686" v="1772" actId="478"/>
          <ac:graphicFrameMkLst>
            <pc:docMk/>
            <pc:sldMk cId="0" sldId="260"/>
            <ac:graphicFrameMk id="2" creationId="{9F8BBCB0-6EBA-40F0-8622-61CBC7DE5FA9}"/>
          </ac:graphicFrameMkLst>
        </pc:graphicFrameChg>
        <pc:graphicFrameChg chg="add mod">
          <ac:chgData name="Jeetendra Sahu" userId="a3bf9a608e22d64b" providerId="LiveId" clId="{3ABB8024-D2BF-4A38-858D-724D883AC970}" dt="2021-05-22T18:55:25.923" v="1823"/>
          <ac:graphicFrameMkLst>
            <pc:docMk/>
            <pc:sldMk cId="0" sldId="260"/>
            <ac:graphicFrameMk id="4" creationId="{746AB091-AFDE-43CB-9573-E26BF1AB1041}"/>
          </ac:graphicFrameMkLst>
        </pc:graphicFrameChg>
        <pc:picChg chg="del">
          <ac:chgData name="Jeetendra Sahu" userId="a3bf9a608e22d64b" providerId="LiveId" clId="{3ABB8024-D2BF-4A38-858D-724D883AC970}" dt="2021-05-18T03:42:11.353" v="235" actId="478"/>
          <ac:picMkLst>
            <pc:docMk/>
            <pc:sldMk cId="0" sldId="260"/>
            <ac:picMk id="3" creationId="{708D9428-E9C1-42E8-B9F5-E719E881DB53}"/>
          </ac:picMkLst>
        </pc:picChg>
      </pc:sldChg>
      <pc:sldChg chg="del">
        <pc:chgData name="Jeetendra Sahu" userId="a3bf9a608e22d64b" providerId="LiveId" clId="{3ABB8024-D2BF-4A38-858D-724D883AC970}" dt="2021-05-18T03:53:39.448" v="277" actId="47"/>
        <pc:sldMkLst>
          <pc:docMk/>
          <pc:sldMk cId="0" sldId="261"/>
        </pc:sldMkLst>
      </pc:sldChg>
      <pc:sldChg chg="modSp mod">
        <pc:chgData name="Jeetendra Sahu" userId="a3bf9a608e22d64b" providerId="LiveId" clId="{3ABB8024-D2BF-4A38-858D-724D883AC970}" dt="2021-05-22T23:49:42.129" v="3146" actId="20577"/>
        <pc:sldMkLst>
          <pc:docMk/>
          <pc:sldMk cId="0" sldId="262"/>
        </pc:sldMkLst>
        <pc:spChg chg="mod">
          <ac:chgData name="Jeetendra Sahu" userId="a3bf9a608e22d64b" providerId="LiveId" clId="{3ABB8024-D2BF-4A38-858D-724D883AC970}" dt="2021-05-22T23:49:42.129" v="3146" actId="20577"/>
          <ac:spMkLst>
            <pc:docMk/>
            <pc:sldMk cId="0" sldId="262"/>
            <ac:spMk id="6" creationId="{0476F87E-4EA0-4DE1-B8BB-5BB006539C07}"/>
          </ac:spMkLst>
        </pc:spChg>
      </pc:sldChg>
      <pc:sldChg chg="del">
        <pc:chgData name="Jeetendra Sahu" userId="a3bf9a608e22d64b" providerId="LiveId" clId="{3ABB8024-D2BF-4A38-858D-724D883AC970}" dt="2021-05-18T04:51:51.717" v="1187" actId="47"/>
        <pc:sldMkLst>
          <pc:docMk/>
          <pc:sldMk cId="0" sldId="263"/>
        </pc:sldMkLst>
      </pc:sldChg>
      <pc:sldChg chg="addSp delSp modSp mod">
        <pc:chgData name="Jeetendra Sahu" userId="a3bf9a608e22d64b" providerId="LiveId" clId="{3ABB8024-D2BF-4A38-858D-724D883AC970}" dt="2021-05-22T23:49:25.374" v="3144" actId="20577"/>
        <pc:sldMkLst>
          <pc:docMk/>
          <pc:sldMk cId="0" sldId="265"/>
        </pc:sldMkLst>
        <pc:spChg chg="add mod">
          <ac:chgData name="Jeetendra Sahu" userId="a3bf9a608e22d64b" providerId="LiveId" clId="{3ABB8024-D2BF-4A38-858D-724D883AC970}" dt="2021-05-18T04:55:43.750" v="1242"/>
          <ac:spMkLst>
            <pc:docMk/>
            <pc:sldMk cId="0" sldId="265"/>
            <ac:spMk id="6" creationId="{8AB12BD1-2416-4DA8-A5D5-03616F65A102}"/>
          </ac:spMkLst>
        </pc:spChg>
        <pc:spChg chg="mod">
          <ac:chgData name="Jeetendra Sahu" userId="a3bf9a608e22d64b" providerId="LiveId" clId="{3ABB8024-D2BF-4A38-858D-724D883AC970}" dt="2021-05-18T04:55:41.293" v="1241" actId="21"/>
          <ac:spMkLst>
            <pc:docMk/>
            <pc:sldMk cId="0" sldId="265"/>
            <ac:spMk id="706" creationId="{00000000-0000-0000-0000-000000000000}"/>
          </ac:spMkLst>
        </pc:spChg>
        <pc:spChg chg="del mod">
          <ac:chgData name="Jeetendra Sahu" userId="a3bf9a608e22d64b" providerId="LiveId" clId="{3ABB8024-D2BF-4A38-858D-724D883AC970}" dt="2021-05-18T04:59:05.630" v="1249" actId="12084"/>
          <ac:spMkLst>
            <pc:docMk/>
            <pc:sldMk cId="0" sldId="265"/>
            <ac:spMk id="707" creationId="{00000000-0000-0000-0000-000000000000}"/>
          </ac:spMkLst>
        </pc:spChg>
        <pc:graphicFrameChg chg="add mod">
          <ac:chgData name="Jeetendra Sahu" userId="a3bf9a608e22d64b" providerId="LiveId" clId="{3ABB8024-D2BF-4A38-858D-724D883AC970}" dt="2021-05-22T23:49:25.374" v="3144" actId="20577"/>
          <ac:graphicFrameMkLst>
            <pc:docMk/>
            <pc:sldMk cId="0" sldId="265"/>
            <ac:graphicFrameMk id="2" creationId="{C621D120-69EB-42A2-9C8B-BE427F9740E6}"/>
          </ac:graphicFrameMkLst>
        </pc:graphicFrameChg>
        <pc:picChg chg="del">
          <ac:chgData name="Jeetendra Sahu" userId="a3bf9a608e22d64b" providerId="LiveId" clId="{3ABB8024-D2BF-4A38-858D-724D883AC970}" dt="2021-05-18T04:55:01.634" v="1236" actId="478"/>
          <ac:picMkLst>
            <pc:docMk/>
            <pc:sldMk cId="0" sldId="265"/>
            <ac:picMk id="708" creationId="{00000000-0000-0000-0000-000000000000}"/>
          </ac:picMkLst>
        </pc:picChg>
      </pc:sldChg>
      <pc:sldChg chg="delSp del mod">
        <pc:chgData name="Jeetendra Sahu" userId="a3bf9a608e22d64b" providerId="LiveId" clId="{3ABB8024-D2BF-4A38-858D-724D883AC970}" dt="2021-05-18T04:10:10.420" v="481" actId="47"/>
        <pc:sldMkLst>
          <pc:docMk/>
          <pc:sldMk cId="0" sldId="267"/>
        </pc:sldMkLst>
        <pc:picChg chg="del">
          <ac:chgData name="Jeetendra Sahu" userId="a3bf9a608e22d64b" providerId="LiveId" clId="{3ABB8024-D2BF-4A38-858D-724D883AC970}" dt="2021-05-18T04:10:08.492" v="480" actId="478"/>
          <ac:picMkLst>
            <pc:docMk/>
            <pc:sldMk cId="0" sldId="267"/>
            <ac:picMk id="3" creationId="{B3759ABF-6DBA-4706-9CEA-CA1641E72910}"/>
          </ac:picMkLst>
        </pc:picChg>
      </pc:sldChg>
      <pc:sldChg chg="addSp delSp modSp mod">
        <pc:chgData name="Jeetendra Sahu" userId="a3bf9a608e22d64b" providerId="LiveId" clId="{3ABB8024-D2BF-4A38-858D-724D883AC970}" dt="2021-05-22T23:02:05.272" v="3055" actId="20577"/>
        <pc:sldMkLst>
          <pc:docMk/>
          <pc:sldMk cId="0" sldId="268"/>
        </pc:sldMkLst>
        <pc:spChg chg="add del mod">
          <ac:chgData name="Jeetendra Sahu" userId="a3bf9a608e22d64b" providerId="LiveId" clId="{3ABB8024-D2BF-4A38-858D-724D883AC970}" dt="2021-05-18T05:15:22.415" v="1480" actId="12084"/>
          <ac:spMkLst>
            <pc:docMk/>
            <pc:sldMk cId="0" sldId="268"/>
            <ac:spMk id="5" creationId="{BCE18F46-D456-442E-835D-7DCB0C9C8306}"/>
          </ac:spMkLst>
        </pc:spChg>
        <pc:spChg chg="mod">
          <ac:chgData name="Jeetendra Sahu" userId="a3bf9a608e22d64b" providerId="LiveId" clId="{3ABB8024-D2BF-4A38-858D-724D883AC970}" dt="2021-05-22T21:31:22.274" v="3021" actId="14100"/>
          <ac:spMkLst>
            <pc:docMk/>
            <pc:sldMk cId="0" sldId="268"/>
            <ac:spMk id="729" creationId="{00000000-0000-0000-0000-000000000000}"/>
          </ac:spMkLst>
        </pc:spChg>
        <pc:graphicFrameChg chg="add mod">
          <ac:chgData name="Jeetendra Sahu" userId="a3bf9a608e22d64b" providerId="LiveId" clId="{3ABB8024-D2BF-4A38-858D-724D883AC970}" dt="2021-05-22T23:01:31.196" v="3052" actId="20577"/>
          <ac:graphicFrameMkLst>
            <pc:docMk/>
            <pc:sldMk cId="0" sldId="268"/>
            <ac:graphicFrameMk id="2" creationId="{2CD23592-F000-4A4A-BAAA-2FEE4983600A}"/>
          </ac:graphicFrameMkLst>
        </pc:graphicFrameChg>
        <pc:graphicFrameChg chg="mod modGraphic">
          <ac:chgData name="Jeetendra Sahu" userId="a3bf9a608e22d64b" providerId="LiveId" clId="{3ABB8024-D2BF-4A38-858D-724D883AC970}" dt="2021-05-22T23:02:05.272" v="3055" actId="20577"/>
          <ac:graphicFrameMkLst>
            <pc:docMk/>
            <pc:sldMk cId="0" sldId="268"/>
            <ac:graphicFrameMk id="730" creationId="{00000000-0000-0000-0000-000000000000}"/>
          </ac:graphicFrameMkLst>
        </pc:graphicFrameChg>
      </pc:sldChg>
      <pc:sldChg chg="addSp delSp modSp del mod">
        <pc:chgData name="Jeetendra Sahu" userId="a3bf9a608e22d64b" providerId="LiveId" clId="{3ABB8024-D2BF-4A38-858D-724D883AC970}" dt="2021-05-18T04:16:00.543" v="647" actId="47"/>
        <pc:sldMkLst>
          <pc:docMk/>
          <pc:sldMk cId="0" sldId="269"/>
        </pc:sldMkLst>
        <pc:spChg chg="del">
          <ac:chgData name="Jeetendra Sahu" userId="a3bf9a608e22d64b" providerId="LiveId" clId="{3ABB8024-D2BF-4A38-858D-724D883AC970}" dt="2021-05-18T04:11:28.129" v="526" actId="478"/>
          <ac:spMkLst>
            <pc:docMk/>
            <pc:sldMk cId="0" sldId="269"/>
            <ac:spMk id="4" creationId="{5FEA429A-4502-441A-9A91-4E28D90D59FF}"/>
          </ac:spMkLst>
        </pc:spChg>
        <pc:spChg chg="add mod">
          <ac:chgData name="Jeetendra Sahu" userId="a3bf9a608e22d64b" providerId="LiveId" clId="{3ABB8024-D2BF-4A38-858D-724D883AC970}" dt="2021-05-18T04:14:39.655" v="599" actId="14100"/>
          <ac:spMkLst>
            <pc:docMk/>
            <pc:sldMk cId="0" sldId="269"/>
            <ac:spMk id="7" creationId="{89E419FE-0A12-4021-9AE1-A8CB8511B71A}"/>
          </ac:spMkLst>
        </pc:spChg>
        <pc:spChg chg="mod">
          <ac:chgData name="Jeetendra Sahu" userId="a3bf9a608e22d64b" providerId="LiveId" clId="{3ABB8024-D2BF-4A38-858D-724D883AC970}" dt="2021-05-18T04:11:21.770" v="525"/>
          <ac:spMkLst>
            <pc:docMk/>
            <pc:sldMk cId="0" sldId="269"/>
            <ac:spMk id="737" creationId="{00000000-0000-0000-0000-000000000000}"/>
          </ac:spMkLst>
        </pc:spChg>
        <pc:picChg chg="del">
          <ac:chgData name="Jeetendra Sahu" userId="a3bf9a608e22d64b" providerId="LiveId" clId="{3ABB8024-D2BF-4A38-858D-724D883AC970}" dt="2021-05-18T04:10:20.950" v="482" actId="478"/>
          <ac:picMkLst>
            <pc:docMk/>
            <pc:sldMk cId="0" sldId="269"/>
            <ac:picMk id="3" creationId="{AFAA3078-F014-4A26-B26A-D66777037F97}"/>
          </ac:picMkLst>
        </pc:picChg>
        <pc:picChg chg="add mod">
          <ac:chgData name="Jeetendra Sahu" userId="a3bf9a608e22d64b" providerId="LiveId" clId="{3ABB8024-D2BF-4A38-858D-724D883AC970}" dt="2021-05-18T04:13:07.915" v="573" actId="1076"/>
          <ac:picMkLst>
            <pc:docMk/>
            <pc:sldMk cId="0" sldId="269"/>
            <ac:picMk id="6" creationId="{4629CD44-39C7-451D-B1D5-C790008AE383}"/>
          </ac:picMkLst>
        </pc:picChg>
      </pc:sldChg>
      <pc:sldChg chg="addSp delSp modSp modAnim">
        <pc:chgData name="Jeetendra Sahu" userId="a3bf9a608e22d64b" providerId="LiveId" clId="{3ABB8024-D2BF-4A38-858D-724D883AC970}" dt="2021-05-18T05:09:35.310" v="1309" actId="255"/>
        <pc:sldMkLst>
          <pc:docMk/>
          <pc:sldMk cId="0" sldId="275"/>
        </pc:sldMkLst>
        <pc:spChg chg="del mod">
          <ac:chgData name="Jeetendra Sahu" userId="a3bf9a608e22d64b" providerId="LiveId" clId="{3ABB8024-D2BF-4A38-858D-724D883AC970}" dt="2021-05-18T05:09:16.055" v="1304" actId="12084"/>
          <ac:spMkLst>
            <pc:docMk/>
            <pc:sldMk cId="0" sldId="275"/>
            <ac:spMk id="10" creationId="{ABC6EBB0-1135-4044-8830-7BBD94A897CA}"/>
          </ac:spMkLst>
        </pc:spChg>
        <pc:graphicFrameChg chg="add mod">
          <ac:chgData name="Jeetendra Sahu" userId="a3bf9a608e22d64b" providerId="LiveId" clId="{3ABB8024-D2BF-4A38-858D-724D883AC970}" dt="2021-05-18T05:09:35.310" v="1309" actId="255"/>
          <ac:graphicFrameMkLst>
            <pc:docMk/>
            <pc:sldMk cId="0" sldId="275"/>
            <ac:graphicFrameMk id="2" creationId="{F77A38FB-C632-4B97-B518-05C50338B7C2}"/>
          </ac:graphicFrameMkLst>
        </pc:graphicFrameChg>
      </pc:sldChg>
      <pc:sldChg chg="addSp delSp modSp mod">
        <pc:chgData name="Jeetendra Sahu" userId="a3bf9a608e22d64b" providerId="LiveId" clId="{3ABB8024-D2BF-4A38-858D-724D883AC970}" dt="2021-05-18T03:39:25.574" v="233" actId="1076"/>
        <pc:sldMkLst>
          <pc:docMk/>
          <pc:sldMk cId="1795672246" sldId="296"/>
        </pc:sldMkLst>
        <pc:picChg chg="del">
          <ac:chgData name="Jeetendra Sahu" userId="a3bf9a608e22d64b" providerId="LiveId" clId="{3ABB8024-D2BF-4A38-858D-724D883AC970}" dt="2021-05-18T03:36:37.735" v="218" actId="478"/>
          <ac:picMkLst>
            <pc:docMk/>
            <pc:sldMk cId="1795672246" sldId="296"/>
            <ac:picMk id="3" creationId="{8CB8AA6B-7D00-4653-A383-1D65EADEE556}"/>
          </ac:picMkLst>
        </pc:picChg>
        <pc:picChg chg="add del mod">
          <ac:chgData name="Jeetendra Sahu" userId="a3bf9a608e22d64b" providerId="LiveId" clId="{3ABB8024-D2BF-4A38-858D-724D883AC970}" dt="2021-05-18T03:38:21.129" v="225" actId="478"/>
          <ac:picMkLst>
            <pc:docMk/>
            <pc:sldMk cId="1795672246" sldId="296"/>
            <ac:picMk id="4" creationId="{8011E2AE-32BB-4DC9-AE4F-88C7ABA0835D}"/>
          </ac:picMkLst>
        </pc:picChg>
        <pc:picChg chg="add del mod">
          <ac:chgData name="Jeetendra Sahu" userId="a3bf9a608e22d64b" providerId="LiveId" clId="{3ABB8024-D2BF-4A38-858D-724D883AC970}" dt="2021-05-18T03:39:16.676" v="230" actId="478"/>
          <ac:picMkLst>
            <pc:docMk/>
            <pc:sldMk cId="1795672246" sldId="296"/>
            <ac:picMk id="6" creationId="{D85C2ACB-CFF6-4469-B4A7-DA145D697CC2}"/>
          </ac:picMkLst>
        </pc:picChg>
        <pc:picChg chg="add mod">
          <ac:chgData name="Jeetendra Sahu" userId="a3bf9a608e22d64b" providerId="LiveId" clId="{3ABB8024-D2BF-4A38-858D-724D883AC970}" dt="2021-05-18T03:39:25.574" v="233" actId="1076"/>
          <ac:picMkLst>
            <pc:docMk/>
            <pc:sldMk cId="1795672246" sldId="296"/>
            <ac:picMk id="8" creationId="{4BD54607-4EF2-4871-8E7C-C9B22EA17B89}"/>
          </ac:picMkLst>
        </pc:picChg>
      </pc:sldChg>
      <pc:sldChg chg="addSp delSp modSp del mod">
        <pc:chgData name="Jeetendra Sahu" userId="a3bf9a608e22d64b" providerId="LiveId" clId="{3ABB8024-D2BF-4A38-858D-724D883AC970}" dt="2021-05-18T03:53:18.269" v="276" actId="47"/>
        <pc:sldMkLst>
          <pc:docMk/>
          <pc:sldMk cId="1405593019" sldId="298"/>
        </pc:sldMkLst>
        <pc:picChg chg="add del mod">
          <ac:chgData name="Jeetendra Sahu" userId="a3bf9a608e22d64b" providerId="LiveId" clId="{3ABB8024-D2BF-4A38-858D-724D883AC970}" dt="2021-05-18T03:51:42.565" v="275" actId="478"/>
          <ac:picMkLst>
            <pc:docMk/>
            <pc:sldMk cId="1405593019" sldId="298"/>
            <ac:picMk id="3" creationId="{A1D13D7A-17F4-45A8-82D5-8A66C8818E02}"/>
          </ac:picMkLst>
        </pc:picChg>
        <pc:picChg chg="del">
          <ac:chgData name="Jeetendra Sahu" userId="a3bf9a608e22d64b" providerId="LiveId" clId="{3ABB8024-D2BF-4A38-858D-724D883AC970}" dt="2021-05-18T03:51:29.406" v="273" actId="478"/>
          <ac:picMkLst>
            <pc:docMk/>
            <pc:sldMk cId="1405593019" sldId="298"/>
            <ac:picMk id="4" creationId="{D9BD683F-C8C4-421F-96D0-A1348374B75F}"/>
          </ac:picMkLst>
        </pc:picChg>
      </pc:sldChg>
      <pc:sldChg chg="addSp delSp modSp mod">
        <pc:chgData name="Jeetendra Sahu" userId="a3bf9a608e22d64b" providerId="LiveId" clId="{3ABB8024-D2BF-4A38-858D-724D883AC970}" dt="2021-05-22T19:29:49.738" v="2010" actId="14100"/>
        <pc:sldMkLst>
          <pc:docMk/>
          <pc:sldMk cId="3558929957" sldId="299"/>
        </pc:sldMkLst>
        <pc:spChg chg="mod">
          <ac:chgData name="Jeetendra Sahu" userId="a3bf9a608e22d64b" providerId="LiveId" clId="{3ABB8024-D2BF-4A38-858D-724D883AC970}" dt="2021-05-22T19:29:05.378" v="2005" actId="313"/>
          <ac:spMkLst>
            <pc:docMk/>
            <pc:sldMk cId="3558929957" sldId="299"/>
            <ac:spMk id="7" creationId="{32C7A067-8392-4881-B99E-E2EB705A94F5}"/>
          </ac:spMkLst>
        </pc:spChg>
        <pc:spChg chg="add mod">
          <ac:chgData name="Jeetendra Sahu" userId="a3bf9a608e22d64b" providerId="LiveId" clId="{3ABB8024-D2BF-4A38-858D-724D883AC970}" dt="2021-05-22T19:28:15.800" v="1995"/>
          <ac:spMkLst>
            <pc:docMk/>
            <pc:sldMk cId="3558929957" sldId="299"/>
            <ac:spMk id="8" creationId="{20AEE0E5-DB63-427F-B79D-9B7E0F73B2F2}"/>
          </ac:spMkLst>
        </pc:spChg>
        <pc:spChg chg="mod">
          <ac:chgData name="Jeetendra Sahu" userId="a3bf9a608e22d64b" providerId="LiveId" clId="{3ABB8024-D2BF-4A38-858D-724D883AC970}" dt="2021-05-18T04:16:17.733" v="649" actId="21"/>
          <ac:spMkLst>
            <pc:docMk/>
            <pc:sldMk cId="3558929957" sldId="299"/>
            <ac:spMk id="673" creationId="{00000000-0000-0000-0000-000000000000}"/>
          </ac:spMkLst>
        </pc:spChg>
        <pc:picChg chg="add mod">
          <ac:chgData name="Jeetendra Sahu" userId="a3bf9a608e22d64b" providerId="LiveId" clId="{3ABB8024-D2BF-4A38-858D-724D883AC970}" dt="2021-05-22T19:29:49.738" v="2010" actId="14100"/>
          <ac:picMkLst>
            <pc:docMk/>
            <pc:sldMk cId="3558929957" sldId="299"/>
            <ac:picMk id="3" creationId="{0AF48239-2B44-45BF-A48B-DDEC191082FB}"/>
          </ac:picMkLst>
        </pc:picChg>
        <pc:picChg chg="del">
          <ac:chgData name="Jeetendra Sahu" userId="a3bf9a608e22d64b" providerId="LiveId" clId="{3ABB8024-D2BF-4A38-858D-724D883AC970}" dt="2021-05-18T04:00:59.198" v="396" actId="478"/>
          <ac:picMkLst>
            <pc:docMk/>
            <pc:sldMk cId="3558929957" sldId="299"/>
            <ac:picMk id="3" creationId="{1DFC1E85-31AF-49C7-B3FF-7E55BD7DF464}"/>
          </ac:picMkLst>
        </pc:picChg>
        <pc:picChg chg="add del mod">
          <ac:chgData name="Jeetendra Sahu" userId="a3bf9a608e22d64b" providerId="LiveId" clId="{3ABB8024-D2BF-4A38-858D-724D883AC970}" dt="2021-05-22T19:28:19.686" v="1996" actId="478"/>
          <ac:picMkLst>
            <pc:docMk/>
            <pc:sldMk cId="3558929957" sldId="299"/>
            <ac:picMk id="4" creationId="{BC6D9887-7E21-4B74-90D8-7074B56D56CC}"/>
          </ac:picMkLst>
        </pc:picChg>
      </pc:sldChg>
      <pc:sldChg chg="addSp delSp modSp mod">
        <pc:chgData name="Jeetendra Sahu" userId="a3bf9a608e22d64b" providerId="LiveId" clId="{3ABB8024-D2BF-4A38-858D-724D883AC970}" dt="2021-05-22T19:28:01.941" v="1992" actId="14100"/>
        <pc:sldMkLst>
          <pc:docMk/>
          <pc:sldMk cId="356150857" sldId="300"/>
        </pc:sldMkLst>
        <pc:spChg chg="mod">
          <ac:chgData name="Jeetendra Sahu" userId="a3bf9a608e22d64b" providerId="LiveId" clId="{3ABB8024-D2BF-4A38-858D-724D883AC970}" dt="2021-05-22T19:27:48.104" v="1991" actId="20577"/>
          <ac:spMkLst>
            <pc:docMk/>
            <pc:sldMk cId="356150857" sldId="300"/>
            <ac:spMk id="7" creationId="{52BF0663-EC43-4CE8-B7FF-69574941ACAE}"/>
          </ac:spMkLst>
        </pc:spChg>
        <pc:spChg chg="add del mod">
          <ac:chgData name="Jeetendra Sahu" userId="a3bf9a608e22d64b" providerId="LiveId" clId="{3ABB8024-D2BF-4A38-858D-724D883AC970}" dt="2021-05-18T04:17:05.713" v="660" actId="478"/>
          <ac:spMkLst>
            <pc:docMk/>
            <pc:sldMk cId="356150857" sldId="300"/>
            <ac:spMk id="8" creationId="{215A25A9-7D93-452E-9D56-B3D51FE313BC}"/>
          </ac:spMkLst>
        </pc:spChg>
        <pc:spChg chg="add del">
          <ac:chgData name="Jeetendra Sahu" userId="a3bf9a608e22d64b" providerId="LiveId" clId="{3ABB8024-D2BF-4A38-858D-724D883AC970}" dt="2021-05-18T04:16:45.742" v="655" actId="22"/>
          <ac:spMkLst>
            <pc:docMk/>
            <pc:sldMk cId="356150857" sldId="300"/>
            <ac:spMk id="9" creationId="{08989261-B0EA-4C19-A374-2E695B8CAD8B}"/>
          </ac:spMkLst>
        </pc:spChg>
        <pc:spChg chg="add mod">
          <ac:chgData name="Jeetendra Sahu" userId="a3bf9a608e22d64b" providerId="LiveId" clId="{3ABB8024-D2BF-4A38-858D-724D883AC970}" dt="2021-05-22T19:27:08.402" v="1979" actId="20577"/>
          <ac:spMkLst>
            <pc:docMk/>
            <pc:sldMk cId="356150857" sldId="300"/>
            <ac:spMk id="10" creationId="{8CDB4021-358D-4EF1-8C10-A86B08498875}"/>
          </ac:spMkLst>
        </pc:spChg>
        <pc:spChg chg="del mod">
          <ac:chgData name="Jeetendra Sahu" userId="a3bf9a608e22d64b" providerId="LiveId" clId="{3ABB8024-D2BF-4A38-858D-724D883AC970}" dt="2021-05-18T04:17:03.012" v="659" actId="478"/>
          <ac:spMkLst>
            <pc:docMk/>
            <pc:sldMk cId="356150857" sldId="300"/>
            <ac:spMk id="673" creationId="{00000000-0000-0000-0000-000000000000}"/>
          </ac:spMkLst>
        </pc:spChg>
        <pc:picChg chg="add mod">
          <ac:chgData name="Jeetendra Sahu" userId="a3bf9a608e22d64b" providerId="LiveId" clId="{3ABB8024-D2BF-4A38-858D-724D883AC970}" dt="2021-05-22T19:28:01.941" v="1992" actId="14100"/>
          <ac:picMkLst>
            <pc:docMk/>
            <pc:sldMk cId="356150857" sldId="300"/>
            <ac:picMk id="3" creationId="{23103386-A3C6-45C9-AED3-944C3B59148F}"/>
          </ac:picMkLst>
        </pc:picChg>
        <pc:picChg chg="del">
          <ac:chgData name="Jeetendra Sahu" userId="a3bf9a608e22d64b" providerId="LiveId" clId="{3ABB8024-D2BF-4A38-858D-724D883AC970}" dt="2021-05-18T03:59:04.461" v="381" actId="478"/>
          <ac:picMkLst>
            <pc:docMk/>
            <pc:sldMk cId="356150857" sldId="300"/>
            <ac:picMk id="3" creationId="{8D170BEF-D28C-4112-AE6C-2207C00FC7E7}"/>
          </ac:picMkLst>
        </pc:picChg>
        <pc:picChg chg="add del mod">
          <ac:chgData name="Jeetendra Sahu" userId="a3bf9a608e22d64b" providerId="LiveId" clId="{3ABB8024-D2BF-4A38-858D-724D883AC970}" dt="2021-05-22T19:27:12.531" v="1980" actId="478"/>
          <ac:picMkLst>
            <pc:docMk/>
            <pc:sldMk cId="356150857" sldId="300"/>
            <ac:picMk id="4" creationId="{B9499F67-5A65-4B5A-A712-5AC6EBFA17F6}"/>
          </ac:picMkLst>
        </pc:picChg>
      </pc:sldChg>
      <pc:sldChg chg="addSp delSp modSp mod">
        <pc:chgData name="Jeetendra Sahu" userId="a3bf9a608e22d64b" providerId="LiveId" clId="{3ABB8024-D2BF-4A38-858D-724D883AC970}" dt="2021-05-22T18:58:29.044" v="1841" actId="1076"/>
        <pc:sldMkLst>
          <pc:docMk/>
          <pc:sldMk cId="3944183112" sldId="301"/>
        </pc:sldMkLst>
        <pc:spChg chg="mod">
          <ac:chgData name="Jeetendra Sahu" userId="a3bf9a608e22d64b" providerId="LiveId" clId="{3ABB8024-D2BF-4A38-858D-724D883AC970}" dt="2021-05-22T18:57:58.357" v="1836" actId="20577"/>
          <ac:spMkLst>
            <pc:docMk/>
            <pc:sldMk cId="3944183112" sldId="301"/>
            <ac:spMk id="7" creationId="{3AABF286-5E25-4088-AE09-2EF6C1358C9D}"/>
          </ac:spMkLst>
        </pc:spChg>
        <pc:spChg chg="add mod">
          <ac:chgData name="Jeetendra Sahu" userId="a3bf9a608e22d64b" providerId="LiveId" clId="{3ABB8024-D2BF-4A38-858D-724D883AC970}" dt="2021-05-18T04:18:32.994" v="681"/>
          <ac:spMkLst>
            <pc:docMk/>
            <pc:sldMk cId="3944183112" sldId="301"/>
            <ac:spMk id="8" creationId="{8036715B-1D6B-4A39-8695-17491CFC2A14}"/>
          </ac:spMkLst>
        </pc:spChg>
        <pc:spChg chg="mod">
          <ac:chgData name="Jeetendra Sahu" userId="a3bf9a608e22d64b" providerId="LiveId" clId="{3ABB8024-D2BF-4A38-858D-724D883AC970}" dt="2021-05-18T04:18:25.088" v="679" actId="21"/>
          <ac:spMkLst>
            <pc:docMk/>
            <pc:sldMk cId="3944183112" sldId="301"/>
            <ac:spMk id="673" creationId="{00000000-0000-0000-0000-000000000000}"/>
          </ac:spMkLst>
        </pc:spChg>
        <pc:picChg chg="del">
          <ac:chgData name="Jeetendra Sahu" userId="a3bf9a608e22d64b" providerId="LiveId" clId="{3ABB8024-D2BF-4A38-858D-724D883AC970}" dt="2021-05-18T03:57:58.038" v="360" actId="478"/>
          <ac:picMkLst>
            <pc:docMk/>
            <pc:sldMk cId="3944183112" sldId="301"/>
            <ac:picMk id="3" creationId="{A70885D4-7D7E-4250-B485-F38C2E03EA47}"/>
          </ac:picMkLst>
        </pc:picChg>
        <pc:picChg chg="add del mod">
          <ac:chgData name="Jeetendra Sahu" userId="a3bf9a608e22d64b" providerId="LiveId" clId="{3ABB8024-D2BF-4A38-858D-724D883AC970}" dt="2021-05-22T18:57:23.619" v="1830" actId="478"/>
          <ac:picMkLst>
            <pc:docMk/>
            <pc:sldMk cId="3944183112" sldId="301"/>
            <ac:picMk id="3" creationId="{C47B64C8-C6CF-4A24-AA42-297EC86F0ED4}"/>
          </ac:picMkLst>
        </pc:picChg>
        <pc:picChg chg="add del mod">
          <ac:chgData name="Jeetendra Sahu" userId="a3bf9a608e22d64b" providerId="LiveId" clId="{3ABB8024-D2BF-4A38-858D-724D883AC970}" dt="2021-05-19T00:44:45.449" v="1509" actId="478"/>
          <ac:picMkLst>
            <pc:docMk/>
            <pc:sldMk cId="3944183112" sldId="301"/>
            <ac:picMk id="4" creationId="{2FD4FBF3-B0BC-4E49-96FF-1A6B929F3CA0}"/>
          </ac:picMkLst>
        </pc:picChg>
        <pc:picChg chg="add mod">
          <ac:chgData name="Jeetendra Sahu" userId="a3bf9a608e22d64b" providerId="LiveId" clId="{3ABB8024-D2BF-4A38-858D-724D883AC970}" dt="2021-05-22T18:58:29.044" v="1841" actId="1076"/>
          <ac:picMkLst>
            <pc:docMk/>
            <pc:sldMk cId="3944183112" sldId="301"/>
            <ac:picMk id="4" creationId="{D8935D85-880F-4296-B2C6-E6DB3F0927DD}"/>
          </ac:picMkLst>
        </pc:picChg>
        <pc:picChg chg="add del mod">
          <ac:chgData name="Jeetendra Sahu" userId="a3bf9a608e22d64b" providerId="LiveId" clId="{3ABB8024-D2BF-4A38-858D-724D883AC970}" dt="2021-05-19T01:18:57.056" v="1515" actId="478"/>
          <ac:picMkLst>
            <pc:docMk/>
            <pc:sldMk cId="3944183112" sldId="301"/>
            <ac:picMk id="6" creationId="{DED2196F-87C5-4A99-B9A9-CCCD12494EA8}"/>
          </ac:picMkLst>
        </pc:picChg>
      </pc:sldChg>
      <pc:sldChg chg="addSp delSp modSp mod">
        <pc:chgData name="Jeetendra Sahu" userId="a3bf9a608e22d64b" providerId="LiveId" clId="{3ABB8024-D2BF-4A38-858D-724D883AC970}" dt="2021-05-22T18:56:53.257" v="1829" actId="1076"/>
        <pc:sldMkLst>
          <pc:docMk/>
          <pc:sldMk cId="2193963078" sldId="302"/>
        </pc:sldMkLst>
        <pc:spChg chg="mod">
          <ac:chgData name="Jeetendra Sahu" userId="a3bf9a608e22d64b" providerId="LiveId" clId="{3ABB8024-D2BF-4A38-858D-724D883AC970}" dt="2021-05-18T04:20:29.247" v="746" actId="1035"/>
          <ac:spMkLst>
            <pc:docMk/>
            <pc:sldMk cId="2193963078" sldId="302"/>
            <ac:spMk id="4" creationId="{12BEDF17-F78F-4B22-9FB7-CE32CEBB55E4}"/>
          </ac:spMkLst>
        </pc:spChg>
        <pc:spChg chg="add mod">
          <ac:chgData name="Jeetendra Sahu" userId="a3bf9a608e22d64b" providerId="LiveId" clId="{3ABB8024-D2BF-4A38-858D-724D883AC970}" dt="2021-05-18T04:20:04.309" v="734"/>
          <ac:spMkLst>
            <pc:docMk/>
            <pc:sldMk cId="2193963078" sldId="302"/>
            <ac:spMk id="8" creationId="{BBBF01F9-E8B1-48B7-815D-6F54B72E74B0}"/>
          </ac:spMkLst>
        </pc:spChg>
        <pc:spChg chg="mod">
          <ac:chgData name="Jeetendra Sahu" userId="a3bf9a608e22d64b" providerId="LiveId" clId="{3ABB8024-D2BF-4A38-858D-724D883AC970}" dt="2021-05-18T04:20:02.151" v="733" actId="21"/>
          <ac:spMkLst>
            <pc:docMk/>
            <pc:sldMk cId="2193963078" sldId="302"/>
            <ac:spMk id="673" creationId="{00000000-0000-0000-0000-000000000000}"/>
          </ac:spMkLst>
        </pc:spChg>
        <pc:picChg chg="add mod">
          <ac:chgData name="Jeetendra Sahu" userId="a3bf9a608e22d64b" providerId="LiveId" clId="{3ABB8024-D2BF-4A38-858D-724D883AC970}" dt="2021-05-22T18:56:53.257" v="1829" actId="1076"/>
          <ac:picMkLst>
            <pc:docMk/>
            <pc:sldMk cId="2193963078" sldId="302"/>
            <ac:picMk id="3" creationId="{B3F9C642-F1DF-4200-8669-D87272E4E954}"/>
          </ac:picMkLst>
        </pc:picChg>
        <pc:picChg chg="del">
          <ac:chgData name="Jeetendra Sahu" userId="a3bf9a608e22d64b" providerId="LiveId" clId="{3ABB8024-D2BF-4A38-858D-724D883AC970}" dt="2021-05-18T03:54:27.322" v="303" actId="478"/>
          <ac:picMkLst>
            <pc:docMk/>
            <pc:sldMk cId="2193963078" sldId="302"/>
            <ac:picMk id="3" creationId="{C5F07A3B-B769-45A0-8856-EA44B79F3361}"/>
          </ac:picMkLst>
        </pc:picChg>
        <pc:picChg chg="add del mod">
          <ac:chgData name="Jeetendra Sahu" userId="a3bf9a608e22d64b" providerId="LiveId" clId="{3ABB8024-D2BF-4A38-858D-724D883AC970}" dt="2021-05-22T18:55:40.143" v="1824" actId="478"/>
          <ac:picMkLst>
            <pc:docMk/>
            <pc:sldMk cId="2193963078" sldId="302"/>
            <ac:picMk id="5" creationId="{B492FEC0-6732-4903-B1CF-1D5586AABE61}"/>
          </ac:picMkLst>
        </pc:picChg>
      </pc:sldChg>
      <pc:sldChg chg="addSp delSp modSp mod">
        <pc:chgData name="Jeetendra Sahu" userId="a3bf9a608e22d64b" providerId="LiveId" clId="{3ABB8024-D2BF-4A38-858D-724D883AC970}" dt="2021-05-22T19:34:44.800" v="2123" actId="1076"/>
        <pc:sldMkLst>
          <pc:docMk/>
          <pc:sldMk cId="3207238537" sldId="304"/>
        </pc:sldMkLst>
        <pc:spChg chg="mod">
          <ac:chgData name="Jeetendra Sahu" userId="a3bf9a608e22d64b" providerId="LiveId" clId="{3ABB8024-D2BF-4A38-858D-724D883AC970}" dt="2021-05-22T19:34:36.715" v="2122" actId="1076"/>
          <ac:spMkLst>
            <pc:docMk/>
            <pc:sldMk cId="3207238537" sldId="304"/>
            <ac:spMk id="7" creationId="{32C7A067-8392-4881-B99E-E2EB705A94F5}"/>
          </ac:spMkLst>
        </pc:spChg>
        <pc:spChg chg="add del mod">
          <ac:chgData name="Jeetendra Sahu" userId="a3bf9a608e22d64b" providerId="LiveId" clId="{3ABB8024-D2BF-4A38-858D-724D883AC970}" dt="2021-05-18T04:15:20.364" v="602" actId="478"/>
          <ac:spMkLst>
            <pc:docMk/>
            <pc:sldMk cId="3207238537" sldId="304"/>
            <ac:spMk id="9" creationId="{E4E10035-097B-4422-AF22-7BABC89321C3}"/>
          </ac:spMkLst>
        </pc:spChg>
        <pc:spChg chg="add mod">
          <ac:chgData name="Jeetendra Sahu" userId="a3bf9a608e22d64b" providerId="LiveId" clId="{3ABB8024-D2BF-4A38-858D-724D883AC970}" dt="2021-05-22T19:33:42.136" v="2111"/>
          <ac:spMkLst>
            <pc:docMk/>
            <pc:sldMk cId="3207238537" sldId="304"/>
            <ac:spMk id="12" creationId="{A7E34563-4092-417D-A291-5751ECC0C6C3}"/>
          </ac:spMkLst>
        </pc:spChg>
        <pc:spChg chg="del mod">
          <ac:chgData name="Jeetendra Sahu" userId="a3bf9a608e22d64b" providerId="LiveId" clId="{3ABB8024-D2BF-4A38-858D-724D883AC970}" dt="2021-05-18T04:15:06.981" v="600" actId="478"/>
          <ac:spMkLst>
            <pc:docMk/>
            <pc:sldMk cId="3207238537" sldId="304"/>
            <ac:spMk id="673" creationId="{00000000-0000-0000-0000-000000000000}"/>
          </ac:spMkLst>
        </pc:spChg>
        <pc:picChg chg="add mod">
          <ac:chgData name="Jeetendra Sahu" userId="a3bf9a608e22d64b" providerId="LiveId" clId="{3ABB8024-D2BF-4A38-858D-724D883AC970}" dt="2021-05-22T19:34:44.800" v="2123" actId="1076"/>
          <ac:picMkLst>
            <pc:docMk/>
            <pc:sldMk cId="3207238537" sldId="304"/>
            <ac:picMk id="3" creationId="{54F8F57E-E4A3-412F-8F9C-E50C2CA36376}"/>
          </ac:picMkLst>
        </pc:picChg>
        <pc:picChg chg="add del mod">
          <ac:chgData name="Jeetendra Sahu" userId="a3bf9a608e22d64b" providerId="LiveId" clId="{3ABB8024-D2BF-4A38-858D-724D883AC970}" dt="2021-05-18T04:04:10.372" v="462" actId="478"/>
          <ac:picMkLst>
            <pc:docMk/>
            <pc:sldMk cId="3207238537" sldId="304"/>
            <ac:picMk id="3" creationId="{81C5DA03-AF9C-4B34-A953-3247C5B82761}"/>
          </ac:picMkLst>
        </pc:picChg>
        <pc:picChg chg="del">
          <ac:chgData name="Jeetendra Sahu" userId="a3bf9a608e22d64b" providerId="LiveId" clId="{3ABB8024-D2BF-4A38-858D-724D883AC970}" dt="2021-05-18T04:04:03.126" v="460" actId="478"/>
          <ac:picMkLst>
            <pc:docMk/>
            <pc:sldMk cId="3207238537" sldId="304"/>
            <ac:picMk id="4" creationId="{E3594028-B2C1-4447-B902-1C506C4C509A}"/>
          </ac:picMkLst>
        </pc:picChg>
        <pc:picChg chg="add del mod">
          <ac:chgData name="Jeetendra Sahu" userId="a3bf9a608e22d64b" providerId="LiveId" clId="{3ABB8024-D2BF-4A38-858D-724D883AC970}" dt="2021-05-22T19:33:45.954" v="2112" actId="478"/>
          <ac:picMkLst>
            <pc:docMk/>
            <pc:sldMk cId="3207238537" sldId="304"/>
            <ac:picMk id="6" creationId="{0DD8653B-C0DE-458E-B52E-708C48F597EF}"/>
          </ac:picMkLst>
        </pc:picChg>
      </pc:sldChg>
      <pc:sldChg chg="del">
        <pc:chgData name="Jeetendra Sahu" userId="a3bf9a608e22d64b" providerId="LiveId" clId="{3ABB8024-D2BF-4A38-858D-724D883AC970}" dt="2021-05-18T04:05:52.331" v="477" actId="47"/>
        <pc:sldMkLst>
          <pc:docMk/>
          <pc:sldMk cId="3522123039" sldId="305"/>
        </pc:sldMkLst>
      </pc:sldChg>
      <pc:sldChg chg="del">
        <pc:chgData name="Jeetendra Sahu" userId="a3bf9a608e22d64b" providerId="LiveId" clId="{3ABB8024-D2BF-4A38-858D-724D883AC970}" dt="2021-05-18T04:05:54.813" v="478" actId="47"/>
        <pc:sldMkLst>
          <pc:docMk/>
          <pc:sldMk cId="568699995" sldId="306"/>
        </pc:sldMkLst>
      </pc:sldChg>
      <pc:sldChg chg="del">
        <pc:chgData name="Jeetendra Sahu" userId="a3bf9a608e22d64b" providerId="LiveId" clId="{3ABB8024-D2BF-4A38-858D-724D883AC970}" dt="2021-05-18T04:05:56.742" v="479" actId="47"/>
        <pc:sldMkLst>
          <pc:docMk/>
          <pc:sldMk cId="1630485263" sldId="307"/>
        </pc:sldMkLst>
      </pc:sldChg>
      <pc:sldChg chg="del">
        <pc:chgData name="Jeetendra Sahu" userId="a3bf9a608e22d64b" providerId="LiveId" clId="{3ABB8024-D2BF-4A38-858D-724D883AC970}" dt="2021-05-18T04:30:34.303" v="839" actId="47"/>
        <pc:sldMkLst>
          <pc:docMk/>
          <pc:sldMk cId="533825446" sldId="311"/>
        </pc:sldMkLst>
      </pc:sldChg>
      <pc:sldChg chg="addSp delSp modSp mod modAnim">
        <pc:chgData name="Jeetendra Sahu" userId="a3bf9a608e22d64b" providerId="LiveId" clId="{3ABB8024-D2BF-4A38-858D-724D883AC970}" dt="2021-05-22T23:42:13.207" v="3107" actId="20577"/>
        <pc:sldMkLst>
          <pc:docMk/>
          <pc:sldMk cId="1511152914" sldId="312"/>
        </pc:sldMkLst>
        <pc:spChg chg="add del">
          <ac:chgData name="Jeetendra Sahu" userId="a3bf9a608e22d64b" providerId="LiveId" clId="{3ABB8024-D2BF-4A38-858D-724D883AC970}" dt="2021-05-18T04:31:39.172" v="845"/>
          <ac:spMkLst>
            <pc:docMk/>
            <pc:sldMk cId="1511152914" sldId="312"/>
            <ac:spMk id="2" creationId="{2014C492-69D1-4588-8DF0-4CB7E60629A4}"/>
          </ac:spMkLst>
        </pc:spChg>
        <pc:spChg chg="add del">
          <ac:chgData name="Jeetendra Sahu" userId="a3bf9a608e22d64b" providerId="LiveId" clId="{3ABB8024-D2BF-4A38-858D-724D883AC970}" dt="2021-05-18T04:31:46.939" v="848"/>
          <ac:spMkLst>
            <pc:docMk/>
            <pc:sldMk cId="1511152914" sldId="312"/>
            <ac:spMk id="3" creationId="{1C8AD4FA-9C06-4F00-AA06-60B86CA8AA5E}"/>
          </ac:spMkLst>
        </pc:spChg>
        <pc:spChg chg="mod">
          <ac:chgData name="Jeetendra Sahu" userId="a3bf9a608e22d64b" providerId="LiveId" clId="{3ABB8024-D2BF-4A38-858D-724D883AC970}" dt="2021-05-22T23:42:13.207" v="3107" actId="20577"/>
          <ac:spMkLst>
            <pc:docMk/>
            <pc:sldMk cId="1511152914" sldId="312"/>
            <ac:spMk id="10" creationId="{ABC6EBB0-1135-4044-8830-7BBD94A897CA}"/>
          </ac:spMkLst>
        </pc:spChg>
        <pc:picChg chg="del">
          <ac:chgData name="Jeetendra Sahu" userId="a3bf9a608e22d64b" providerId="LiveId" clId="{3ABB8024-D2BF-4A38-858D-724D883AC970}" dt="2021-05-18T04:30:40.213" v="840" actId="478"/>
          <ac:picMkLst>
            <pc:docMk/>
            <pc:sldMk cId="1511152914" sldId="312"/>
            <ac:picMk id="5" creationId="{6BF1BD18-627D-48A2-97C0-D372B78226D5}"/>
          </ac:picMkLst>
        </pc:picChg>
      </pc:sldChg>
      <pc:sldChg chg="addSp delSp modSp add mod">
        <pc:chgData name="Jeetendra Sahu" userId="a3bf9a608e22d64b" providerId="LiveId" clId="{3ABB8024-D2BF-4A38-858D-724D883AC970}" dt="2021-05-22T23:23:14.081" v="3073" actId="20577"/>
        <pc:sldMkLst>
          <pc:docMk/>
          <pc:sldMk cId="3855364048" sldId="313"/>
        </pc:sldMkLst>
        <pc:spChg chg="mod">
          <ac:chgData name="Jeetendra Sahu" userId="a3bf9a608e22d64b" providerId="LiveId" clId="{3ABB8024-D2BF-4A38-858D-724D883AC970}" dt="2021-05-18T03:49:04.242" v="270" actId="20577"/>
          <ac:spMkLst>
            <pc:docMk/>
            <pc:sldMk cId="3855364048" sldId="313"/>
            <ac:spMk id="661" creationId="{00000000-0000-0000-0000-000000000000}"/>
          </ac:spMkLst>
        </pc:spChg>
        <pc:graphicFrameChg chg="add del mod modGraphic">
          <ac:chgData name="Jeetendra Sahu" userId="a3bf9a608e22d64b" providerId="LiveId" clId="{3ABB8024-D2BF-4A38-858D-724D883AC970}" dt="2021-05-18T03:27:49.551" v="98" actId="478"/>
          <ac:graphicFrameMkLst>
            <pc:docMk/>
            <pc:sldMk cId="3855364048" sldId="313"/>
            <ac:graphicFrameMk id="2" creationId="{90325691-23DC-4D67-B6F9-F816C52A579D}"/>
          </ac:graphicFrameMkLst>
        </pc:graphicFrameChg>
        <pc:graphicFrameChg chg="add del mod">
          <ac:chgData name="Jeetendra Sahu" userId="a3bf9a608e22d64b" providerId="LiveId" clId="{3ABB8024-D2BF-4A38-858D-724D883AC970}" dt="2021-05-18T03:28:32.981" v="102"/>
          <ac:graphicFrameMkLst>
            <pc:docMk/>
            <pc:sldMk cId="3855364048" sldId="313"/>
            <ac:graphicFrameMk id="5" creationId="{B8109ABB-DB15-4025-9DF3-E6E90F65EC25}"/>
          </ac:graphicFrameMkLst>
        </pc:graphicFrameChg>
        <pc:graphicFrameChg chg="add del mod modGraphic">
          <ac:chgData name="Jeetendra Sahu" userId="a3bf9a608e22d64b" providerId="LiveId" clId="{3ABB8024-D2BF-4A38-858D-724D883AC970}" dt="2021-05-22T23:23:14.081" v="3073" actId="20577"/>
          <ac:graphicFrameMkLst>
            <pc:docMk/>
            <pc:sldMk cId="3855364048" sldId="313"/>
            <ac:graphicFrameMk id="6" creationId="{DACF2189-413B-477F-8DDF-C9E92026D4A3}"/>
          </ac:graphicFrameMkLst>
        </pc:graphicFrameChg>
      </pc:sldChg>
      <pc:sldChg chg="addSp delSp modSp add mod">
        <pc:chgData name="Jeetendra Sahu" userId="a3bf9a608e22d64b" providerId="LiveId" clId="{3ABB8024-D2BF-4A38-858D-724D883AC970}" dt="2021-05-22T19:36:03.050" v="2130" actId="14100"/>
        <pc:sldMkLst>
          <pc:docMk/>
          <pc:sldMk cId="3931591647" sldId="314"/>
        </pc:sldMkLst>
        <pc:spChg chg="add del mod">
          <ac:chgData name="Jeetendra Sahu" userId="a3bf9a608e22d64b" providerId="LiveId" clId="{3ABB8024-D2BF-4A38-858D-724D883AC970}" dt="2021-05-18T05:08:38.225" v="1303" actId="12084"/>
          <ac:spMkLst>
            <pc:docMk/>
            <pc:sldMk cId="3931591647" sldId="314"/>
            <ac:spMk id="4" creationId="{5FEA429A-4502-441A-9A91-4E28D90D59FF}"/>
          </ac:spMkLst>
        </pc:spChg>
        <pc:graphicFrameChg chg="add del mod">
          <ac:chgData name="Jeetendra Sahu" userId="a3bf9a608e22d64b" providerId="LiveId" clId="{3ABB8024-D2BF-4A38-858D-724D883AC970}" dt="2021-05-18T05:08:38.225" v="1303" actId="12084"/>
          <ac:graphicFrameMkLst>
            <pc:docMk/>
            <pc:sldMk cId="3931591647" sldId="314"/>
            <ac:graphicFrameMk id="5" creationId="{8458C607-D281-4017-962E-3F853C2F5929}"/>
          </ac:graphicFrameMkLst>
        </pc:graphicFrameChg>
        <pc:picChg chg="add del mod">
          <ac:chgData name="Jeetendra Sahu" userId="a3bf9a608e22d64b" providerId="LiveId" clId="{3ABB8024-D2BF-4A38-858D-724D883AC970}" dt="2021-05-22T19:35:39.692" v="2124" actId="478"/>
          <ac:picMkLst>
            <pc:docMk/>
            <pc:sldMk cId="3931591647" sldId="314"/>
            <ac:picMk id="3" creationId="{55A78172-34AD-4151-9158-1104C16CB75E}"/>
          </ac:picMkLst>
        </pc:picChg>
        <pc:picChg chg="add mod">
          <ac:chgData name="Jeetendra Sahu" userId="a3bf9a608e22d64b" providerId="LiveId" clId="{3ABB8024-D2BF-4A38-858D-724D883AC970}" dt="2021-05-22T19:36:03.050" v="2130" actId="14100"/>
          <ac:picMkLst>
            <pc:docMk/>
            <pc:sldMk cId="3931591647" sldId="314"/>
            <ac:picMk id="5" creationId="{556C2D64-2268-436E-946A-9DB5CE8137CE}"/>
          </ac:picMkLst>
        </pc:picChg>
      </pc:sldChg>
      <pc:sldChg chg="addSp delSp modSp add mod ord modClrScheme chgLayout">
        <pc:chgData name="Jeetendra Sahu" userId="a3bf9a608e22d64b" providerId="LiveId" clId="{3ABB8024-D2BF-4A38-858D-724D883AC970}" dt="2021-05-22T23:40:23.415" v="3100" actId="6549"/>
        <pc:sldMkLst>
          <pc:docMk/>
          <pc:sldMk cId="1043200546" sldId="315"/>
        </pc:sldMkLst>
        <pc:spChg chg="mod">
          <ac:chgData name="Jeetendra Sahu" userId="a3bf9a608e22d64b" providerId="LiveId" clId="{3ABB8024-D2BF-4A38-858D-724D883AC970}" dt="2021-05-22T23:40:23.415" v="3100" actId="6549"/>
          <ac:spMkLst>
            <pc:docMk/>
            <pc:sldMk cId="1043200546" sldId="315"/>
            <ac:spMk id="7" creationId="{32C7A067-8392-4881-B99E-E2EB705A94F5}"/>
          </ac:spMkLst>
        </pc:spChg>
        <pc:spChg chg="del mod">
          <ac:chgData name="Jeetendra Sahu" userId="a3bf9a608e22d64b" providerId="LiveId" clId="{3ABB8024-D2BF-4A38-858D-724D883AC970}" dt="2021-05-22T19:44:47.784" v="2326" actId="478"/>
          <ac:spMkLst>
            <pc:docMk/>
            <pc:sldMk cId="1043200546" sldId="315"/>
            <ac:spMk id="12" creationId="{A7E34563-4092-417D-A291-5751ECC0C6C3}"/>
          </ac:spMkLst>
        </pc:spChg>
        <pc:spChg chg="mod ord">
          <ac:chgData name="Jeetendra Sahu" userId="a3bf9a608e22d64b" providerId="LiveId" clId="{3ABB8024-D2BF-4A38-858D-724D883AC970}" dt="2021-05-22T19:45:41.027" v="2327" actId="700"/>
          <ac:spMkLst>
            <pc:docMk/>
            <pc:sldMk cId="1043200546" sldId="315"/>
            <ac:spMk id="675" creationId="{00000000-0000-0000-0000-000000000000}"/>
          </ac:spMkLst>
        </pc:spChg>
        <pc:picChg chg="add del mod">
          <ac:chgData name="Jeetendra Sahu" userId="a3bf9a608e22d64b" providerId="LiveId" clId="{3ABB8024-D2BF-4A38-858D-724D883AC970}" dt="2021-05-22T19:40:10.827" v="2150" actId="478"/>
          <ac:picMkLst>
            <pc:docMk/>
            <pc:sldMk cId="1043200546" sldId="315"/>
            <ac:picMk id="3" creationId="{22C67736-33B9-4AD2-8779-6D2763B3BB1F}"/>
          </ac:picMkLst>
        </pc:picChg>
        <pc:picChg chg="add del mod">
          <ac:chgData name="Jeetendra Sahu" userId="a3bf9a608e22d64b" providerId="LiveId" clId="{3ABB8024-D2BF-4A38-858D-724D883AC970}" dt="2021-05-22T19:43:46.568" v="2178" actId="478"/>
          <ac:picMkLst>
            <pc:docMk/>
            <pc:sldMk cId="1043200546" sldId="315"/>
            <ac:picMk id="4" creationId="{BD561D59-3FCE-4E96-A087-F88C0B44BF35}"/>
          </ac:picMkLst>
        </pc:picChg>
        <pc:picChg chg="del">
          <ac:chgData name="Jeetendra Sahu" userId="a3bf9a608e22d64b" providerId="LiveId" clId="{3ABB8024-D2BF-4A38-858D-724D883AC970}" dt="2021-05-18T04:25:03.679" v="788" actId="478"/>
          <ac:picMkLst>
            <pc:docMk/>
            <pc:sldMk cId="1043200546" sldId="315"/>
            <ac:picMk id="6" creationId="{0DD8653B-C0DE-458E-B52E-708C48F597EF}"/>
          </ac:picMkLst>
        </pc:picChg>
      </pc:sldChg>
      <pc:sldChg chg="addSp delSp modSp add mod ord">
        <pc:chgData name="Jeetendra Sahu" userId="a3bf9a608e22d64b" providerId="LiveId" clId="{3ABB8024-D2BF-4A38-858D-724D883AC970}" dt="2021-05-22T20:05:49.519" v="2739" actId="20577"/>
        <pc:sldMkLst>
          <pc:docMk/>
          <pc:sldMk cId="1601266110" sldId="316"/>
        </pc:sldMkLst>
        <pc:spChg chg="del mod">
          <ac:chgData name="Jeetendra Sahu" userId="a3bf9a608e22d64b" providerId="LiveId" clId="{3ABB8024-D2BF-4A38-858D-724D883AC970}" dt="2021-05-18T05:10:11.844" v="1310" actId="12084"/>
          <ac:spMkLst>
            <pc:docMk/>
            <pc:sldMk cId="1601266110" sldId="316"/>
            <ac:spMk id="7" creationId="{32C7A067-8392-4881-B99E-E2EB705A94F5}"/>
          </ac:spMkLst>
        </pc:spChg>
        <pc:spChg chg="add del mod">
          <ac:chgData name="Jeetendra Sahu" userId="a3bf9a608e22d64b" providerId="LiveId" clId="{3ABB8024-D2BF-4A38-858D-724D883AC970}" dt="2021-05-22T20:00:36.725" v="2547" actId="12084"/>
          <ac:spMkLst>
            <pc:docMk/>
            <pc:sldMk cId="1601266110" sldId="316"/>
            <ac:spMk id="9" creationId="{83738BB9-8781-45F8-9C0C-36F150A00150}"/>
          </ac:spMkLst>
        </pc:spChg>
        <pc:spChg chg="mod">
          <ac:chgData name="Jeetendra Sahu" userId="a3bf9a608e22d64b" providerId="LiveId" clId="{3ABB8024-D2BF-4A38-858D-724D883AC970}" dt="2021-05-18T04:35:05.521" v="890" actId="20577"/>
          <ac:spMkLst>
            <pc:docMk/>
            <pc:sldMk cId="1601266110" sldId="316"/>
            <ac:spMk id="12" creationId="{A7E34563-4092-417D-A291-5751ECC0C6C3}"/>
          </ac:spMkLst>
        </pc:spChg>
        <pc:graphicFrameChg chg="add del mod modGraphic">
          <ac:chgData name="Jeetendra Sahu" userId="a3bf9a608e22d64b" providerId="LiveId" clId="{3ABB8024-D2BF-4A38-858D-724D883AC970}" dt="2021-05-18T04:37:03.611" v="941" actId="478"/>
          <ac:graphicFrameMkLst>
            <pc:docMk/>
            <pc:sldMk cId="1601266110" sldId="316"/>
            <ac:graphicFrameMk id="2" creationId="{0567DCB2-0E42-4637-ADF5-E25AE86238A3}"/>
          </ac:graphicFrameMkLst>
        </pc:graphicFrameChg>
        <pc:graphicFrameChg chg="add mod modGraphic">
          <ac:chgData name="Jeetendra Sahu" userId="a3bf9a608e22d64b" providerId="LiveId" clId="{3ABB8024-D2BF-4A38-858D-724D883AC970}" dt="2021-05-22T20:05:15.592" v="2710" actId="1035"/>
          <ac:graphicFrameMkLst>
            <pc:docMk/>
            <pc:sldMk cId="1601266110" sldId="316"/>
            <ac:graphicFrameMk id="2" creationId="{4B3F07D4-1320-4290-8F4F-E67962700698}"/>
          </ac:graphicFrameMkLst>
        </pc:graphicFrameChg>
        <pc:graphicFrameChg chg="add mod">
          <ac:chgData name="Jeetendra Sahu" userId="a3bf9a608e22d64b" providerId="LiveId" clId="{3ABB8024-D2BF-4A38-858D-724D883AC970}" dt="2021-05-22T20:05:49.519" v="2739" actId="20577"/>
          <ac:graphicFrameMkLst>
            <pc:docMk/>
            <pc:sldMk cId="1601266110" sldId="316"/>
            <ac:graphicFrameMk id="4" creationId="{0E391466-B63B-4038-9122-BA714BAE57F2}"/>
          </ac:graphicFrameMkLst>
        </pc:graphicFrameChg>
        <pc:graphicFrameChg chg="add del mod">
          <ac:chgData name="Jeetendra Sahu" userId="a3bf9a608e22d64b" providerId="LiveId" clId="{3ABB8024-D2BF-4A38-858D-724D883AC970}" dt="2021-05-18T04:37:27.420" v="943" actId="478"/>
          <ac:graphicFrameMkLst>
            <pc:docMk/>
            <pc:sldMk cId="1601266110" sldId="316"/>
            <ac:graphicFrameMk id="4" creationId="{426F80C2-E3A5-424D-9869-EBCE0AC55378}"/>
          </ac:graphicFrameMkLst>
        </pc:graphicFrameChg>
        <pc:graphicFrameChg chg="add del mod">
          <ac:chgData name="Jeetendra Sahu" userId="a3bf9a608e22d64b" providerId="LiveId" clId="{3ABB8024-D2BF-4A38-858D-724D883AC970}" dt="2021-05-18T04:40:53.921" v="961"/>
          <ac:graphicFrameMkLst>
            <pc:docMk/>
            <pc:sldMk cId="1601266110" sldId="316"/>
            <ac:graphicFrameMk id="5" creationId="{DC98716A-2313-40BB-BE90-7EB4803411BC}"/>
          </ac:graphicFrameMkLst>
        </pc:graphicFrameChg>
        <pc:graphicFrameChg chg="add del mod modGraphic">
          <ac:chgData name="Jeetendra Sahu" userId="a3bf9a608e22d64b" providerId="LiveId" clId="{3ABB8024-D2BF-4A38-858D-724D883AC970}" dt="2021-05-22T19:58:06.818" v="2429" actId="478"/>
          <ac:graphicFrameMkLst>
            <pc:docMk/>
            <pc:sldMk cId="1601266110" sldId="316"/>
            <ac:graphicFrameMk id="6" creationId="{502A1B55-2AD8-4283-92B5-0AA4685AA283}"/>
          </ac:graphicFrameMkLst>
        </pc:graphicFrameChg>
        <pc:graphicFrameChg chg="add del mod">
          <ac:chgData name="Jeetendra Sahu" userId="a3bf9a608e22d64b" providerId="LiveId" clId="{3ABB8024-D2BF-4A38-858D-724D883AC970}" dt="2021-05-22T19:58:54.794" v="2485" actId="478"/>
          <ac:graphicFrameMkLst>
            <pc:docMk/>
            <pc:sldMk cId="1601266110" sldId="316"/>
            <ac:graphicFrameMk id="8" creationId="{DCB4F407-AA05-487F-A53A-DD1D143769F6}"/>
          </ac:graphicFrameMkLst>
        </pc:graphicFrameChg>
        <pc:picChg chg="del">
          <ac:chgData name="Jeetendra Sahu" userId="a3bf9a608e22d64b" providerId="LiveId" clId="{3ABB8024-D2BF-4A38-858D-724D883AC970}" dt="2021-05-18T04:35:32.198" v="891" actId="478"/>
          <ac:picMkLst>
            <pc:docMk/>
            <pc:sldMk cId="1601266110" sldId="316"/>
            <ac:picMk id="3" creationId="{22C67736-33B9-4AD2-8779-6D2763B3BB1F}"/>
          </ac:picMkLst>
        </pc:picChg>
      </pc:sldChg>
      <pc:sldChg chg="addSp delSp modSp add mod">
        <pc:chgData name="Jeetendra Sahu" userId="a3bf9a608e22d64b" providerId="LiveId" clId="{3ABB8024-D2BF-4A38-858D-724D883AC970}" dt="2021-05-22T23:47:08.496" v="3115" actId="108"/>
        <pc:sldMkLst>
          <pc:docMk/>
          <pc:sldMk cId="994159677" sldId="317"/>
        </pc:sldMkLst>
        <pc:spChg chg="del mod">
          <ac:chgData name="Jeetendra Sahu" userId="a3bf9a608e22d64b" providerId="LiveId" clId="{3ABB8024-D2BF-4A38-858D-724D883AC970}" dt="2021-05-18T05:00:15.760" v="1256" actId="12084"/>
          <ac:spMkLst>
            <pc:docMk/>
            <pc:sldMk cId="994159677" sldId="317"/>
            <ac:spMk id="7" creationId="{32C7A067-8392-4881-B99E-E2EB705A94F5}"/>
          </ac:spMkLst>
        </pc:spChg>
        <pc:spChg chg="mod">
          <ac:chgData name="Jeetendra Sahu" userId="a3bf9a608e22d64b" providerId="LiveId" clId="{3ABB8024-D2BF-4A38-858D-724D883AC970}" dt="2021-05-18T04:45:51.109" v="1153"/>
          <ac:spMkLst>
            <pc:docMk/>
            <pc:sldMk cId="994159677" sldId="317"/>
            <ac:spMk id="12" creationId="{A7E34563-4092-417D-A291-5751ECC0C6C3}"/>
          </ac:spMkLst>
        </pc:spChg>
        <pc:graphicFrameChg chg="add del mod modGraphic">
          <ac:chgData name="Jeetendra Sahu" userId="a3bf9a608e22d64b" providerId="LiveId" clId="{3ABB8024-D2BF-4A38-858D-724D883AC970}" dt="2021-05-22T20:45:36.991" v="2814" actId="478"/>
          <ac:graphicFrameMkLst>
            <pc:docMk/>
            <pc:sldMk cId="994159677" sldId="317"/>
            <ac:graphicFrameMk id="2" creationId="{3B873BF4-35D4-46AF-AA93-8178E134E1D6}"/>
          </ac:graphicFrameMkLst>
        </pc:graphicFrameChg>
        <pc:graphicFrameChg chg="add mod">
          <ac:chgData name="Jeetendra Sahu" userId="a3bf9a608e22d64b" providerId="LiveId" clId="{3ABB8024-D2BF-4A38-858D-724D883AC970}" dt="2021-05-22T23:47:08.496" v="3115" actId="108"/>
          <ac:graphicFrameMkLst>
            <pc:docMk/>
            <pc:sldMk cId="994159677" sldId="317"/>
            <ac:graphicFrameMk id="3" creationId="{F25B4FB3-4A19-4966-B3F1-F82F57E6F127}"/>
          </ac:graphicFrameMkLst>
        </pc:graphicFrameChg>
        <pc:graphicFrameChg chg="add mod modGraphic">
          <ac:chgData name="Jeetendra Sahu" userId="a3bf9a608e22d64b" providerId="LiveId" clId="{3ABB8024-D2BF-4A38-858D-724D883AC970}" dt="2021-05-22T21:29:52.739" v="2942" actId="14100"/>
          <ac:graphicFrameMkLst>
            <pc:docMk/>
            <pc:sldMk cId="994159677" sldId="317"/>
            <ac:graphicFrameMk id="4" creationId="{C0426BE3-2B58-46AC-829B-BF054AF1E3B7}"/>
          </ac:graphicFrameMkLst>
        </pc:graphicFrameChg>
        <pc:graphicFrameChg chg="del modGraphic">
          <ac:chgData name="Jeetendra Sahu" userId="a3bf9a608e22d64b" providerId="LiveId" clId="{3ABB8024-D2BF-4A38-858D-724D883AC970}" dt="2021-05-18T04:48:08.937" v="1155" actId="478"/>
          <ac:graphicFrameMkLst>
            <pc:docMk/>
            <pc:sldMk cId="994159677" sldId="317"/>
            <ac:graphicFrameMk id="6" creationId="{502A1B55-2AD8-4283-92B5-0AA4685AA283}"/>
          </ac:graphicFrameMkLst>
        </pc:graphicFrameChg>
      </pc:sldChg>
      <pc:sldChg chg="addSp delSp modSp add mod">
        <pc:chgData name="Jeetendra Sahu" userId="a3bf9a608e22d64b" providerId="LiveId" clId="{3ABB8024-D2BF-4A38-858D-724D883AC970}" dt="2021-05-22T23:33:11.448" v="3087" actId="20577"/>
        <pc:sldMkLst>
          <pc:docMk/>
          <pc:sldMk cId="1227137801" sldId="318"/>
        </pc:sldMkLst>
        <pc:spChg chg="mod">
          <ac:chgData name="Jeetendra Sahu" userId="a3bf9a608e22d64b" providerId="LiveId" clId="{3ABB8024-D2BF-4A38-858D-724D883AC970}" dt="2021-05-22T19:31:23.607" v="2032" actId="6549"/>
          <ac:spMkLst>
            <pc:docMk/>
            <pc:sldMk cId="1227137801" sldId="318"/>
            <ac:spMk id="7" creationId="{32C7A067-8392-4881-B99E-E2EB705A94F5}"/>
          </ac:spMkLst>
        </pc:spChg>
        <pc:spChg chg="mod">
          <ac:chgData name="Jeetendra Sahu" userId="a3bf9a608e22d64b" providerId="LiveId" clId="{3ABB8024-D2BF-4A38-858D-724D883AC970}" dt="2021-05-22T23:33:11.448" v="3087" actId="20577"/>
          <ac:spMkLst>
            <pc:docMk/>
            <pc:sldMk cId="1227137801" sldId="318"/>
            <ac:spMk id="8" creationId="{20AEE0E5-DB63-427F-B79D-9B7E0F73B2F2}"/>
          </ac:spMkLst>
        </pc:spChg>
        <pc:picChg chg="add del mod">
          <ac:chgData name="Jeetendra Sahu" userId="a3bf9a608e22d64b" providerId="LiveId" clId="{3ABB8024-D2BF-4A38-858D-724D883AC970}" dt="2021-05-22T19:30:57.870" v="2022" actId="478"/>
          <ac:picMkLst>
            <pc:docMk/>
            <pc:sldMk cId="1227137801" sldId="318"/>
            <ac:picMk id="3" creationId="{E25AF216-5E26-4194-98BB-47F5FB710AA5}"/>
          </ac:picMkLst>
        </pc:picChg>
        <pc:picChg chg="add mod">
          <ac:chgData name="Jeetendra Sahu" userId="a3bf9a608e22d64b" providerId="LiveId" clId="{3ABB8024-D2BF-4A38-858D-724D883AC970}" dt="2021-05-22T19:31:16.640" v="2027" actId="1076"/>
          <ac:picMkLst>
            <pc:docMk/>
            <pc:sldMk cId="1227137801" sldId="318"/>
            <ac:picMk id="4" creationId="{859D1ED7-2BD5-4C58-9270-B9C69A4542F4}"/>
          </ac:picMkLst>
        </pc:picChg>
        <pc:picChg chg="del">
          <ac:chgData name="Jeetendra Sahu" userId="a3bf9a608e22d64b" providerId="LiveId" clId="{3ABB8024-D2BF-4A38-858D-724D883AC970}" dt="2021-05-19T01:35:14.395" v="1529" actId="478"/>
          <ac:picMkLst>
            <pc:docMk/>
            <pc:sldMk cId="1227137801" sldId="318"/>
            <ac:picMk id="4" creationId="{BC6D9887-7E21-4B74-90D8-7074B56D56CC}"/>
          </ac:picMkLst>
        </pc:picChg>
      </pc:sldChg>
      <pc:sldChg chg="addSp delSp modSp add mod">
        <pc:chgData name="Jeetendra Sahu" userId="a3bf9a608e22d64b" providerId="LiveId" clId="{3ABB8024-D2BF-4A38-858D-724D883AC970}" dt="2021-05-22T19:33:20.169" v="2108" actId="1036"/>
        <pc:sldMkLst>
          <pc:docMk/>
          <pc:sldMk cId="3082523809" sldId="319"/>
        </pc:sldMkLst>
        <pc:spChg chg="mod">
          <ac:chgData name="Jeetendra Sahu" userId="a3bf9a608e22d64b" providerId="LiveId" clId="{3ABB8024-D2BF-4A38-858D-724D883AC970}" dt="2021-05-22T19:33:20.169" v="2108" actId="1036"/>
          <ac:spMkLst>
            <pc:docMk/>
            <pc:sldMk cId="3082523809" sldId="319"/>
            <ac:spMk id="7" creationId="{32C7A067-8392-4881-B99E-E2EB705A94F5}"/>
          </ac:spMkLst>
        </pc:spChg>
        <pc:spChg chg="mod">
          <ac:chgData name="Jeetendra Sahu" userId="a3bf9a608e22d64b" providerId="LiveId" clId="{3ABB8024-D2BF-4A38-858D-724D883AC970}" dt="2021-05-22T19:32:05.541" v="2058" actId="20577"/>
          <ac:spMkLst>
            <pc:docMk/>
            <pc:sldMk cId="3082523809" sldId="319"/>
            <ac:spMk id="8" creationId="{20AEE0E5-DB63-427F-B79D-9B7E0F73B2F2}"/>
          </ac:spMkLst>
        </pc:spChg>
        <pc:picChg chg="add mod">
          <ac:chgData name="Jeetendra Sahu" userId="a3bf9a608e22d64b" providerId="LiveId" clId="{3ABB8024-D2BF-4A38-858D-724D883AC970}" dt="2021-05-22T19:32:46.929" v="2066" actId="1076"/>
          <ac:picMkLst>
            <pc:docMk/>
            <pc:sldMk cId="3082523809" sldId="319"/>
            <ac:picMk id="3" creationId="{7E2D392A-585E-4E74-B853-254D26977C84}"/>
          </ac:picMkLst>
        </pc:picChg>
        <pc:picChg chg="del">
          <ac:chgData name="Jeetendra Sahu" userId="a3bf9a608e22d64b" providerId="LiveId" clId="{3ABB8024-D2BF-4A38-858D-724D883AC970}" dt="2021-05-19T01:41:12.496" v="1597" actId="478"/>
          <ac:picMkLst>
            <pc:docMk/>
            <pc:sldMk cId="3082523809" sldId="319"/>
            <ac:picMk id="3" creationId="{E25AF216-5E26-4194-98BB-47F5FB710AA5}"/>
          </ac:picMkLst>
        </pc:picChg>
        <pc:picChg chg="add del mod">
          <ac:chgData name="Jeetendra Sahu" userId="a3bf9a608e22d64b" providerId="LiveId" clId="{3ABB8024-D2BF-4A38-858D-724D883AC970}" dt="2021-05-22T19:32:07.631" v="2059" actId="478"/>
          <ac:picMkLst>
            <pc:docMk/>
            <pc:sldMk cId="3082523809" sldId="319"/>
            <ac:picMk id="4" creationId="{9E426ECC-48AF-4A79-8730-FFD1E11DA708}"/>
          </ac:picMkLst>
        </pc:picChg>
      </pc:sldChg>
      <pc:sldChg chg="addSp delSp modSp add mod">
        <pc:chgData name="Jeetendra Sahu" userId="a3bf9a608e22d64b" providerId="LiveId" clId="{3ABB8024-D2BF-4A38-858D-724D883AC970}" dt="2021-05-22T19:22:25.214" v="1918" actId="20577"/>
        <pc:sldMkLst>
          <pc:docMk/>
          <pc:sldMk cId="278598412" sldId="320"/>
        </pc:sldMkLst>
        <pc:spChg chg="mod">
          <ac:chgData name="Jeetendra Sahu" userId="a3bf9a608e22d64b" providerId="LiveId" clId="{3ABB8024-D2BF-4A38-858D-724D883AC970}" dt="2021-05-22T19:01:48.069" v="1863" actId="20577"/>
          <ac:spMkLst>
            <pc:docMk/>
            <pc:sldMk cId="278598412" sldId="320"/>
            <ac:spMk id="7" creationId="{3AABF286-5E25-4088-AE09-2EF6C1358C9D}"/>
          </ac:spMkLst>
        </pc:spChg>
        <pc:spChg chg="mod">
          <ac:chgData name="Jeetendra Sahu" userId="a3bf9a608e22d64b" providerId="LiveId" clId="{3ABB8024-D2BF-4A38-858D-724D883AC970}" dt="2021-05-22T19:22:25.214" v="1918" actId="20577"/>
          <ac:spMkLst>
            <pc:docMk/>
            <pc:sldMk cId="278598412" sldId="320"/>
            <ac:spMk id="8" creationId="{8036715B-1D6B-4A39-8695-17491CFC2A14}"/>
          </ac:spMkLst>
        </pc:spChg>
        <pc:picChg chg="add mod">
          <ac:chgData name="Jeetendra Sahu" userId="a3bf9a608e22d64b" providerId="LiveId" clId="{3ABB8024-D2BF-4A38-858D-724D883AC970}" dt="2021-05-22T19:01:27.976" v="1859" actId="1076"/>
          <ac:picMkLst>
            <pc:docMk/>
            <pc:sldMk cId="278598412" sldId="320"/>
            <ac:picMk id="3" creationId="{5C7BA1BC-9460-4D27-9EF8-CF92AF4BCB5F}"/>
          </ac:picMkLst>
        </pc:picChg>
        <pc:picChg chg="del">
          <ac:chgData name="Jeetendra Sahu" userId="a3bf9a608e22d64b" providerId="LiveId" clId="{3ABB8024-D2BF-4A38-858D-724D883AC970}" dt="2021-05-22T19:00:12.661" v="1854" actId="478"/>
          <ac:picMkLst>
            <pc:docMk/>
            <pc:sldMk cId="278598412" sldId="320"/>
            <ac:picMk id="4" creationId="{D8935D85-880F-4296-B2C6-E6DB3F0927DD}"/>
          </ac:picMkLst>
        </pc:picChg>
      </pc:sldChg>
      <pc:sldChg chg="addSp delSp modSp add mod">
        <pc:chgData name="Jeetendra Sahu" userId="a3bf9a608e22d64b" providerId="LiveId" clId="{3ABB8024-D2BF-4A38-858D-724D883AC970}" dt="2021-05-22T23:31:20.767" v="3085" actId="20577"/>
        <pc:sldMkLst>
          <pc:docMk/>
          <pc:sldMk cId="3848082615" sldId="321"/>
        </pc:sldMkLst>
        <pc:spChg chg="mod">
          <ac:chgData name="Jeetendra Sahu" userId="a3bf9a608e22d64b" providerId="LiveId" clId="{3ABB8024-D2BF-4A38-858D-724D883AC970}" dt="2021-05-22T23:31:20.767" v="3085" actId="20577"/>
          <ac:spMkLst>
            <pc:docMk/>
            <pc:sldMk cId="3848082615" sldId="321"/>
            <ac:spMk id="7" creationId="{3AABF286-5E25-4088-AE09-2EF6C1358C9D}"/>
          </ac:spMkLst>
        </pc:spChg>
        <pc:spChg chg="mod">
          <ac:chgData name="Jeetendra Sahu" userId="a3bf9a608e22d64b" providerId="LiveId" clId="{3ABB8024-D2BF-4A38-858D-724D883AC970}" dt="2021-05-22T19:02:46.323" v="1876"/>
          <ac:spMkLst>
            <pc:docMk/>
            <pc:sldMk cId="3848082615" sldId="321"/>
            <ac:spMk id="8" creationId="{8036715B-1D6B-4A39-8695-17491CFC2A14}"/>
          </ac:spMkLst>
        </pc:spChg>
        <pc:picChg chg="add del mod">
          <ac:chgData name="Jeetendra Sahu" userId="a3bf9a608e22d64b" providerId="LiveId" clId="{3ABB8024-D2BF-4A38-858D-724D883AC970}" dt="2021-05-22T23:30:27.653" v="3079" actId="478"/>
          <ac:picMkLst>
            <pc:docMk/>
            <pc:sldMk cId="3848082615" sldId="321"/>
            <ac:picMk id="3" creationId="{20A1FB25-8871-4433-BA3A-BFFB9182264B}"/>
          </ac:picMkLst>
        </pc:picChg>
        <pc:picChg chg="del">
          <ac:chgData name="Jeetendra Sahu" userId="a3bf9a608e22d64b" providerId="LiveId" clId="{3ABB8024-D2BF-4A38-858D-724D883AC970}" dt="2021-05-22T19:02:48.932" v="1877" actId="478"/>
          <ac:picMkLst>
            <pc:docMk/>
            <pc:sldMk cId="3848082615" sldId="321"/>
            <ac:picMk id="3" creationId="{5C7BA1BC-9460-4D27-9EF8-CF92AF4BCB5F}"/>
          </ac:picMkLst>
        </pc:picChg>
        <pc:picChg chg="add del mod">
          <ac:chgData name="Jeetendra Sahu" userId="a3bf9a608e22d64b" providerId="LiveId" clId="{3ABB8024-D2BF-4A38-858D-724D883AC970}" dt="2021-05-22T23:25:29.240" v="3074" actId="478"/>
          <ac:picMkLst>
            <pc:docMk/>
            <pc:sldMk cId="3848082615" sldId="321"/>
            <ac:picMk id="4" creationId="{747EE357-0C66-4137-843A-B8D2871DF777}"/>
          </ac:picMkLst>
        </pc:picChg>
        <pc:picChg chg="add mod">
          <ac:chgData name="Jeetendra Sahu" userId="a3bf9a608e22d64b" providerId="LiveId" clId="{3ABB8024-D2BF-4A38-858D-724D883AC970}" dt="2021-05-22T23:30:41.112" v="3081" actId="14100"/>
          <ac:picMkLst>
            <pc:docMk/>
            <pc:sldMk cId="3848082615" sldId="321"/>
            <ac:picMk id="6" creationId="{DEAEE30D-3D11-425E-A4C5-65F930E51481}"/>
          </ac:picMkLst>
        </pc:picChg>
      </pc:sldChg>
      <pc:sldChg chg="addSp delSp modSp add mod">
        <pc:chgData name="Jeetendra Sahu" userId="a3bf9a608e22d64b" providerId="LiveId" clId="{3ABB8024-D2BF-4A38-858D-724D883AC970}" dt="2021-05-22T19:23:11.613" v="1930"/>
        <pc:sldMkLst>
          <pc:docMk/>
          <pc:sldMk cId="1219540737" sldId="322"/>
        </pc:sldMkLst>
        <pc:spChg chg="mod">
          <ac:chgData name="Jeetendra Sahu" userId="a3bf9a608e22d64b" providerId="LiveId" clId="{3ABB8024-D2BF-4A38-858D-724D883AC970}" dt="2021-05-22T19:23:11.613" v="1930"/>
          <ac:spMkLst>
            <pc:docMk/>
            <pc:sldMk cId="1219540737" sldId="322"/>
            <ac:spMk id="7" creationId="{3AABF286-5E25-4088-AE09-2EF6C1358C9D}"/>
          </ac:spMkLst>
        </pc:spChg>
        <pc:spChg chg="mod">
          <ac:chgData name="Jeetendra Sahu" userId="a3bf9a608e22d64b" providerId="LiveId" clId="{3ABB8024-D2BF-4A38-858D-724D883AC970}" dt="2021-05-22T19:22:31.824" v="1922" actId="20577"/>
          <ac:spMkLst>
            <pc:docMk/>
            <pc:sldMk cId="1219540737" sldId="322"/>
            <ac:spMk id="8" creationId="{8036715B-1D6B-4A39-8695-17491CFC2A14}"/>
          </ac:spMkLst>
        </pc:spChg>
        <pc:picChg chg="add mod">
          <ac:chgData name="Jeetendra Sahu" userId="a3bf9a608e22d64b" providerId="LiveId" clId="{3ABB8024-D2BF-4A38-858D-724D883AC970}" dt="2021-05-22T19:23:03.523" v="1925" actId="14100"/>
          <ac:picMkLst>
            <pc:docMk/>
            <pc:sldMk cId="1219540737" sldId="322"/>
            <ac:picMk id="3" creationId="{FB04041A-ECC8-4D26-BB1C-1DFBB4111030}"/>
          </ac:picMkLst>
        </pc:picChg>
        <pc:picChg chg="del">
          <ac:chgData name="Jeetendra Sahu" userId="a3bf9a608e22d64b" providerId="LiveId" clId="{3ABB8024-D2BF-4A38-858D-724D883AC970}" dt="2021-05-22T19:22:36.338" v="1923" actId="478"/>
          <ac:picMkLst>
            <pc:docMk/>
            <pc:sldMk cId="1219540737" sldId="322"/>
            <ac:picMk id="4" creationId="{747EE357-0C66-4137-843A-B8D2871DF777}"/>
          </ac:picMkLst>
        </pc:picChg>
      </pc:sldChg>
      <pc:sldChg chg="addSp delSp modSp add mod">
        <pc:chgData name="Jeetendra Sahu" userId="a3bf9a608e22d64b" providerId="LiveId" clId="{3ABB8024-D2BF-4A38-858D-724D883AC970}" dt="2021-05-22T19:24:42.545" v="1945"/>
        <pc:sldMkLst>
          <pc:docMk/>
          <pc:sldMk cId="2139003358" sldId="323"/>
        </pc:sldMkLst>
        <pc:spChg chg="mod">
          <ac:chgData name="Jeetendra Sahu" userId="a3bf9a608e22d64b" providerId="LiveId" clId="{3ABB8024-D2BF-4A38-858D-724D883AC970}" dt="2021-05-22T19:24:42.545" v="1945"/>
          <ac:spMkLst>
            <pc:docMk/>
            <pc:sldMk cId="2139003358" sldId="323"/>
            <ac:spMk id="7" creationId="{3AABF286-5E25-4088-AE09-2EF6C1358C9D}"/>
          </ac:spMkLst>
        </pc:spChg>
        <pc:spChg chg="mod">
          <ac:chgData name="Jeetendra Sahu" userId="a3bf9a608e22d64b" providerId="LiveId" clId="{3ABB8024-D2BF-4A38-858D-724D883AC970}" dt="2021-05-22T19:23:48.171" v="1939" actId="6549"/>
          <ac:spMkLst>
            <pc:docMk/>
            <pc:sldMk cId="2139003358" sldId="323"/>
            <ac:spMk id="8" creationId="{8036715B-1D6B-4A39-8695-17491CFC2A14}"/>
          </ac:spMkLst>
        </pc:spChg>
        <pc:picChg chg="del">
          <ac:chgData name="Jeetendra Sahu" userId="a3bf9a608e22d64b" providerId="LiveId" clId="{3ABB8024-D2BF-4A38-858D-724D883AC970}" dt="2021-05-22T19:23:50.999" v="1940" actId="478"/>
          <ac:picMkLst>
            <pc:docMk/>
            <pc:sldMk cId="2139003358" sldId="323"/>
            <ac:picMk id="3" creationId="{FB04041A-ECC8-4D26-BB1C-1DFBB4111030}"/>
          </ac:picMkLst>
        </pc:picChg>
        <pc:picChg chg="add mod">
          <ac:chgData name="Jeetendra Sahu" userId="a3bf9a608e22d64b" providerId="LiveId" clId="{3ABB8024-D2BF-4A38-858D-724D883AC970}" dt="2021-05-22T19:24:29.247" v="1942" actId="14100"/>
          <ac:picMkLst>
            <pc:docMk/>
            <pc:sldMk cId="2139003358" sldId="323"/>
            <ac:picMk id="4" creationId="{C1ACF6FF-F042-4130-961B-086D771C6114}"/>
          </ac:picMkLst>
        </pc:picChg>
      </pc:sldChg>
      <pc:sldChg chg="addSp delSp modSp add mod">
        <pc:chgData name="Jeetendra Sahu" userId="a3bf9a608e22d64b" providerId="LiveId" clId="{3ABB8024-D2BF-4A38-858D-724D883AC970}" dt="2021-05-22T19:26:35.623" v="1973" actId="20577"/>
        <pc:sldMkLst>
          <pc:docMk/>
          <pc:sldMk cId="4065475118" sldId="324"/>
        </pc:sldMkLst>
        <pc:spChg chg="mod">
          <ac:chgData name="Jeetendra Sahu" userId="a3bf9a608e22d64b" providerId="LiveId" clId="{3ABB8024-D2BF-4A38-858D-724D883AC970}" dt="2021-05-22T19:26:35.623" v="1973" actId="20577"/>
          <ac:spMkLst>
            <pc:docMk/>
            <pc:sldMk cId="4065475118" sldId="324"/>
            <ac:spMk id="7" creationId="{3AABF286-5E25-4088-AE09-2EF6C1358C9D}"/>
          </ac:spMkLst>
        </pc:spChg>
        <pc:spChg chg="mod">
          <ac:chgData name="Jeetendra Sahu" userId="a3bf9a608e22d64b" providerId="LiveId" clId="{3ABB8024-D2BF-4A38-858D-724D883AC970}" dt="2021-05-22T19:25:52.850" v="1964" actId="20577"/>
          <ac:spMkLst>
            <pc:docMk/>
            <pc:sldMk cId="4065475118" sldId="324"/>
            <ac:spMk id="8" creationId="{8036715B-1D6B-4A39-8695-17491CFC2A14}"/>
          </ac:spMkLst>
        </pc:spChg>
        <pc:picChg chg="add mod">
          <ac:chgData name="Jeetendra Sahu" userId="a3bf9a608e22d64b" providerId="LiveId" clId="{3ABB8024-D2BF-4A38-858D-724D883AC970}" dt="2021-05-22T19:26:22.332" v="1969" actId="14100"/>
          <ac:picMkLst>
            <pc:docMk/>
            <pc:sldMk cId="4065475118" sldId="324"/>
            <ac:picMk id="3" creationId="{0F9BA309-F104-4F09-8F80-3562DE23E4F6}"/>
          </ac:picMkLst>
        </pc:picChg>
        <pc:picChg chg="del">
          <ac:chgData name="Jeetendra Sahu" userId="a3bf9a608e22d64b" providerId="LiveId" clId="{3ABB8024-D2BF-4A38-858D-724D883AC970}" dt="2021-05-22T19:25:56.059" v="1965" actId="478"/>
          <ac:picMkLst>
            <pc:docMk/>
            <pc:sldMk cId="4065475118" sldId="324"/>
            <ac:picMk id="4" creationId="{C1ACF6FF-F042-4130-961B-086D771C6114}"/>
          </ac:picMkLst>
        </pc:picChg>
      </pc:sldChg>
      <pc:sldChg chg="addSp delSp modSp add mod ord">
        <pc:chgData name="Jeetendra Sahu" userId="a3bf9a608e22d64b" providerId="LiveId" clId="{3ABB8024-D2BF-4A38-858D-724D883AC970}" dt="2021-05-22T23:36:32.378" v="3090" actId="20577"/>
        <pc:sldMkLst>
          <pc:docMk/>
          <pc:sldMk cId="139934902" sldId="325"/>
        </pc:sldMkLst>
        <pc:spChg chg="mod">
          <ac:chgData name="Jeetendra Sahu" userId="a3bf9a608e22d64b" providerId="LiveId" clId="{3ABB8024-D2BF-4A38-858D-724D883AC970}" dt="2021-05-22T23:36:32.378" v="3090" actId="20577"/>
          <ac:spMkLst>
            <pc:docMk/>
            <pc:sldMk cId="139934902" sldId="325"/>
            <ac:spMk id="7" creationId="{32C7A067-8392-4881-B99E-E2EB705A94F5}"/>
          </ac:spMkLst>
        </pc:spChg>
        <pc:spChg chg="mod">
          <ac:chgData name="Jeetendra Sahu" userId="a3bf9a608e22d64b" providerId="LiveId" clId="{3ABB8024-D2BF-4A38-858D-724D883AC970}" dt="2021-05-22T19:37:21.535" v="2138"/>
          <ac:spMkLst>
            <pc:docMk/>
            <pc:sldMk cId="139934902" sldId="325"/>
            <ac:spMk id="12" creationId="{A7E34563-4092-417D-A291-5751ECC0C6C3}"/>
          </ac:spMkLst>
        </pc:spChg>
        <pc:picChg chg="del">
          <ac:chgData name="Jeetendra Sahu" userId="a3bf9a608e22d64b" providerId="LiveId" clId="{3ABB8024-D2BF-4A38-858D-724D883AC970}" dt="2021-05-22T19:37:24.571" v="2139" actId="478"/>
          <ac:picMkLst>
            <pc:docMk/>
            <pc:sldMk cId="139934902" sldId="325"/>
            <ac:picMk id="3" creationId="{54F8F57E-E4A3-412F-8F9C-E50C2CA36376}"/>
          </ac:picMkLst>
        </pc:picChg>
        <pc:picChg chg="add mod">
          <ac:chgData name="Jeetendra Sahu" userId="a3bf9a608e22d64b" providerId="LiveId" clId="{3ABB8024-D2BF-4A38-858D-724D883AC970}" dt="2021-05-22T19:37:47.702" v="2145" actId="1076"/>
          <ac:picMkLst>
            <pc:docMk/>
            <pc:sldMk cId="139934902" sldId="325"/>
            <ac:picMk id="4" creationId="{E71D8F68-EAC7-44AA-9D45-907B3843267F}"/>
          </ac:picMkLst>
        </pc:picChg>
      </pc:sldChg>
      <pc:sldChg chg="delSp modSp add del mod">
        <pc:chgData name="Jeetendra Sahu" userId="a3bf9a608e22d64b" providerId="LiveId" clId="{3ABB8024-D2BF-4A38-858D-724D883AC970}" dt="2021-05-22T19:37:07.417" v="2134" actId="47"/>
        <pc:sldMkLst>
          <pc:docMk/>
          <pc:sldMk cId="816098841" sldId="325"/>
        </pc:sldMkLst>
        <pc:spChg chg="mod">
          <ac:chgData name="Jeetendra Sahu" userId="a3bf9a608e22d64b" providerId="LiveId" clId="{3ABB8024-D2BF-4A38-858D-724D883AC970}" dt="2021-05-22T19:36:40.856" v="2132"/>
          <ac:spMkLst>
            <pc:docMk/>
            <pc:sldMk cId="816098841" sldId="325"/>
            <ac:spMk id="737" creationId="{00000000-0000-0000-0000-000000000000}"/>
          </ac:spMkLst>
        </pc:spChg>
        <pc:picChg chg="del">
          <ac:chgData name="Jeetendra Sahu" userId="a3bf9a608e22d64b" providerId="LiveId" clId="{3ABB8024-D2BF-4A38-858D-724D883AC970}" dt="2021-05-22T19:36:43.801" v="2133" actId="478"/>
          <ac:picMkLst>
            <pc:docMk/>
            <pc:sldMk cId="816098841" sldId="325"/>
            <ac:picMk id="5" creationId="{556C2D64-2268-436E-946A-9DB5CE8137CE}"/>
          </ac:picMkLst>
        </pc:picChg>
      </pc:sldChg>
      <pc:sldChg chg="addSp delSp modSp add mod ord">
        <pc:chgData name="Jeetendra Sahu" userId="a3bf9a608e22d64b" providerId="LiveId" clId="{3ABB8024-D2BF-4A38-858D-724D883AC970}" dt="2021-05-22T23:37:34.947" v="3093" actId="20577"/>
        <pc:sldMkLst>
          <pc:docMk/>
          <pc:sldMk cId="1214370001" sldId="326"/>
        </pc:sldMkLst>
        <pc:spChg chg="mod">
          <ac:chgData name="Jeetendra Sahu" userId="a3bf9a608e22d64b" providerId="LiveId" clId="{3ABB8024-D2BF-4A38-858D-724D883AC970}" dt="2021-05-22T23:37:34.947" v="3093" actId="20577"/>
          <ac:spMkLst>
            <pc:docMk/>
            <pc:sldMk cId="1214370001" sldId="326"/>
            <ac:spMk id="4" creationId="{5FEA429A-4502-441A-9A91-4E28D90D59FF}"/>
          </ac:spMkLst>
        </pc:spChg>
        <pc:spChg chg="mod">
          <ac:chgData name="Jeetendra Sahu" userId="a3bf9a608e22d64b" providerId="LiveId" clId="{3ABB8024-D2BF-4A38-858D-724D883AC970}" dt="2021-05-22T19:41:06.333" v="2158" actId="20577"/>
          <ac:spMkLst>
            <pc:docMk/>
            <pc:sldMk cId="1214370001" sldId="326"/>
            <ac:spMk id="737" creationId="{00000000-0000-0000-0000-000000000000}"/>
          </ac:spMkLst>
        </pc:spChg>
        <pc:picChg chg="add mod">
          <ac:chgData name="Jeetendra Sahu" userId="a3bf9a608e22d64b" providerId="LiveId" clId="{3ABB8024-D2BF-4A38-858D-724D883AC970}" dt="2021-05-22T19:41:35.716" v="2166" actId="14100"/>
          <ac:picMkLst>
            <pc:docMk/>
            <pc:sldMk cId="1214370001" sldId="326"/>
            <ac:picMk id="3" creationId="{52EC2901-73E2-457A-946E-6DB7C0ECC27F}"/>
          </ac:picMkLst>
        </pc:picChg>
        <pc:picChg chg="del">
          <ac:chgData name="Jeetendra Sahu" userId="a3bf9a608e22d64b" providerId="LiveId" clId="{3ABB8024-D2BF-4A38-858D-724D883AC970}" dt="2021-05-22T19:41:09.396" v="2159" actId="478"/>
          <ac:picMkLst>
            <pc:docMk/>
            <pc:sldMk cId="1214370001" sldId="326"/>
            <ac:picMk id="5" creationId="{556C2D64-2268-436E-946A-9DB5CE8137CE}"/>
          </ac:picMkLst>
        </pc:picChg>
      </pc:sldChg>
    </pc:docChg>
  </pc:docChgLst>
  <pc:docChgLst>
    <pc:chgData name="Jeetendra Sahu" userId="a3bf9a608e22d64b" providerId="LiveId" clId="{51682FB8-BA15-418E-957D-93A3847214CF}"/>
    <pc:docChg chg="undo redo custSel addSld delSld modSld sldOrd">
      <pc:chgData name="Jeetendra Sahu" userId="a3bf9a608e22d64b" providerId="LiveId" clId="{51682FB8-BA15-418E-957D-93A3847214CF}" dt="2021-03-31T02:31:52.024" v="2121" actId="14100"/>
      <pc:docMkLst>
        <pc:docMk/>
      </pc:docMkLst>
      <pc:sldChg chg="modSp mod">
        <pc:chgData name="Jeetendra Sahu" userId="a3bf9a608e22d64b" providerId="LiveId" clId="{51682FB8-BA15-418E-957D-93A3847214CF}" dt="2021-03-27T21:38:25.960" v="105" actId="113"/>
        <pc:sldMkLst>
          <pc:docMk/>
          <pc:sldMk cId="0" sldId="256"/>
        </pc:sldMkLst>
        <pc:spChg chg="mod">
          <ac:chgData name="Jeetendra Sahu" userId="a3bf9a608e22d64b" providerId="LiveId" clId="{51682FB8-BA15-418E-957D-93A3847214CF}" dt="2021-03-27T21:38:25.960" v="105" actId="113"/>
          <ac:spMkLst>
            <pc:docMk/>
            <pc:sldMk cId="0" sldId="256"/>
            <ac:spMk id="639" creationId="{00000000-0000-0000-0000-000000000000}"/>
          </ac:spMkLst>
        </pc:spChg>
      </pc:sldChg>
      <pc:sldChg chg="addSp delSp modSp mod">
        <pc:chgData name="Jeetendra Sahu" userId="a3bf9a608e22d64b" providerId="LiveId" clId="{51682FB8-BA15-418E-957D-93A3847214CF}" dt="2021-03-27T23:26:54.347" v="1449" actId="20577"/>
        <pc:sldMkLst>
          <pc:docMk/>
          <pc:sldMk cId="0" sldId="257"/>
        </pc:sldMkLst>
        <pc:spChg chg="add del mod">
          <ac:chgData name="Jeetendra Sahu" userId="a3bf9a608e22d64b" providerId="LiveId" clId="{51682FB8-BA15-418E-957D-93A3847214CF}" dt="2021-03-27T21:36:09.204" v="14" actId="478"/>
          <ac:spMkLst>
            <pc:docMk/>
            <pc:sldMk cId="0" sldId="257"/>
            <ac:spMk id="3" creationId="{29123393-1B9F-43EE-A9DB-B0F91C86883A}"/>
          </ac:spMkLst>
        </pc:spChg>
        <pc:spChg chg="add del mod">
          <ac:chgData name="Jeetendra Sahu" userId="a3bf9a608e22d64b" providerId="LiveId" clId="{51682FB8-BA15-418E-957D-93A3847214CF}" dt="2021-03-27T21:36:22.686" v="17" actId="478"/>
          <ac:spMkLst>
            <pc:docMk/>
            <pc:sldMk cId="0" sldId="257"/>
            <ac:spMk id="5" creationId="{2315ED59-9629-47E3-8155-E307B6C6648A}"/>
          </ac:spMkLst>
        </pc:spChg>
        <pc:spChg chg="mod">
          <ac:chgData name="Jeetendra Sahu" userId="a3bf9a608e22d64b" providerId="LiveId" clId="{51682FB8-BA15-418E-957D-93A3847214CF}" dt="2021-03-27T21:38:11.846" v="104" actId="113"/>
          <ac:spMkLst>
            <pc:docMk/>
            <pc:sldMk cId="0" sldId="257"/>
            <ac:spMk id="644" creationId="{00000000-0000-0000-0000-000000000000}"/>
          </ac:spMkLst>
        </pc:spChg>
        <pc:spChg chg="del">
          <ac:chgData name="Jeetendra Sahu" userId="a3bf9a608e22d64b" providerId="LiveId" clId="{51682FB8-BA15-418E-957D-93A3847214CF}" dt="2021-03-27T21:36:13.192" v="15" actId="478"/>
          <ac:spMkLst>
            <pc:docMk/>
            <pc:sldMk cId="0" sldId="257"/>
            <ac:spMk id="645" creationId="{00000000-0000-0000-0000-000000000000}"/>
          </ac:spMkLst>
        </pc:spChg>
        <pc:spChg chg="del">
          <ac:chgData name="Jeetendra Sahu" userId="a3bf9a608e22d64b" providerId="LiveId" clId="{51682FB8-BA15-418E-957D-93A3847214CF}" dt="2021-03-27T21:33:44.578" v="13" actId="478"/>
          <ac:spMkLst>
            <pc:docMk/>
            <pc:sldMk cId="0" sldId="257"/>
            <ac:spMk id="646" creationId="{00000000-0000-0000-0000-000000000000}"/>
          </ac:spMkLst>
        </pc:spChg>
        <pc:spChg chg="mod">
          <ac:chgData name="Jeetendra Sahu" userId="a3bf9a608e22d64b" providerId="LiveId" clId="{51682FB8-BA15-418E-957D-93A3847214CF}" dt="2021-03-27T23:26:54.347" v="1449" actId="20577"/>
          <ac:spMkLst>
            <pc:docMk/>
            <pc:sldMk cId="0" sldId="257"/>
            <ac:spMk id="647" creationId="{00000000-0000-0000-0000-000000000000}"/>
          </ac:spMkLst>
        </pc:spChg>
      </pc:sldChg>
      <pc:sldChg chg="modSp mod">
        <pc:chgData name="Jeetendra Sahu" userId="a3bf9a608e22d64b" providerId="LiveId" clId="{51682FB8-BA15-418E-957D-93A3847214CF}" dt="2021-03-31T02:31:52.024" v="2121" actId="14100"/>
        <pc:sldMkLst>
          <pc:docMk/>
          <pc:sldMk cId="0" sldId="258"/>
        </pc:sldMkLst>
        <pc:spChg chg="mod">
          <ac:chgData name="Jeetendra Sahu" userId="a3bf9a608e22d64b" providerId="LiveId" clId="{51682FB8-BA15-418E-957D-93A3847214CF}" dt="2021-03-27T21:41:57.985" v="176" actId="207"/>
          <ac:spMkLst>
            <pc:docMk/>
            <pc:sldMk cId="0" sldId="258"/>
            <ac:spMk id="653" creationId="{00000000-0000-0000-0000-000000000000}"/>
          </ac:spMkLst>
        </pc:spChg>
        <pc:spChg chg="mod">
          <ac:chgData name="Jeetendra Sahu" userId="a3bf9a608e22d64b" providerId="LiveId" clId="{51682FB8-BA15-418E-957D-93A3847214CF}" dt="2021-03-31T02:31:52.024" v="2121" actId="14100"/>
          <ac:spMkLst>
            <pc:docMk/>
            <pc:sldMk cId="0" sldId="258"/>
            <ac:spMk id="654" creationId="{00000000-0000-0000-0000-000000000000}"/>
          </ac:spMkLst>
        </pc:spChg>
      </pc:sldChg>
      <pc:sldChg chg="addSp delSp modSp mod">
        <pc:chgData name="Jeetendra Sahu" userId="a3bf9a608e22d64b" providerId="LiveId" clId="{51682FB8-BA15-418E-957D-93A3847214CF}" dt="2021-03-31T02:16:00.215" v="2097" actId="20577"/>
        <pc:sldMkLst>
          <pc:docMk/>
          <pc:sldMk cId="0" sldId="259"/>
        </pc:sldMkLst>
        <pc:spChg chg="add del mod">
          <ac:chgData name="Jeetendra Sahu" userId="a3bf9a608e22d64b" providerId="LiveId" clId="{51682FB8-BA15-418E-957D-93A3847214CF}" dt="2021-03-27T21:47:59.441" v="203" actId="478"/>
          <ac:spMkLst>
            <pc:docMk/>
            <pc:sldMk cId="0" sldId="259"/>
            <ac:spMk id="3" creationId="{88CB270D-75F5-451A-A422-ED004EDFD5F2}"/>
          </ac:spMkLst>
        </pc:spChg>
        <pc:spChg chg="mod">
          <ac:chgData name="Jeetendra Sahu" userId="a3bf9a608e22d64b" providerId="LiveId" clId="{51682FB8-BA15-418E-957D-93A3847214CF}" dt="2021-03-31T02:16:00.215" v="2097" actId="20577"/>
          <ac:spMkLst>
            <pc:docMk/>
            <pc:sldMk cId="0" sldId="259"/>
            <ac:spMk id="661" creationId="{00000000-0000-0000-0000-000000000000}"/>
          </ac:spMkLst>
        </pc:spChg>
        <pc:spChg chg="del mod">
          <ac:chgData name="Jeetendra Sahu" userId="a3bf9a608e22d64b" providerId="LiveId" clId="{51682FB8-BA15-418E-957D-93A3847214CF}" dt="2021-03-27T21:47:53.414" v="202" actId="478"/>
          <ac:spMkLst>
            <pc:docMk/>
            <pc:sldMk cId="0" sldId="259"/>
            <ac:spMk id="662" creationId="{00000000-0000-0000-0000-000000000000}"/>
          </ac:spMkLst>
        </pc:spChg>
      </pc:sldChg>
      <pc:sldChg chg="addSp modSp mod ord">
        <pc:chgData name="Jeetendra Sahu" userId="a3bf9a608e22d64b" providerId="LiveId" clId="{51682FB8-BA15-418E-957D-93A3847214CF}" dt="2021-03-31T02:16:53.689" v="2102" actId="20577"/>
        <pc:sldMkLst>
          <pc:docMk/>
          <pc:sldMk cId="0" sldId="260"/>
        </pc:sldMkLst>
        <pc:spChg chg="mod">
          <ac:chgData name="Jeetendra Sahu" userId="a3bf9a608e22d64b" providerId="LiveId" clId="{51682FB8-BA15-418E-957D-93A3847214CF}" dt="2021-03-31T02:16:53.689" v="2102" actId="20577"/>
          <ac:spMkLst>
            <pc:docMk/>
            <pc:sldMk cId="0" sldId="260"/>
            <ac:spMk id="667" creationId="{00000000-0000-0000-0000-000000000000}"/>
          </ac:spMkLst>
        </pc:spChg>
        <pc:picChg chg="add mod">
          <ac:chgData name="Jeetendra Sahu" userId="a3bf9a608e22d64b" providerId="LiveId" clId="{51682FB8-BA15-418E-957D-93A3847214CF}" dt="2021-03-27T22:00:53.324" v="268" actId="1440"/>
          <ac:picMkLst>
            <pc:docMk/>
            <pc:sldMk cId="0" sldId="260"/>
            <ac:picMk id="3" creationId="{708D9428-E9C1-42E8-B9F5-E719E881DB53}"/>
          </ac:picMkLst>
        </pc:picChg>
      </pc:sldChg>
      <pc:sldChg chg="addSp delSp modSp mod modNotes">
        <pc:chgData name="Jeetendra Sahu" userId="a3bf9a608e22d64b" providerId="LiveId" clId="{51682FB8-BA15-418E-957D-93A3847214CF}" dt="2021-03-27T22:37:35.288" v="748" actId="27636"/>
        <pc:sldMkLst>
          <pc:docMk/>
          <pc:sldMk cId="0" sldId="261"/>
        </pc:sldMkLst>
        <pc:spChg chg="add del mod">
          <ac:chgData name="Jeetendra Sahu" userId="a3bf9a608e22d64b" providerId="LiveId" clId="{51682FB8-BA15-418E-957D-93A3847214CF}" dt="2021-03-27T22:24:24.784" v="441" actId="478"/>
          <ac:spMkLst>
            <pc:docMk/>
            <pc:sldMk cId="0" sldId="261"/>
            <ac:spMk id="7" creationId="{E74C1E4C-90AF-4139-99E3-5A2E43136ABB}"/>
          </ac:spMkLst>
        </pc:spChg>
        <pc:spChg chg="add del mod">
          <ac:chgData name="Jeetendra Sahu" userId="a3bf9a608e22d64b" providerId="LiveId" clId="{51682FB8-BA15-418E-957D-93A3847214CF}" dt="2021-03-27T22:37:35.288" v="748" actId="27636"/>
          <ac:spMkLst>
            <pc:docMk/>
            <pc:sldMk cId="0" sldId="261"/>
            <ac:spMk id="673" creationId="{00000000-0000-0000-0000-000000000000}"/>
          </ac:spMkLst>
        </pc:spChg>
        <pc:spChg chg="del mod">
          <ac:chgData name="Jeetendra Sahu" userId="a3bf9a608e22d64b" providerId="LiveId" clId="{51682FB8-BA15-418E-957D-93A3847214CF}" dt="2021-03-27T22:20:18.953" v="415" actId="478"/>
          <ac:spMkLst>
            <pc:docMk/>
            <pc:sldMk cId="0" sldId="261"/>
            <ac:spMk id="674" creationId="{00000000-0000-0000-0000-000000000000}"/>
          </ac:spMkLst>
        </pc:spChg>
        <pc:picChg chg="add del mod">
          <ac:chgData name="Jeetendra Sahu" userId="a3bf9a608e22d64b" providerId="LiveId" clId="{51682FB8-BA15-418E-957D-93A3847214CF}" dt="2021-03-27T22:23:42.785" v="417" actId="478"/>
          <ac:picMkLst>
            <pc:docMk/>
            <pc:sldMk cId="0" sldId="261"/>
            <ac:picMk id="3" creationId="{CD34F900-05D6-4F85-B42A-94CE715FCEAE}"/>
          </ac:picMkLst>
        </pc:picChg>
        <pc:picChg chg="add mod">
          <ac:chgData name="Jeetendra Sahu" userId="a3bf9a608e22d64b" providerId="LiveId" clId="{51682FB8-BA15-418E-957D-93A3847214CF}" dt="2021-03-27T22:30:00.302" v="565" actId="1076"/>
          <ac:picMkLst>
            <pc:docMk/>
            <pc:sldMk cId="0" sldId="261"/>
            <ac:picMk id="5" creationId="{5A177DB5-C3F7-4F7B-9FF8-9F88A2B8E403}"/>
          </ac:picMkLst>
        </pc:picChg>
      </pc:sldChg>
      <pc:sldChg chg="addSp delSp modSp mod ord modNotes">
        <pc:chgData name="Jeetendra Sahu" userId="a3bf9a608e22d64b" providerId="LiveId" clId="{51682FB8-BA15-418E-957D-93A3847214CF}" dt="2021-03-31T02:09:13.943" v="2068" actId="207"/>
        <pc:sldMkLst>
          <pc:docMk/>
          <pc:sldMk cId="0" sldId="262"/>
        </pc:sldMkLst>
        <pc:spChg chg="add mod">
          <ac:chgData name="Jeetendra Sahu" userId="a3bf9a608e22d64b" providerId="LiveId" clId="{51682FB8-BA15-418E-957D-93A3847214CF}" dt="2021-03-31T02:08:27.797" v="1979" actId="1036"/>
          <ac:spMkLst>
            <pc:docMk/>
            <pc:sldMk cId="0" sldId="262"/>
            <ac:spMk id="5" creationId="{60B91E28-AA9E-445D-9107-DADA587B7C20}"/>
          </ac:spMkLst>
        </pc:spChg>
        <pc:spChg chg="add mod">
          <ac:chgData name="Jeetendra Sahu" userId="a3bf9a608e22d64b" providerId="LiveId" clId="{51682FB8-BA15-418E-957D-93A3847214CF}" dt="2021-03-31T02:09:13.943" v="2068" actId="207"/>
          <ac:spMkLst>
            <pc:docMk/>
            <pc:sldMk cId="0" sldId="262"/>
            <ac:spMk id="6" creationId="{0476F87E-4EA0-4DE1-B8BB-5BB006539C07}"/>
          </ac:spMkLst>
        </pc:spChg>
        <pc:spChg chg="del">
          <ac:chgData name="Jeetendra Sahu" userId="a3bf9a608e22d64b" providerId="LiveId" clId="{51682FB8-BA15-418E-957D-93A3847214CF}" dt="2021-03-27T23:58:50.074" v="1902" actId="478"/>
          <ac:spMkLst>
            <pc:docMk/>
            <pc:sldMk cId="0" sldId="262"/>
            <ac:spMk id="680" creationId="{00000000-0000-0000-0000-000000000000}"/>
          </ac:spMkLst>
        </pc:spChg>
        <pc:spChg chg="del">
          <ac:chgData name="Jeetendra Sahu" userId="a3bf9a608e22d64b" providerId="LiveId" clId="{51682FB8-BA15-418E-957D-93A3847214CF}" dt="2021-03-27T23:58:47.586" v="1901" actId="478"/>
          <ac:spMkLst>
            <pc:docMk/>
            <pc:sldMk cId="0" sldId="262"/>
            <ac:spMk id="681" creationId="{00000000-0000-0000-0000-000000000000}"/>
          </ac:spMkLst>
        </pc:spChg>
      </pc:sldChg>
      <pc:sldChg chg="addSp delSp modSp mod modNotes">
        <pc:chgData name="Jeetendra Sahu" userId="a3bf9a608e22d64b" providerId="LiveId" clId="{51682FB8-BA15-418E-957D-93A3847214CF}" dt="2021-03-27T23:40:56.099" v="1718" actId="207"/>
        <pc:sldMkLst>
          <pc:docMk/>
          <pc:sldMk cId="0" sldId="263"/>
        </pc:sldMkLst>
        <pc:spChg chg="add del">
          <ac:chgData name="Jeetendra Sahu" userId="a3bf9a608e22d64b" providerId="LiveId" clId="{51682FB8-BA15-418E-957D-93A3847214CF}" dt="2021-03-27T23:28:04.260" v="1476"/>
          <ac:spMkLst>
            <pc:docMk/>
            <pc:sldMk cId="0" sldId="263"/>
            <ac:spMk id="2" creationId="{BF39A8EB-749F-4E4F-BFFB-117A0D7BDB00}"/>
          </ac:spMkLst>
        </pc:spChg>
        <pc:spChg chg="add del">
          <ac:chgData name="Jeetendra Sahu" userId="a3bf9a608e22d64b" providerId="LiveId" clId="{51682FB8-BA15-418E-957D-93A3847214CF}" dt="2021-03-27T23:28:11.007" v="1478"/>
          <ac:spMkLst>
            <pc:docMk/>
            <pc:sldMk cId="0" sldId="263"/>
            <ac:spMk id="3" creationId="{E8F97566-86FC-4F85-A652-40281179F1B8}"/>
          </ac:spMkLst>
        </pc:spChg>
        <pc:spChg chg="add del mod">
          <ac:chgData name="Jeetendra Sahu" userId="a3bf9a608e22d64b" providerId="LiveId" clId="{51682FB8-BA15-418E-957D-93A3847214CF}" dt="2021-03-27T23:28:20.520" v="1482" actId="478"/>
          <ac:spMkLst>
            <pc:docMk/>
            <pc:sldMk cId="0" sldId="263"/>
            <ac:spMk id="5" creationId="{49728363-7C12-4AA4-84FB-C9D31320844D}"/>
          </ac:spMkLst>
        </pc:spChg>
        <pc:spChg chg="mod">
          <ac:chgData name="Jeetendra Sahu" userId="a3bf9a608e22d64b" providerId="LiveId" clId="{51682FB8-BA15-418E-957D-93A3847214CF}" dt="2021-03-27T23:40:56.099" v="1718" actId="207"/>
          <ac:spMkLst>
            <pc:docMk/>
            <pc:sldMk cId="0" sldId="263"/>
            <ac:spMk id="689" creationId="{00000000-0000-0000-0000-000000000000}"/>
          </ac:spMkLst>
        </pc:spChg>
        <pc:spChg chg="mod">
          <ac:chgData name="Jeetendra Sahu" userId="a3bf9a608e22d64b" providerId="LiveId" clId="{51682FB8-BA15-418E-957D-93A3847214CF}" dt="2021-03-27T23:27:48.418" v="1474" actId="1035"/>
          <ac:spMkLst>
            <pc:docMk/>
            <pc:sldMk cId="0" sldId="263"/>
            <ac:spMk id="690" creationId="{00000000-0000-0000-0000-000000000000}"/>
          </ac:spMkLst>
        </pc:spChg>
        <pc:spChg chg="del">
          <ac:chgData name="Jeetendra Sahu" userId="a3bf9a608e22d64b" providerId="LiveId" clId="{51682FB8-BA15-418E-957D-93A3847214CF}" dt="2021-03-27T23:28:18.558" v="1481" actId="478"/>
          <ac:spMkLst>
            <pc:docMk/>
            <pc:sldMk cId="0" sldId="263"/>
            <ac:spMk id="691" creationId="{00000000-0000-0000-0000-000000000000}"/>
          </ac:spMkLst>
        </pc:spChg>
      </pc:sldChg>
      <pc:sldChg chg="del modNotes">
        <pc:chgData name="Jeetendra Sahu" userId="a3bf9a608e22d64b" providerId="LiveId" clId="{51682FB8-BA15-418E-957D-93A3847214CF}" dt="2021-03-27T23:45:03.689" v="1764" actId="47"/>
        <pc:sldMkLst>
          <pc:docMk/>
          <pc:sldMk cId="0" sldId="264"/>
        </pc:sldMkLst>
      </pc:sldChg>
      <pc:sldChg chg="modSp mod modNotes">
        <pc:chgData name="Jeetendra Sahu" userId="a3bf9a608e22d64b" providerId="LiveId" clId="{51682FB8-BA15-418E-957D-93A3847214CF}" dt="2021-03-31T02:07:29.220" v="1909" actId="20577"/>
        <pc:sldMkLst>
          <pc:docMk/>
          <pc:sldMk cId="0" sldId="265"/>
        </pc:sldMkLst>
        <pc:spChg chg="mod">
          <ac:chgData name="Jeetendra Sahu" userId="a3bf9a608e22d64b" providerId="LiveId" clId="{51682FB8-BA15-418E-957D-93A3847214CF}" dt="2021-03-27T23:45:39.671" v="1793" actId="255"/>
          <ac:spMkLst>
            <pc:docMk/>
            <pc:sldMk cId="0" sldId="265"/>
            <ac:spMk id="706" creationId="{00000000-0000-0000-0000-000000000000}"/>
          </ac:spMkLst>
        </pc:spChg>
        <pc:spChg chg="mod">
          <ac:chgData name="Jeetendra Sahu" userId="a3bf9a608e22d64b" providerId="LiveId" clId="{51682FB8-BA15-418E-957D-93A3847214CF}" dt="2021-03-31T02:07:29.220" v="1909" actId="20577"/>
          <ac:spMkLst>
            <pc:docMk/>
            <pc:sldMk cId="0" sldId="265"/>
            <ac:spMk id="707" creationId="{00000000-0000-0000-0000-000000000000}"/>
          </ac:spMkLst>
        </pc:spChg>
      </pc:sldChg>
      <pc:sldChg chg="modSp mod ord modNotes">
        <pc:chgData name="Jeetendra Sahu" userId="a3bf9a608e22d64b" providerId="LiveId" clId="{51682FB8-BA15-418E-957D-93A3847214CF}" dt="2021-03-31T02:18:07.179" v="2104" actId="20577"/>
        <pc:sldMkLst>
          <pc:docMk/>
          <pc:sldMk cId="0" sldId="266"/>
        </pc:sldMkLst>
        <pc:spChg chg="mod">
          <ac:chgData name="Jeetendra Sahu" userId="a3bf9a608e22d64b" providerId="LiveId" clId="{51682FB8-BA15-418E-957D-93A3847214CF}" dt="2021-03-31T02:18:07.179" v="2104" actId="20577"/>
          <ac:spMkLst>
            <pc:docMk/>
            <pc:sldMk cId="0" sldId="266"/>
            <ac:spMk id="714" creationId="{00000000-0000-0000-0000-000000000000}"/>
          </ac:spMkLst>
        </pc:spChg>
      </pc:sldChg>
      <pc:sldChg chg="addSp delSp modSp mod ord modNotes">
        <pc:chgData name="Jeetendra Sahu" userId="a3bf9a608e22d64b" providerId="LiveId" clId="{51682FB8-BA15-418E-957D-93A3847214CF}" dt="2021-03-31T02:25:43.510" v="2112" actId="14100"/>
        <pc:sldMkLst>
          <pc:docMk/>
          <pc:sldMk cId="0" sldId="267"/>
        </pc:sldMkLst>
        <pc:spChg chg="add mod">
          <ac:chgData name="Jeetendra Sahu" userId="a3bf9a608e22d64b" providerId="LiveId" clId="{51682FB8-BA15-418E-957D-93A3847214CF}" dt="2021-03-27T22:52:51.242" v="1150" actId="1035"/>
          <ac:spMkLst>
            <pc:docMk/>
            <pc:sldMk cId="0" sldId="267"/>
            <ac:spMk id="4" creationId="{836C4C86-7C53-4A75-867E-B7610F0275BF}"/>
          </ac:spMkLst>
        </pc:spChg>
        <pc:spChg chg="mod">
          <ac:chgData name="Jeetendra Sahu" userId="a3bf9a608e22d64b" providerId="LiveId" clId="{51682FB8-BA15-418E-957D-93A3847214CF}" dt="2021-03-31T02:25:43.510" v="2112" actId="14100"/>
          <ac:spMkLst>
            <pc:docMk/>
            <pc:sldMk cId="0" sldId="267"/>
            <ac:spMk id="720" creationId="{00000000-0000-0000-0000-000000000000}"/>
          </ac:spMkLst>
        </pc:spChg>
        <pc:spChg chg="del">
          <ac:chgData name="Jeetendra Sahu" userId="a3bf9a608e22d64b" providerId="LiveId" clId="{51682FB8-BA15-418E-957D-93A3847214CF}" dt="2021-03-27T22:47:33.431" v="1011" actId="478"/>
          <ac:spMkLst>
            <pc:docMk/>
            <pc:sldMk cId="0" sldId="267"/>
            <ac:spMk id="721" creationId="{00000000-0000-0000-0000-000000000000}"/>
          </ac:spMkLst>
        </pc:spChg>
        <pc:spChg chg="del">
          <ac:chgData name="Jeetendra Sahu" userId="a3bf9a608e22d64b" providerId="LiveId" clId="{51682FB8-BA15-418E-957D-93A3847214CF}" dt="2021-03-27T22:47:34.431" v="1012" actId="478"/>
          <ac:spMkLst>
            <pc:docMk/>
            <pc:sldMk cId="0" sldId="267"/>
            <ac:spMk id="722" creationId="{00000000-0000-0000-0000-000000000000}"/>
          </ac:spMkLst>
        </pc:spChg>
        <pc:spChg chg="del">
          <ac:chgData name="Jeetendra Sahu" userId="a3bf9a608e22d64b" providerId="LiveId" clId="{51682FB8-BA15-418E-957D-93A3847214CF}" dt="2021-03-27T22:47:32.025" v="1010" actId="478"/>
          <ac:spMkLst>
            <pc:docMk/>
            <pc:sldMk cId="0" sldId="267"/>
            <ac:spMk id="723" creationId="{00000000-0000-0000-0000-000000000000}"/>
          </ac:spMkLst>
        </pc:spChg>
        <pc:picChg chg="add mod">
          <ac:chgData name="Jeetendra Sahu" userId="a3bf9a608e22d64b" providerId="LiveId" clId="{51682FB8-BA15-418E-957D-93A3847214CF}" dt="2021-03-27T22:53:01.627" v="1151" actId="14100"/>
          <ac:picMkLst>
            <pc:docMk/>
            <pc:sldMk cId="0" sldId="267"/>
            <ac:picMk id="3" creationId="{B3759ABF-6DBA-4706-9CEA-CA1641E72910}"/>
          </ac:picMkLst>
        </pc:picChg>
      </pc:sldChg>
      <pc:sldChg chg="modSp mod ord modNotes">
        <pc:chgData name="Jeetendra Sahu" userId="a3bf9a608e22d64b" providerId="LiveId" clId="{51682FB8-BA15-418E-957D-93A3847214CF}" dt="2021-03-27T23:45:22.827" v="1770" actId="20577"/>
        <pc:sldMkLst>
          <pc:docMk/>
          <pc:sldMk cId="0" sldId="268"/>
        </pc:sldMkLst>
        <pc:spChg chg="mod">
          <ac:chgData name="Jeetendra Sahu" userId="a3bf9a608e22d64b" providerId="LiveId" clId="{51682FB8-BA15-418E-957D-93A3847214CF}" dt="2021-03-27T23:45:22.827" v="1770" actId="20577"/>
          <ac:spMkLst>
            <pc:docMk/>
            <pc:sldMk cId="0" sldId="268"/>
            <ac:spMk id="729" creationId="{00000000-0000-0000-0000-000000000000}"/>
          </ac:spMkLst>
        </pc:spChg>
        <pc:graphicFrameChg chg="mod modGraphic">
          <ac:chgData name="Jeetendra Sahu" userId="a3bf9a608e22d64b" providerId="LiveId" clId="{51682FB8-BA15-418E-957D-93A3847214CF}" dt="2021-03-27T23:39:13.289" v="1693" actId="14100"/>
          <ac:graphicFrameMkLst>
            <pc:docMk/>
            <pc:sldMk cId="0" sldId="268"/>
            <ac:graphicFrameMk id="730" creationId="{00000000-0000-0000-0000-000000000000}"/>
          </ac:graphicFrameMkLst>
        </pc:graphicFrameChg>
      </pc:sldChg>
      <pc:sldChg chg="addSp delSp modSp mod ord modNotes">
        <pc:chgData name="Jeetendra Sahu" userId="a3bf9a608e22d64b" providerId="LiveId" clId="{51682FB8-BA15-418E-957D-93A3847214CF}" dt="2021-03-27T22:59:04.119" v="1182" actId="1076"/>
        <pc:sldMkLst>
          <pc:docMk/>
          <pc:sldMk cId="0" sldId="269"/>
        </pc:sldMkLst>
        <pc:spChg chg="add mod">
          <ac:chgData name="Jeetendra Sahu" userId="a3bf9a608e22d64b" providerId="LiveId" clId="{51682FB8-BA15-418E-957D-93A3847214CF}" dt="2021-03-27T22:58:04.743" v="1180" actId="255"/>
          <ac:spMkLst>
            <pc:docMk/>
            <pc:sldMk cId="0" sldId="269"/>
            <ac:spMk id="4" creationId="{5FEA429A-4502-441A-9A91-4E28D90D59FF}"/>
          </ac:spMkLst>
        </pc:spChg>
        <pc:spChg chg="del">
          <ac:chgData name="Jeetendra Sahu" userId="a3bf9a608e22d64b" providerId="LiveId" clId="{51682FB8-BA15-418E-957D-93A3847214CF}" dt="2021-03-27T22:56:09.196" v="1157" actId="478"/>
          <ac:spMkLst>
            <pc:docMk/>
            <pc:sldMk cId="0" sldId="269"/>
            <ac:spMk id="736" creationId="{00000000-0000-0000-0000-000000000000}"/>
          </ac:spMkLst>
        </pc:spChg>
        <pc:spChg chg="mod">
          <ac:chgData name="Jeetendra Sahu" userId="a3bf9a608e22d64b" providerId="LiveId" clId="{51682FB8-BA15-418E-957D-93A3847214CF}" dt="2021-03-27T22:56:43.905" v="1171" actId="113"/>
          <ac:spMkLst>
            <pc:docMk/>
            <pc:sldMk cId="0" sldId="269"/>
            <ac:spMk id="737" creationId="{00000000-0000-0000-0000-000000000000}"/>
          </ac:spMkLst>
        </pc:spChg>
        <pc:spChg chg="del mod">
          <ac:chgData name="Jeetendra Sahu" userId="a3bf9a608e22d64b" providerId="LiveId" clId="{51682FB8-BA15-418E-957D-93A3847214CF}" dt="2021-03-27T22:56:17.853" v="1162" actId="478"/>
          <ac:spMkLst>
            <pc:docMk/>
            <pc:sldMk cId="0" sldId="269"/>
            <ac:spMk id="738" creationId="{00000000-0000-0000-0000-000000000000}"/>
          </ac:spMkLst>
        </pc:spChg>
        <pc:spChg chg="del">
          <ac:chgData name="Jeetendra Sahu" userId="a3bf9a608e22d64b" providerId="LiveId" clId="{51682FB8-BA15-418E-957D-93A3847214CF}" dt="2021-03-27T22:56:14.869" v="1159" actId="478"/>
          <ac:spMkLst>
            <pc:docMk/>
            <pc:sldMk cId="0" sldId="269"/>
            <ac:spMk id="739" creationId="{00000000-0000-0000-0000-000000000000}"/>
          </ac:spMkLst>
        </pc:spChg>
        <pc:spChg chg="del">
          <ac:chgData name="Jeetendra Sahu" userId="a3bf9a608e22d64b" providerId="LiveId" clId="{51682FB8-BA15-418E-957D-93A3847214CF}" dt="2021-03-27T22:56:19.010" v="1163" actId="478"/>
          <ac:spMkLst>
            <pc:docMk/>
            <pc:sldMk cId="0" sldId="269"/>
            <ac:spMk id="740" creationId="{00000000-0000-0000-0000-000000000000}"/>
          </ac:spMkLst>
        </pc:spChg>
        <pc:spChg chg="del">
          <ac:chgData name="Jeetendra Sahu" userId="a3bf9a608e22d64b" providerId="LiveId" clId="{51682FB8-BA15-418E-957D-93A3847214CF}" dt="2021-03-27T22:56:13.119" v="1158" actId="478"/>
          <ac:spMkLst>
            <pc:docMk/>
            <pc:sldMk cId="0" sldId="269"/>
            <ac:spMk id="741" creationId="{00000000-0000-0000-0000-000000000000}"/>
          </ac:spMkLst>
        </pc:spChg>
        <pc:spChg chg="del">
          <ac:chgData name="Jeetendra Sahu" userId="a3bf9a608e22d64b" providerId="LiveId" clId="{51682FB8-BA15-418E-957D-93A3847214CF}" dt="2021-03-27T22:56:21.518" v="1165" actId="478"/>
          <ac:spMkLst>
            <pc:docMk/>
            <pc:sldMk cId="0" sldId="269"/>
            <ac:spMk id="742" creationId="{00000000-0000-0000-0000-000000000000}"/>
          </ac:spMkLst>
        </pc:spChg>
        <pc:spChg chg="del">
          <ac:chgData name="Jeetendra Sahu" userId="a3bf9a608e22d64b" providerId="LiveId" clId="{51682FB8-BA15-418E-957D-93A3847214CF}" dt="2021-03-27T22:56:20.687" v="1164" actId="478"/>
          <ac:spMkLst>
            <pc:docMk/>
            <pc:sldMk cId="0" sldId="269"/>
            <ac:spMk id="743" creationId="{00000000-0000-0000-0000-000000000000}"/>
          </ac:spMkLst>
        </pc:spChg>
        <pc:spChg chg="del">
          <ac:chgData name="Jeetendra Sahu" userId="a3bf9a608e22d64b" providerId="LiveId" clId="{51682FB8-BA15-418E-957D-93A3847214CF}" dt="2021-03-27T22:56:23.295" v="1166" actId="478"/>
          <ac:spMkLst>
            <pc:docMk/>
            <pc:sldMk cId="0" sldId="269"/>
            <ac:spMk id="744" creationId="{00000000-0000-0000-0000-000000000000}"/>
          </ac:spMkLst>
        </pc:spChg>
        <pc:picChg chg="add mod">
          <ac:chgData name="Jeetendra Sahu" userId="a3bf9a608e22d64b" providerId="LiveId" clId="{51682FB8-BA15-418E-957D-93A3847214CF}" dt="2021-03-27T22:59:04.119" v="1182" actId="1076"/>
          <ac:picMkLst>
            <pc:docMk/>
            <pc:sldMk cId="0" sldId="269"/>
            <ac:picMk id="3" creationId="{AFAA3078-F014-4A26-B26A-D66777037F97}"/>
          </ac:picMkLst>
        </pc:picChg>
      </pc:sldChg>
      <pc:sldChg chg="del ord modNotes">
        <pc:chgData name="Jeetendra Sahu" userId="a3bf9a608e22d64b" providerId="LiveId" clId="{51682FB8-BA15-418E-957D-93A3847214CF}" dt="2021-03-27T22:05:27.012" v="366" actId="47"/>
        <pc:sldMkLst>
          <pc:docMk/>
          <pc:sldMk cId="0" sldId="270"/>
        </pc:sldMkLst>
      </pc:sldChg>
      <pc:sldChg chg="del">
        <pc:chgData name="Jeetendra Sahu" userId="a3bf9a608e22d64b" providerId="LiveId" clId="{51682FB8-BA15-418E-957D-93A3847214CF}" dt="2021-03-27T23:44:24.640" v="1752" actId="47"/>
        <pc:sldMkLst>
          <pc:docMk/>
          <pc:sldMk cId="0" sldId="271"/>
        </pc:sldMkLst>
      </pc:sldChg>
      <pc:sldChg chg="del">
        <pc:chgData name="Jeetendra Sahu" userId="a3bf9a608e22d64b" providerId="LiveId" clId="{51682FB8-BA15-418E-957D-93A3847214CF}" dt="2021-03-27T23:44:25.398" v="1753" actId="47"/>
        <pc:sldMkLst>
          <pc:docMk/>
          <pc:sldMk cId="0" sldId="272"/>
        </pc:sldMkLst>
      </pc:sldChg>
      <pc:sldChg chg="del">
        <pc:chgData name="Jeetendra Sahu" userId="a3bf9a608e22d64b" providerId="LiveId" clId="{51682FB8-BA15-418E-957D-93A3847214CF}" dt="2021-03-27T23:44:26.126" v="1754" actId="47"/>
        <pc:sldMkLst>
          <pc:docMk/>
          <pc:sldMk cId="0" sldId="273"/>
        </pc:sldMkLst>
      </pc:sldChg>
      <pc:sldChg chg="addSp modSp del mod ord">
        <pc:chgData name="Jeetendra Sahu" userId="a3bf9a608e22d64b" providerId="LiveId" clId="{51682FB8-BA15-418E-957D-93A3847214CF}" dt="2021-03-27T22:39:05.846" v="815" actId="47"/>
        <pc:sldMkLst>
          <pc:docMk/>
          <pc:sldMk cId="0" sldId="274"/>
        </pc:sldMkLst>
        <pc:spChg chg="add mod">
          <ac:chgData name="Jeetendra Sahu" userId="a3bf9a608e22d64b" providerId="LiveId" clId="{51682FB8-BA15-418E-957D-93A3847214CF}" dt="2021-03-27T22:38:56.822" v="814" actId="1035"/>
          <ac:spMkLst>
            <pc:docMk/>
            <pc:sldMk cId="0" sldId="274"/>
            <ac:spMk id="5" creationId="{8C8D3C5F-00E4-46B5-B350-9C82E729648A}"/>
          </ac:spMkLst>
        </pc:spChg>
      </pc:sldChg>
      <pc:sldChg chg="addSp delSp modSp mod ord delAnim modAnim">
        <pc:chgData name="Jeetendra Sahu" userId="a3bf9a608e22d64b" providerId="LiveId" clId="{51682FB8-BA15-418E-957D-93A3847214CF}" dt="2021-03-31T02:28:11.159" v="2119" actId="1035"/>
        <pc:sldMkLst>
          <pc:docMk/>
          <pc:sldMk cId="0" sldId="275"/>
        </pc:sldMkLst>
        <pc:spChg chg="add del mod">
          <ac:chgData name="Jeetendra Sahu" userId="a3bf9a608e22d64b" providerId="LiveId" clId="{51682FB8-BA15-418E-957D-93A3847214CF}" dt="2021-03-27T23:07:39.316" v="1351" actId="2711"/>
          <ac:spMkLst>
            <pc:docMk/>
            <pc:sldMk cId="0" sldId="275"/>
            <ac:spMk id="10" creationId="{ABC6EBB0-1135-4044-8830-7BBD94A897CA}"/>
          </ac:spMkLst>
        </pc:spChg>
        <pc:spChg chg="del">
          <ac:chgData name="Jeetendra Sahu" userId="a3bf9a608e22d64b" providerId="LiveId" clId="{51682FB8-BA15-418E-957D-93A3847214CF}" dt="2021-03-27T23:03:15.452" v="1257" actId="478"/>
          <ac:spMkLst>
            <pc:docMk/>
            <pc:sldMk cId="0" sldId="275"/>
            <ac:spMk id="804" creationId="{00000000-0000-0000-0000-000000000000}"/>
          </ac:spMkLst>
        </pc:spChg>
        <pc:spChg chg="del">
          <ac:chgData name="Jeetendra Sahu" userId="a3bf9a608e22d64b" providerId="LiveId" clId="{51682FB8-BA15-418E-957D-93A3847214CF}" dt="2021-03-27T23:03:13.819" v="1256" actId="478"/>
          <ac:spMkLst>
            <pc:docMk/>
            <pc:sldMk cId="0" sldId="275"/>
            <ac:spMk id="805" creationId="{00000000-0000-0000-0000-000000000000}"/>
          </ac:spMkLst>
        </pc:spChg>
        <pc:spChg chg="del">
          <ac:chgData name="Jeetendra Sahu" userId="a3bf9a608e22d64b" providerId="LiveId" clId="{51682FB8-BA15-418E-957D-93A3847214CF}" dt="2021-03-27T23:03:21.551" v="1260" actId="478"/>
          <ac:spMkLst>
            <pc:docMk/>
            <pc:sldMk cId="0" sldId="275"/>
            <ac:spMk id="806" creationId="{00000000-0000-0000-0000-000000000000}"/>
          </ac:spMkLst>
        </pc:spChg>
        <pc:spChg chg="del mod">
          <ac:chgData name="Jeetendra Sahu" userId="a3bf9a608e22d64b" providerId="LiveId" clId="{51682FB8-BA15-418E-957D-93A3847214CF}" dt="2021-03-27T23:03:17.936" v="1259" actId="478"/>
          <ac:spMkLst>
            <pc:docMk/>
            <pc:sldMk cId="0" sldId="275"/>
            <ac:spMk id="807" creationId="{00000000-0000-0000-0000-000000000000}"/>
          </ac:spMkLst>
        </pc:spChg>
        <pc:picChg chg="add mod">
          <ac:chgData name="Jeetendra Sahu" userId="a3bf9a608e22d64b" providerId="LiveId" clId="{51682FB8-BA15-418E-957D-93A3847214CF}" dt="2021-03-27T23:05:24.993" v="1337" actId="1076"/>
          <ac:picMkLst>
            <pc:docMk/>
            <pc:sldMk cId="0" sldId="275"/>
            <ac:picMk id="7" creationId="{BAFA13F6-E9F8-49DE-B354-B1DEC780961B}"/>
          </ac:picMkLst>
        </pc:picChg>
        <pc:picChg chg="add mod">
          <ac:chgData name="Jeetendra Sahu" userId="a3bf9a608e22d64b" providerId="LiveId" clId="{51682FB8-BA15-418E-957D-93A3847214CF}" dt="2021-03-31T02:28:11.159" v="2119" actId="1035"/>
          <ac:picMkLst>
            <pc:docMk/>
            <pc:sldMk cId="0" sldId="275"/>
            <ac:picMk id="8" creationId="{1495ADD2-9810-4429-9B65-8E6A3D6C90D1}"/>
          </ac:picMkLst>
        </pc:picChg>
        <pc:picChg chg="add del mod">
          <ac:chgData name="Jeetendra Sahu" userId="a3bf9a608e22d64b" providerId="LiveId" clId="{51682FB8-BA15-418E-957D-93A3847214CF}" dt="2021-03-27T23:03:57.666" v="1271" actId="478"/>
          <ac:picMkLst>
            <pc:docMk/>
            <pc:sldMk cId="0" sldId="275"/>
            <ac:picMk id="9" creationId="{9EEF2E44-2FD8-4E9E-BAFF-0646CBDFCB39}"/>
          </ac:picMkLst>
        </pc:picChg>
      </pc:sldChg>
      <pc:sldChg chg="del">
        <pc:chgData name="Jeetendra Sahu" userId="a3bf9a608e22d64b" providerId="LiveId" clId="{51682FB8-BA15-418E-957D-93A3847214CF}" dt="2021-03-27T23:44:29.315" v="1757" actId="47"/>
        <pc:sldMkLst>
          <pc:docMk/>
          <pc:sldMk cId="0" sldId="276"/>
        </pc:sldMkLst>
      </pc:sldChg>
      <pc:sldChg chg="del">
        <pc:chgData name="Jeetendra Sahu" userId="a3bf9a608e22d64b" providerId="LiveId" clId="{51682FB8-BA15-418E-957D-93A3847214CF}" dt="2021-03-27T23:44:29.805" v="1758" actId="47"/>
        <pc:sldMkLst>
          <pc:docMk/>
          <pc:sldMk cId="0" sldId="277"/>
        </pc:sldMkLst>
      </pc:sldChg>
      <pc:sldChg chg="del">
        <pc:chgData name="Jeetendra Sahu" userId="a3bf9a608e22d64b" providerId="LiveId" clId="{51682FB8-BA15-418E-957D-93A3847214CF}" dt="2021-03-27T23:44:30.658" v="1759" actId="47"/>
        <pc:sldMkLst>
          <pc:docMk/>
          <pc:sldMk cId="0" sldId="278"/>
        </pc:sldMkLst>
      </pc:sldChg>
      <pc:sldChg chg="modSp del mod">
        <pc:chgData name="Jeetendra Sahu" userId="a3bf9a608e22d64b" providerId="LiveId" clId="{51682FB8-BA15-418E-957D-93A3847214CF}" dt="2021-03-31T02:09:24.070" v="2069" actId="47"/>
        <pc:sldMkLst>
          <pc:docMk/>
          <pc:sldMk cId="0" sldId="279"/>
        </pc:sldMkLst>
        <pc:spChg chg="mod">
          <ac:chgData name="Jeetendra Sahu" userId="a3bf9a608e22d64b" providerId="LiveId" clId="{51682FB8-BA15-418E-957D-93A3847214CF}" dt="2021-03-27T23:46:19.494" v="1797" actId="207"/>
          <ac:spMkLst>
            <pc:docMk/>
            <pc:sldMk cId="0" sldId="279"/>
            <ac:spMk id="840" creationId="{00000000-0000-0000-0000-000000000000}"/>
          </ac:spMkLst>
        </pc:spChg>
        <pc:spChg chg="mod">
          <ac:chgData name="Jeetendra Sahu" userId="a3bf9a608e22d64b" providerId="LiveId" clId="{51682FB8-BA15-418E-957D-93A3847214CF}" dt="2021-03-27T23:46:52.943" v="1827" actId="20577"/>
          <ac:spMkLst>
            <pc:docMk/>
            <pc:sldMk cId="0" sldId="279"/>
            <ac:spMk id="841" creationId="{00000000-0000-0000-0000-000000000000}"/>
          </ac:spMkLst>
        </pc:spChg>
      </pc:sldChg>
      <pc:sldChg chg="del">
        <pc:chgData name="Jeetendra Sahu" userId="a3bf9a608e22d64b" providerId="LiveId" clId="{51682FB8-BA15-418E-957D-93A3847214CF}" dt="2021-03-27T23:47:02.533" v="1828" actId="47"/>
        <pc:sldMkLst>
          <pc:docMk/>
          <pc:sldMk cId="0" sldId="280"/>
        </pc:sldMkLst>
      </pc:sldChg>
      <pc:sldChg chg="del">
        <pc:chgData name="Jeetendra Sahu" userId="a3bf9a608e22d64b" providerId="LiveId" clId="{51682FB8-BA15-418E-957D-93A3847214CF}" dt="2021-03-27T23:47:03.591" v="1829" actId="47"/>
        <pc:sldMkLst>
          <pc:docMk/>
          <pc:sldMk cId="0" sldId="281"/>
        </pc:sldMkLst>
      </pc:sldChg>
      <pc:sldChg chg="del">
        <pc:chgData name="Jeetendra Sahu" userId="a3bf9a608e22d64b" providerId="LiveId" clId="{51682FB8-BA15-418E-957D-93A3847214CF}" dt="2021-03-27T23:47:07.187" v="1830" actId="47"/>
        <pc:sldMkLst>
          <pc:docMk/>
          <pc:sldMk cId="0" sldId="282"/>
        </pc:sldMkLst>
      </pc:sldChg>
      <pc:sldChg chg="del">
        <pc:chgData name="Jeetendra Sahu" userId="a3bf9a608e22d64b" providerId="LiveId" clId="{51682FB8-BA15-418E-957D-93A3847214CF}" dt="2021-03-27T23:47:08.957" v="1831" actId="47"/>
        <pc:sldMkLst>
          <pc:docMk/>
          <pc:sldMk cId="0" sldId="283"/>
        </pc:sldMkLst>
      </pc:sldChg>
      <pc:sldChg chg="del">
        <pc:chgData name="Jeetendra Sahu" userId="a3bf9a608e22d64b" providerId="LiveId" clId="{51682FB8-BA15-418E-957D-93A3847214CF}" dt="2021-03-27T23:47:09.758" v="1832" actId="47"/>
        <pc:sldMkLst>
          <pc:docMk/>
          <pc:sldMk cId="0" sldId="284"/>
        </pc:sldMkLst>
      </pc:sldChg>
      <pc:sldChg chg="del">
        <pc:chgData name="Jeetendra Sahu" userId="a3bf9a608e22d64b" providerId="LiveId" clId="{51682FB8-BA15-418E-957D-93A3847214CF}" dt="2021-03-27T23:47:10.622" v="1833" actId="47"/>
        <pc:sldMkLst>
          <pc:docMk/>
          <pc:sldMk cId="0" sldId="285"/>
        </pc:sldMkLst>
      </pc:sldChg>
      <pc:sldChg chg="del">
        <pc:chgData name="Jeetendra Sahu" userId="a3bf9a608e22d64b" providerId="LiveId" clId="{51682FB8-BA15-418E-957D-93A3847214CF}" dt="2021-03-27T23:47:12.460" v="1834" actId="47"/>
        <pc:sldMkLst>
          <pc:docMk/>
          <pc:sldMk cId="0" sldId="286"/>
        </pc:sldMkLst>
      </pc:sldChg>
      <pc:sldChg chg="del">
        <pc:chgData name="Jeetendra Sahu" userId="a3bf9a608e22d64b" providerId="LiveId" clId="{51682FB8-BA15-418E-957D-93A3847214CF}" dt="2021-03-27T23:47:13.239" v="1835" actId="47"/>
        <pc:sldMkLst>
          <pc:docMk/>
          <pc:sldMk cId="0" sldId="287"/>
        </pc:sldMkLst>
      </pc:sldChg>
      <pc:sldChg chg="del">
        <pc:chgData name="Jeetendra Sahu" userId="a3bf9a608e22d64b" providerId="LiveId" clId="{51682FB8-BA15-418E-957D-93A3847214CF}" dt="2021-03-27T23:47:13.946" v="1836" actId="47"/>
        <pc:sldMkLst>
          <pc:docMk/>
          <pc:sldMk cId="0" sldId="288"/>
        </pc:sldMkLst>
      </pc:sldChg>
      <pc:sldChg chg="del">
        <pc:chgData name="Jeetendra Sahu" userId="a3bf9a608e22d64b" providerId="LiveId" clId="{51682FB8-BA15-418E-957D-93A3847214CF}" dt="2021-03-27T23:47:14.998" v="1837" actId="47"/>
        <pc:sldMkLst>
          <pc:docMk/>
          <pc:sldMk cId="0" sldId="289"/>
        </pc:sldMkLst>
      </pc:sldChg>
      <pc:sldChg chg="del">
        <pc:chgData name="Jeetendra Sahu" userId="a3bf9a608e22d64b" providerId="LiveId" clId="{51682FB8-BA15-418E-957D-93A3847214CF}" dt="2021-03-27T23:47:17.786" v="1838" actId="47"/>
        <pc:sldMkLst>
          <pc:docMk/>
          <pc:sldMk cId="0" sldId="290"/>
        </pc:sldMkLst>
      </pc:sldChg>
      <pc:sldChg chg="del">
        <pc:chgData name="Jeetendra Sahu" userId="a3bf9a608e22d64b" providerId="LiveId" clId="{51682FB8-BA15-418E-957D-93A3847214CF}" dt="2021-03-27T23:47:24.432" v="1839" actId="47"/>
        <pc:sldMkLst>
          <pc:docMk/>
          <pc:sldMk cId="0" sldId="291"/>
        </pc:sldMkLst>
      </pc:sldChg>
      <pc:sldChg chg="del">
        <pc:chgData name="Jeetendra Sahu" userId="a3bf9a608e22d64b" providerId="LiveId" clId="{51682FB8-BA15-418E-957D-93A3847214CF}" dt="2021-03-27T23:47:26.204" v="1840" actId="47"/>
        <pc:sldMkLst>
          <pc:docMk/>
          <pc:sldMk cId="0" sldId="292"/>
        </pc:sldMkLst>
      </pc:sldChg>
      <pc:sldChg chg="del">
        <pc:chgData name="Jeetendra Sahu" userId="a3bf9a608e22d64b" providerId="LiveId" clId="{51682FB8-BA15-418E-957D-93A3847214CF}" dt="2021-03-27T23:47:27.231" v="1841" actId="47"/>
        <pc:sldMkLst>
          <pc:docMk/>
          <pc:sldMk cId="0" sldId="293"/>
        </pc:sldMkLst>
      </pc:sldChg>
      <pc:sldChg chg="del">
        <pc:chgData name="Jeetendra Sahu" userId="a3bf9a608e22d64b" providerId="LiveId" clId="{51682FB8-BA15-418E-957D-93A3847214CF}" dt="2021-03-27T23:47:28.755" v="1842" actId="47"/>
        <pc:sldMkLst>
          <pc:docMk/>
          <pc:sldMk cId="0" sldId="294"/>
        </pc:sldMkLst>
      </pc:sldChg>
      <pc:sldChg chg="del">
        <pc:chgData name="Jeetendra Sahu" userId="a3bf9a608e22d64b" providerId="LiveId" clId="{51682FB8-BA15-418E-957D-93A3847214CF}" dt="2021-03-27T23:47:30.369" v="1843" actId="47"/>
        <pc:sldMkLst>
          <pc:docMk/>
          <pc:sldMk cId="0" sldId="295"/>
        </pc:sldMkLst>
      </pc:sldChg>
      <pc:sldChg chg="addSp delSp modSp add mod ord">
        <pc:chgData name="Jeetendra Sahu" userId="a3bf9a608e22d64b" providerId="LiveId" clId="{51682FB8-BA15-418E-957D-93A3847214CF}" dt="2021-03-27T22:08:10.627" v="383" actId="14100"/>
        <pc:sldMkLst>
          <pc:docMk/>
          <pc:sldMk cId="1795672246" sldId="296"/>
        </pc:sldMkLst>
        <pc:spChg chg="del">
          <ac:chgData name="Jeetendra Sahu" userId="a3bf9a608e22d64b" providerId="LiveId" clId="{51682FB8-BA15-418E-957D-93A3847214CF}" dt="2021-03-27T22:07:42.144" v="378" actId="478"/>
          <ac:spMkLst>
            <pc:docMk/>
            <pc:sldMk cId="1795672246" sldId="296"/>
            <ac:spMk id="750" creationId="{00000000-0000-0000-0000-000000000000}"/>
          </ac:spMkLst>
        </pc:spChg>
        <pc:spChg chg="del">
          <ac:chgData name="Jeetendra Sahu" userId="a3bf9a608e22d64b" providerId="LiveId" clId="{51682FB8-BA15-418E-957D-93A3847214CF}" dt="2021-03-27T22:07:45.593" v="379" actId="478"/>
          <ac:spMkLst>
            <pc:docMk/>
            <pc:sldMk cId="1795672246" sldId="296"/>
            <ac:spMk id="751" creationId="{00000000-0000-0000-0000-000000000000}"/>
          </ac:spMkLst>
        </pc:spChg>
        <pc:picChg chg="add mod">
          <ac:chgData name="Jeetendra Sahu" userId="a3bf9a608e22d64b" providerId="LiveId" clId="{51682FB8-BA15-418E-957D-93A3847214CF}" dt="2021-03-27T22:08:10.627" v="383" actId="14100"/>
          <ac:picMkLst>
            <pc:docMk/>
            <pc:sldMk cId="1795672246" sldId="296"/>
            <ac:picMk id="3" creationId="{8CB8AA6B-7D00-4653-A383-1D65EADEE556}"/>
          </ac:picMkLst>
        </pc:picChg>
      </pc:sldChg>
      <pc:sldChg chg="add del">
        <pc:chgData name="Jeetendra Sahu" userId="a3bf9a608e22d64b" providerId="LiveId" clId="{51682FB8-BA15-418E-957D-93A3847214CF}" dt="2021-03-27T23:44:22.373" v="1750" actId="47"/>
        <pc:sldMkLst>
          <pc:docMk/>
          <pc:sldMk cId="4088838230" sldId="297"/>
        </pc:sldMkLst>
      </pc:sldChg>
      <pc:sldChg chg="addSp delSp modSp add mod ord">
        <pc:chgData name="Jeetendra Sahu" userId="a3bf9a608e22d64b" providerId="LiveId" clId="{51682FB8-BA15-418E-957D-93A3847214CF}" dt="2021-03-27T22:26:58.700" v="470"/>
        <pc:sldMkLst>
          <pc:docMk/>
          <pc:sldMk cId="1405593019" sldId="298"/>
        </pc:sldMkLst>
        <pc:picChg chg="del">
          <ac:chgData name="Jeetendra Sahu" userId="a3bf9a608e22d64b" providerId="LiveId" clId="{51682FB8-BA15-418E-957D-93A3847214CF}" dt="2021-03-27T22:09:12.026" v="385" actId="478"/>
          <ac:picMkLst>
            <pc:docMk/>
            <pc:sldMk cId="1405593019" sldId="298"/>
            <ac:picMk id="3" creationId="{8CB8AA6B-7D00-4653-A383-1D65EADEE556}"/>
          </ac:picMkLst>
        </pc:picChg>
        <pc:picChg chg="add mod">
          <ac:chgData name="Jeetendra Sahu" userId="a3bf9a608e22d64b" providerId="LiveId" clId="{51682FB8-BA15-418E-957D-93A3847214CF}" dt="2021-03-27T22:09:51.476" v="391" actId="14100"/>
          <ac:picMkLst>
            <pc:docMk/>
            <pc:sldMk cId="1405593019" sldId="298"/>
            <ac:picMk id="4" creationId="{D9BD683F-C8C4-421F-96D0-A1348374B75F}"/>
          </ac:picMkLst>
        </pc:picChg>
      </pc:sldChg>
      <pc:sldChg chg="addSp delSp modSp add mod">
        <pc:chgData name="Jeetendra Sahu" userId="a3bf9a608e22d64b" providerId="LiveId" clId="{51682FB8-BA15-418E-957D-93A3847214CF}" dt="2021-03-31T02:21:11.012" v="2108" actId="20577"/>
        <pc:sldMkLst>
          <pc:docMk/>
          <pc:sldMk cId="3558929957" sldId="299"/>
        </pc:sldMkLst>
        <pc:spChg chg="add mod">
          <ac:chgData name="Jeetendra Sahu" userId="a3bf9a608e22d64b" providerId="LiveId" clId="{51682FB8-BA15-418E-957D-93A3847214CF}" dt="2021-03-27T22:37:24.668" v="746"/>
          <ac:spMkLst>
            <pc:docMk/>
            <pc:sldMk cId="3558929957" sldId="299"/>
            <ac:spMk id="7" creationId="{32C7A067-8392-4881-B99E-E2EB705A94F5}"/>
          </ac:spMkLst>
        </pc:spChg>
        <pc:spChg chg="mod">
          <ac:chgData name="Jeetendra Sahu" userId="a3bf9a608e22d64b" providerId="LiveId" clId="{51682FB8-BA15-418E-957D-93A3847214CF}" dt="2021-03-31T02:21:11.012" v="2108" actId="20577"/>
          <ac:spMkLst>
            <pc:docMk/>
            <pc:sldMk cId="3558929957" sldId="299"/>
            <ac:spMk id="673" creationId="{00000000-0000-0000-0000-000000000000}"/>
          </ac:spMkLst>
        </pc:spChg>
        <pc:picChg chg="add mod">
          <ac:chgData name="Jeetendra Sahu" userId="a3bf9a608e22d64b" providerId="LiveId" clId="{51682FB8-BA15-418E-957D-93A3847214CF}" dt="2021-03-27T22:37:14.355" v="745" actId="1035"/>
          <ac:picMkLst>
            <pc:docMk/>
            <pc:sldMk cId="3558929957" sldId="299"/>
            <ac:picMk id="3" creationId="{1DFC1E85-31AF-49C7-B3FF-7E55BD7DF464}"/>
          </ac:picMkLst>
        </pc:picChg>
        <pc:picChg chg="del">
          <ac:chgData name="Jeetendra Sahu" userId="a3bf9a608e22d64b" providerId="LiveId" clId="{51682FB8-BA15-418E-957D-93A3847214CF}" dt="2021-03-27T22:28:09.759" v="494" actId="478"/>
          <ac:picMkLst>
            <pc:docMk/>
            <pc:sldMk cId="3558929957" sldId="299"/>
            <ac:picMk id="5" creationId="{5A177DB5-C3F7-4F7B-9FF8-9F88A2B8E403}"/>
          </ac:picMkLst>
        </pc:picChg>
      </pc:sldChg>
      <pc:sldChg chg="addSp delSp modSp add mod">
        <pc:chgData name="Jeetendra Sahu" userId="a3bf9a608e22d64b" providerId="LiveId" clId="{51682FB8-BA15-418E-957D-93A3847214CF}" dt="2021-03-31T02:21:06.753" v="2107" actId="20577"/>
        <pc:sldMkLst>
          <pc:docMk/>
          <pc:sldMk cId="356150857" sldId="300"/>
        </pc:sldMkLst>
        <pc:spChg chg="add mod">
          <ac:chgData name="Jeetendra Sahu" userId="a3bf9a608e22d64b" providerId="LiveId" clId="{51682FB8-BA15-418E-957D-93A3847214CF}" dt="2021-03-27T22:37:05.088" v="717" actId="20577"/>
          <ac:spMkLst>
            <pc:docMk/>
            <pc:sldMk cId="356150857" sldId="300"/>
            <ac:spMk id="7" creationId="{52BF0663-EC43-4CE8-B7FF-69574941ACAE}"/>
          </ac:spMkLst>
        </pc:spChg>
        <pc:spChg chg="mod">
          <ac:chgData name="Jeetendra Sahu" userId="a3bf9a608e22d64b" providerId="LiveId" clId="{51682FB8-BA15-418E-957D-93A3847214CF}" dt="2021-03-31T02:21:06.753" v="2107" actId="20577"/>
          <ac:spMkLst>
            <pc:docMk/>
            <pc:sldMk cId="356150857" sldId="300"/>
            <ac:spMk id="673" creationId="{00000000-0000-0000-0000-000000000000}"/>
          </ac:spMkLst>
        </pc:spChg>
        <pc:picChg chg="add mod">
          <ac:chgData name="Jeetendra Sahu" userId="a3bf9a608e22d64b" providerId="LiveId" clId="{51682FB8-BA15-418E-957D-93A3847214CF}" dt="2021-03-27T22:36:44.919" v="696" actId="1035"/>
          <ac:picMkLst>
            <pc:docMk/>
            <pc:sldMk cId="356150857" sldId="300"/>
            <ac:picMk id="3" creationId="{8D170BEF-D28C-4112-AE6C-2207C00FC7E7}"/>
          </ac:picMkLst>
        </pc:picChg>
        <pc:picChg chg="del">
          <ac:chgData name="Jeetendra Sahu" userId="a3bf9a608e22d64b" providerId="LiveId" clId="{51682FB8-BA15-418E-957D-93A3847214CF}" dt="2021-03-27T22:28:00.008" v="486" actId="478"/>
          <ac:picMkLst>
            <pc:docMk/>
            <pc:sldMk cId="356150857" sldId="300"/>
            <ac:picMk id="5" creationId="{5A177DB5-C3F7-4F7B-9FF8-9F88A2B8E403}"/>
          </ac:picMkLst>
        </pc:picChg>
      </pc:sldChg>
      <pc:sldChg chg="addSp delSp modSp add mod">
        <pc:chgData name="Jeetendra Sahu" userId="a3bf9a608e22d64b" providerId="LiveId" clId="{51682FB8-BA15-418E-957D-93A3847214CF}" dt="2021-03-31T02:21:02.926" v="2106" actId="20577"/>
        <pc:sldMkLst>
          <pc:docMk/>
          <pc:sldMk cId="3944183112" sldId="301"/>
        </pc:sldMkLst>
        <pc:spChg chg="add del mod">
          <ac:chgData name="Jeetendra Sahu" userId="a3bf9a608e22d64b" providerId="LiveId" clId="{51682FB8-BA15-418E-957D-93A3847214CF}" dt="2021-03-27T22:36:18.798" v="674"/>
          <ac:spMkLst>
            <pc:docMk/>
            <pc:sldMk cId="3944183112" sldId="301"/>
            <ac:spMk id="7" creationId="{3AABF286-5E25-4088-AE09-2EF6C1358C9D}"/>
          </ac:spMkLst>
        </pc:spChg>
        <pc:spChg chg="mod">
          <ac:chgData name="Jeetendra Sahu" userId="a3bf9a608e22d64b" providerId="LiveId" clId="{51682FB8-BA15-418E-957D-93A3847214CF}" dt="2021-03-31T02:21:02.926" v="2106" actId="20577"/>
          <ac:spMkLst>
            <pc:docMk/>
            <pc:sldMk cId="3944183112" sldId="301"/>
            <ac:spMk id="673" creationId="{00000000-0000-0000-0000-000000000000}"/>
          </ac:spMkLst>
        </pc:spChg>
        <pc:picChg chg="add mod">
          <ac:chgData name="Jeetendra Sahu" userId="a3bf9a608e22d64b" providerId="LiveId" clId="{51682FB8-BA15-418E-957D-93A3847214CF}" dt="2021-03-27T22:36:09.094" v="670" actId="1035"/>
          <ac:picMkLst>
            <pc:docMk/>
            <pc:sldMk cId="3944183112" sldId="301"/>
            <ac:picMk id="3" creationId="{A70885D4-7D7E-4250-B485-F38C2E03EA47}"/>
          </ac:picMkLst>
        </pc:picChg>
        <pc:picChg chg="del">
          <ac:chgData name="Jeetendra Sahu" userId="a3bf9a608e22d64b" providerId="LiveId" clId="{51682FB8-BA15-418E-957D-93A3847214CF}" dt="2021-03-27T22:27:57.405" v="485" actId="478"/>
          <ac:picMkLst>
            <pc:docMk/>
            <pc:sldMk cId="3944183112" sldId="301"/>
            <ac:picMk id="5" creationId="{5A177DB5-C3F7-4F7B-9FF8-9F88A2B8E403}"/>
          </ac:picMkLst>
        </pc:picChg>
      </pc:sldChg>
      <pc:sldChg chg="addSp delSp modSp add mod addCm">
        <pc:chgData name="Jeetendra Sahu" userId="a3bf9a608e22d64b" providerId="LiveId" clId="{51682FB8-BA15-418E-957D-93A3847214CF}" dt="2021-03-31T02:20:50.831" v="2105" actId="20577"/>
        <pc:sldMkLst>
          <pc:docMk/>
          <pc:sldMk cId="2193963078" sldId="302"/>
        </pc:sldMkLst>
        <pc:spChg chg="add mod">
          <ac:chgData name="Jeetendra Sahu" userId="a3bf9a608e22d64b" providerId="LiveId" clId="{51682FB8-BA15-418E-957D-93A3847214CF}" dt="2021-03-27T22:35:24.331" v="649" actId="688"/>
          <ac:spMkLst>
            <pc:docMk/>
            <pc:sldMk cId="2193963078" sldId="302"/>
            <ac:spMk id="4" creationId="{12BEDF17-F78F-4B22-9FB7-CE32CEBB55E4}"/>
          </ac:spMkLst>
        </pc:spChg>
        <pc:spChg chg="mod">
          <ac:chgData name="Jeetendra Sahu" userId="a3bf9a608e22d64b" providerId="LiveId" clId="{51682FB8-BA15-418E-957D-93A3847214CF}" dt="2021-03-31T02:20:50.831" v="2105" actId="20577"/>
          <ac:spMkLst>
            <pc:docMk/>
            <pc:sldMk cId="2193963078" sldId="302"/>
            <ac:spMk id="673" creationId="{00000000-0000-0000-0000-000000000000}"/>
          </ac:spMkLst>
        </pc:spChg>
        <pc:picChg chg="add mod">
          <ac:chgData name="Jeetendra Sahu" userId="a3bf9a608e22d64b" providerId="LiveId" clId="{51682FB8-BA15-418E-957D-93A3847214CF}" dt="2021-03-27T22:35:31.399" v="650" actId="1076"/>
          <ac:picMkLst>
            <pc:docMk/>
            <pc:sldMk cId="2193963078" sldId="302"/>
            <ac:picMk id="3" creationId="{C5F07A3B-B769-45A0-8856-EA44B79F3361}"/>
          </ac:picMkLst>
        </pc:picChg>
        <pc:picChg chg="del">
          <ac:chgData name="Jeetendra Sahu" userId="a3bf9a608e22d64b" providerId="LiveId" clId="{51682FB8-BA15-418E-957D-93A3847214CF}" dt="2021-03-27T22:27:45.478" v="477" actId="478"/>
          <ac:picMkLst>
            <pc:docMk/>
            <pc:sldMk cId="2193963078" sldId="302"/>
            <ac:picMk id="5" creationId="{5A177DB5-C3F7-4F7B-9FF8-9F88A2B8E403}"/>
          </ac:picMkLst>
        </pc:picChg>
      </pc:sldChg>
      <pc:sldChg chg="add del">
        <pc:chgData name="Jeetendra Sahu" userId="a3bf9a608e22d64b" providerId="LiveId" clId="{51682FB8-BA15-418E-957D-93A3847214CF}" dt="2021-03-27T23:44:27.831" v="1755" actId="47"/>
        <pc:sldMkLst>
          <pc:docMk/>
          <pc:sldMk cId="4165273961" sldId="303"/>
        </pc:sldMkLst>
      </pc:sldChg>
      <pc:sldChg chg="addSp delSp modSp add mod">
        <pc:chgData name="Jeetendra Sahu" userId="a3bf9a608e22d64b" providerId="LiveId" clId="{51682FB8-BA15-418E-957D-93A3847214CF}" dt="2021-03-27T22:45:15.699" v="941" actId="20577"/>
        <pc:sldMkLst>
          <pc:docMk/>
          <pc:sldMk cId="3207238537" sldId="304"/>
        </pc:sldMkLst>
        <pc:spChg chg="mod">
          <ac:chgData name="Jeetendra Sahu" userId="a3bf9a608e22d64b" providerId="LiveId" clId="{51682FB8-BA15-418E-957D-93A3847214CF}" dt="2021-03-27T22:41:27.790" v="882" actId="1035"/>
          <ac:spMkLst>
            <pc:docMk/>
            <pc:sldMk cId="3207238537" sldId="304"/>
            <ac:spMk id="7" creationId="{32C7A067-8392-4881-B99E-E2EB705A94F5}"/>
          </ac:spMkLst>
        </pc:spChg>
        <pc:spChg chg="mod">
          <ac:chgData name="Jeetendra Sahu" userId="a3bf9a608e22d64b" providerId="LiveId" clId="{51682FB8-BA15-418E-957D-93A3847214CF}" dt="2021-03-27T22:45:15.699" v="941" actId="20577"/>
          <ac:spMkLst>
            <pc:docMk/>
            <pc:sldMk cId="3207238537" sldId="304"/>
            <ac:spMk id="673" creationId="{00000000-0000-0000-0000-000000000000}"/>
          </ac:spMkLst>
        </pc:spChg>
        <pc:picChg chg="del">
          <ac:chgData name="Jeetendra Sahu" userId="a3bf9a608e22d64b" providerId="LiveId" clId="{51682FB8-BA15-418E-957D-93A3847214CF}" dt="2021-03-27T22:39:18.383" v="820" actId="478"/>
          <ac:picMkLst>
            <pc:docMk/>
            <pc:sldMk cId="3207238537" sldId="304"/>
            <ac:picMk id="3" creationId="{1DFC1E85-31AF-49C7-B3FF-7E55BD7DF464}"/>
          </ac:picMkLst>
        </pc:picChg>
        <pc:picChg chg="add mod">
          <ac:chgData name="Jeetendra Sahu" userId="a3bf9a608e22d64b" providerId="LiveId" clId="{51682FB8-BA15-418E-957D-93A3847214CF}" dt="2021-03-27T22:41:14.425" v="878" actId="1076"/>
          <ac:picMkLst>
            <pc:docMk/>
            <pc:sldMk cId="3207238537" sldId="304"/>
            <ac:picMk id="4" creationId="{E3594028-B2C1-4447-B902-1C506C4C509A}"/>
          </ac:picMkLst>
        </pc:picChg>
      </pc:sldChg>
      <pc:sldChg chg="add del">
        <pc:chgData name="Jeetendra Sahu" userId="a3bf9a608e22d64b" providerId="LiveId" clId="{51682FB8-BA15-418E-957D-93A3847214CF}" dt="2021-03-27T22:39:08.405" v="818" actId="47"/>
        <pc:sldMkLst>
          <pc:docMk/>
          <pc:sldMk cId="3996086857" sldId="304"/>
        </pc:sldMkLst>
      </pc:sldChg>
      <pc:sldChg chg="new del">
        <pc:chgData name="Jeetendra Sahu" userId="a3bf9a608e22d64b" providerId="LiveId" clId="{51682FB8-BA15-418E-957D-93A3847214CF}" dt="2021-03-27T22:41:45.425" v="884" actId="47"/>
        <pc:sldMkLst>
          <pc:docMk/>
          <pc:sldMk cId="132696182" sldId="305"/>
        </pc:sldMkLst>
      </pc:sldChg>
      <pc:sldChg chg="add del">
        <pc:chgData name="Jeetendra Sahu" userId="a3bf9a608e22d64b" providerId="LiveId" clId="{51682FB8-BA15-418E-957D-93A3847214CF}" dt="2021-03-27T22:39:07.520" v="817" actId="47"/>
        <pc:sldMkLst>
          <pc:docMk/>
          <pc:sldMk cId="1186654314" sldId="305"/>
        </pc:sldMkLst>
      </pc:sldChg>
      <pc:sldChg chg="addSp delSp modSp add mod">
        <pc:chgData name="Jeetendra Sahu" userId="a3bf9a608e22d64b" providerId="LiveId" clId="{51682FB8-BA15-418E-957D-93A3847214CF}" dt="2021-03-27T22:45:27.306" v="961" actId="6549"/>
        <pc:sldMkLst>
          <pc:docMk/>
          <pc:sldMk cId="3522123039" sldId="305"/>
        </pc:sldMkLst>
        <pc:spChg chg="mod">
          <ac:chgData name="Jeetendra Sahu" userId="a3bf9a608e22d64b" providerId="LiveId" clId="{51682FB8-BA15-418E-957D-93A3847214CF}" dt="2021-03-27T22:45:27.306" v="961" actId="6549"/>
          <ac:spMkLst>
            <pc:docMk/>
            <pc:sldMk cId="3522123039" sldId="305"/>
            <ac:spMk id="673" creationId="{00000000-0000-0000-0000-000000000000}"/>
          </ac:spMkLst>
        </pc:spChg>
        <pc:picChg chg="add mod">
          <ac:chgData name="Jeetendra Sahu" userId="a3bf9a608e22d64b" providerId="LiveId" clId="{51682FB8-BA15-418E-957D-93A3847214CF}" dt="2021-03-27T22:42:59.889" v="902" actId="1076"/>
          <ac:picMkLst>
            <pc:docMk/>
            <pc:sldMk cId="3522123039" sldId="305"/>
            <ac:picMk id="3" creationId="{40CAD1B9-C50F-42FF-B628-17F316580908}"/>
          </ac:picMkLst>
        </pc:picChg>
        <pc:picChg chg="del">
          <ac:chgData name="Jeetendra Sahu" userId="a3bf9a608e22d64b" providerId="LiveId" clId="{51682FB8-BA15-418E-957D-93A3847214CF}" dt="2021-03-27T22:42:36.373" v="899" actId="478"/>
          <ac:picMkLst>
            <pc:docMk/>
            <pc:sldMk cId="3522123039" sldId="305"/>
            <ac:picMk id="4" creationId="{E3594028-B2C1-4447-B902-1C506C4C509A}"/>
          </ac:picMkLst>
        </pc:picChg>
      </pc:sldChg>
      <pc:sldChg chg="addSp delSp modSp add mod">
        <pc:chgData name="Jeetendra Sahu" userId="a3bf9a608e22d64b" providerId="LiveId" clId="{51682FB8-BA15-418E-957D-93A3847214CF}" dt="2021-03-27T22:45:37.058" v="981" actId="6549"/>
        <pc:sldMkLst>
          <pc:docMk/>
          <pc:sldMk cId="568699995" sldId="306"/>
        </pc:sldMkLst>
        <pc:spChg chg="mod">
          <ac:chgData name="Jeetendra Sahu" userId="a3bf9a608e22d64b" providerId="LiveId" clId="{51682FB8-BA15-418E-957D-93A3847214CF}" dt="2021-03-27T22:45:37.058" v="981" actId="6549"/>
          <ac:spMkLst>
            <pc:docMk/>
            <pc:sldMk cId="568699995" sldId="306"/>
            <ac:spMk id="673" creationId="{00000000-0000-0000-0000-000000000000}"/>
          </ac:spMkLst>
        </pc:spChg>
        <pc:picChg chg="add mod">
          <ac:chgData name="Jeetendra Sahu" userId="a3bf9a608e22d64b" providerId="LiveId" clId="{51682FB8-BA15-418E-957D-93A3847214CF}" dt="2021-03-27T22:44:09.190" v="920" actId="14100"/>
          <ac:picMkLst>
            <pc:docMk/>
            <pc:sldMk cId="568699995" sldId="306"/>
            <ac:picMk id="3" creationId="{BD0CFBC3-5080-41A5-BB77-EB125EBFBEC6}"/>
          </ac:picMkLst>
        </pc:picChg>
        <pc:picChg chg="del">
          <ac:chgData name="Jeetendra Sahu" userId="a3bf9a608e22d64b" providerId="LiveId" clId="{51682FB8-BA15-418E-957D-93A3847214CF}" dt="2021-03-27T22:43:41.876" v="915" actId="478"/>
          <ac:picMkLst>
            <pc:docMk/>
            <pc:sldMk cId="568699995" sldId="306"/>
            <ac:picMk id="4" creationId="{E3594028-B2C1-4447-B902-1C506C4C509A}"/>
          </ac:picMkLst>
        </pc:picChg>
      </pc:sldChg>
      <pc:sldChg chg="add del">
        <pc:chgData name="Jeetendra Sahu" userId="a3bf9a608e22d64b" providerId="LiveId" clId="{51682FB8-BA15-418E-957D-93A3847214CF}" dt="2021-03-27T22:39:06.608" v="816" actId="47"/>
        <pc:sldMkLst>
          <pc:docMk/>
          <pc:sldMk cId="3859665323" sldId="306"/>
        </pc:sldMkLst>
      </pc:sldChg>
      <pc:sldChg chg="addSp delSp modSp add mod">
        <pc:chgData name="Jeetendra Sahu" userId="a3bf9a608e22d64b" providerId="LiveId" clId="{51682FB8-BA15-418E-957D-93A3847214CF}" dt="2021-03-27T22:46:18.193" v="1007" actId="14100"/>
        <pc:sldMkLst>
          <pc:docMk/>
          <pc:sldMk cId="1630485263" sldId="307"/>
        </pc:sldMkLst>
        <pc:spChg chg="mod">
          <ac:chgData name="Jeetendra Sahu" userId="a3bf9a608e22d64b" providerId="LiveId" clId="{51682FB8-BA15-418E-957D-93A3847214CF}" dt="2021-03-27T22:45:51.023" v="1002" actId="6549"/>
          <ac:spMkLst>
            <pc:docMk/>
            <pc:sldMk cId="1630485263" sldId="307"/>
            <ac:spMk id="673" creationId="{00000000-0000-0000-0000-000000000000}"/>
          </ac:spMkLst>
        </pc:spChg>
        <pc:picChg chg="add mod">
          <ac:chgData name="Jeetendra Sahu" userId="a3bf9a608e22d64b" providerId="LiveId" clId="{51682FB8-BA15-418E-957D-93A3847214CF}" dt="2021-03-27T22:46:18.193" v="1007" actId="14100"/>
          <ac:picMkLst>
            <pc:docMk/>
            <pc:sldMk cId="1630485263" sldId="307"/>
            <ac:picMk id="3" creationId="{17FC268F-17FA-43C8-938A-3354582A43D9}"/>
          </ac:picMkLst>
        </pc:picChg>
        <pc:picChg chg="del">
          <ac:chgData name="Jeetendra Sahu" userId="a3bf9a608e22d64b" providerId="LiveId" clId="{51682FB8-BA15-418E-957D-93A3847214CF}" dt="2021-03-27T22:45:56.739" v="1003" actId="478"/>
          <ac:picMkLst>
            <pc:docMk/>
            <pc:sldMk cId="1630485263" sldId="307"/>
            <ac:picMk id="4" creationId="{E3594028-B2C1-4447-B902-1C506C4C509A}"/>
          </ac:picMkLst>
        </pc:picChg>
      </pc:sldChg>
      <pc:sldChg chg="add del">
        <pc:chgData name="Jeetendra Sahu" userId="a3bf9a608e22d64b" providerId="LiveId" clId="{51682FB8-BA15-418E-957D-93A3847214CF}" dt="2021-03-27T23:44:23.816" v="1751" actId="47"/>
        <pc:sldMkLst>
          <pc:docMk/>
          <pc:sldMk cId="1617659964" sldId="308"/>
        </pc:sldMkLst>
      </pc:sldChg>
      <pc:sldChg chg="modSp add mod ord">
        <pc:chgData name="Jeetendra Sahu" userId="a3bf9a608e22d64b" providerId="LiveId" clId="{51682FB8-BA15-418E-957D-93A3847214CF}" dt="2021-03-27T23:07:54.571" v="1352" actId="115"/>
        <pc:sldMkLst>
          <pc:docMk/>
          <pc:sldMk cId="1101992871" sldId="309"/>
        </pc:sldMkLst>
        <pc:spChg chg="mod">
          <ac:chgData name="Jeetendra Sahu" userId="a3bf9a608e22d64b" providerId="LiveId" clId="{51682FB8-BA15-418E-957D-93A3847214CF}" dt="2021-03-27T23:07:54.571" v="1352" actId="115"/>
          <ac:spMkLst>
            <pc:docMk/>
            <pc:sldMk cId="1101992871" sldId="309"/>
            <ac:spMk id="714" creationId="{00000000-0000-0000-0000-000000000000}"/>
          </ac:spMkLst>
        </pc:spChg>
      </pc:sldChg>
      <pc:sldChg chg="add del">
        <pc:chgData name="Jeetendra Sahu" userId="a3bf9a608e22d64b" providerId="LiveId" clId="{51682FB8-BA15-418E-957D-93A3847214CF}" dt="2021-03-27T23:44:28.582" v="1756" actId="47"/>
        <pc:sldMkLst>
          <pc:docMk/>
          <pc:sldMk cId="2044893293" sldId="310"/>
        </pc:sldMkLst>
      </pc:sldChg>
      <pc:sldChg chg="addSp delSp modSp add mod delAnim modAnim">
        <pc:chgData name="Jeetendra Sahu" userId="a3bf9a608e22d64b" providerId="LiveId" clId="{51682FB8-BA15-418E-957D-93A3847214CF}" dt="2021-03-27T23:56:06.889" v="1900" actId="1076"/>
        <pc:sldMkLst>
          <pc:docMk/>
          <pc:sldMk cId="533825446" sldId="311"/>
        </pc:sldMkLst>
        <pc:spChg chg="add del">
          <ac:chgData name="Jeetendra Sahu" userId="a3bf9a608e22d64b" providerId="LiveId" clId="{51682FB8-BA15-418E-957D-93A3847214CF}" dt="2021-03-27T23:21:18.085" v="1393"/>
          <ac:spMkLst>
            <pc:docMk/>
            <pc:sldMk cId="533825446" sldId="311"/>
            <ac:spMk id="2" creationId="{B0B68EA9-6806-470C-A9A4-07E318A43C44}"/>
          </ac:spMkLst>
        </pc:spChg>
        <pc:spChg chg="add del">
          <ac:chgData name="Jeetendra Sahu" userId="a3bf9a608e22d64b" providerId="LiveId" clId="{51682FB8-BA15-418E-957D-93A3847214CF}" dt="2021-03-27T23:21:21.580" v="1395"/>
          <ac:spMkLst>
            <pc:docMk/>
            <pc:sldMk cId="533825446" sldId="311"/>
            <ac:spMk id="3" creationId="{9AC31CE1-6933-426C-A9B7-B8A83E4510C9}"/>
          </ac:spMkLst>
        </pc:spChg>
        <pc:spChg chg="add mod">
          <ac:chgData name="Jeetendra Sahu" userId="a3bf9a608e22d64b" providerId="LiveId" clId="{51682FB8-BA15-418E-957D-93A3847214CF}" dt="2021-03-27T23:55:57.022" v="1899" actId="207"/>
          <ac:spMkLst>
            <pc:docMk/>
            <pc:sldMk cId="533825446" sldId="311"/>
            <ac:spMk id="4" creationId="{B01D8F11-D163-4B3F-9230-A1952E1B5339}"/>
          </ac:spMkLst>
        </pc:spChg>
        <pc:spChg chg="mod">
          <ac:chgData name="Jeetendra Sahu" userId="a3bf9a608e22d64b" providerId="LiveId" clId="{51682FB8-BA15-418E-957D-93A3847214CF}" dt="2021-03-27T23:55:47.720" v="1898" actId="20577"/>
          <ac:spMkLst>
            <pc:docMk/>
            <pc:sldMk cId="533825446" sldId="311"/>
            <ac:spMk id="10" creationId="{ABC6EBB0-1135-4044-8830-7BBD94A897CA}"/>
          </ac:spMkLst>
        </pc:spChg>
        <pc:picChg chg="add mod">
          <ac:chgData name="Jeetendra Sahu" userId="a3bf9a608e22d64b" providerId="LiveId" clId="{51682FB8-BA15-418E-957D-93A3847214CF}" dt="2021-03-27T23:56:06.889" v="1900" actId="1076"/>
          <ac:picMkLst>
            <pc:docMk/>
            <pc:sldMk cId="533825446" sldId="311"/>
            <ac:picMk id="3" creationId="{1E82585A-2D16-40DA-A24D-9DB9043BBDBE}"/>
          </ac:picMkLst>
        </pc:picChg>
        <pc:picChg chg="add del mod">
          <ac:chgData name="Jeetendra Sahu" userId="a3bf9a608e22d64b" providerId="LiveId" clId="{51682FB8-BA15-418E-957D-93A3847214CF}" dt="2021-03-27T23:52:19.576" v="1845" actId="478"/>
          <ac:picMkLst>
            <pc:docMk/>
            <pc:sldMk cId="533825446" sldId="311"/>
            <ac:picMk id="5" creationId="{6BF1BD18-627D-48A2-97C0-D372B78226D5}"/>
          </ac:picMkLst>
        </pc:picChg>
        <pc:picChg chg="del">
          <ac:chgData name="Jeetendra Sahu" userId="a3bf9a608e22d64b" providerId="LiveId" clId="{51682FB8-BA15-418E-957D-93A3847214CF}" dt="2021-03-27T23:17:33.414" v="1355" actId="478"/>
          <ac:picMkLst>
            <pc:docMk/>
            <pc:sldMk cId="533825446" sldId="311"/>
            <ac:picMk id="7" creationId="{BAFA13F6-E9F8-49DE-B354-B1DEC780961B}"/>
          </ac:picMkLst>
        </pc:picChg>
        <pc:picChg chg="del">
          <ac:chgData name="Jeetendra Sahu" userId="a3bf9a608e22d64b" providerId="LiveId" clId="{51682FB8-BA15-418E-957D-93A3847214CF}" dt="2021-03-27T23:17:34.888" v="1356" actId="478"/>
          <ac:picMkLst>
            <pc:docMk/>
            <pc:sldMk cId="533825446" sldId="311"/>
            <ac:picMk id="8" creationId="{1495ADD2-9810-4429-9B65-8E6A3D6C90D1}"/>
          </ac:picMkLst>
        </pc:picChg>
      </pc:sldChg>
      <pc:sldChg chg="add">
        <pc:chgData name="Jeetendra Sahu" userId="a3bf9a608e22d64b" providerId="LiveId" clId="{51682FB8-BA15-418E-957D-93A3847214CF}" dt="2021-03-27T23:51:59.994" v="1844" actId="2890"/>
        <pc:sldMkLst>
          <pc:docMk/>
          <pc:sldMk cId="1511152914" sldId="312"/>
        </pc:sldMkLst>
      </pc:sldChg>
      <pc:sldMasterChg chg="delSldLayout">
        <pc:chgData name="Jeetendra Sahu" userId="a3bf9a608e22d64b" providerId="LiveId" clId="{51682FB8-BA15-418E-957D-93A3847214CF}" dt="2021-03-27T23:45:03.689" v="1764" actId="47"/>
        <pc:sldMasterMkLst>
          <pc:docMk/>
          <pc:sldMasterMk cId="0" sldId="2147483659"/>
        </pc:sldMasterMkLst>
        <pc:sldLayoutChg chg="del">
          <pc:chgData name="Jeetendra Sahu" userId="a3bf9a608e22d64b" providerId="LiveId" clId="{51682FB8-BA15-418E-957D-93A3847214CF}" dt="2021-03-27T23:45:03.689" v="1764" actId="47"/>
          <pc:sldLayoutMkLst>
            <pc:docMk/>
            <pc:sldMasterMk cId="0" sldId="2147483659"/>
            <pc:sldLayoutMk cId="0" sldId="2147483653"/>
          </pc:sldLayoutMkLst>
        </pc:sldLayoutChg>
        <pc:sldLayoutChg chg="del">
          <pc:chgData name="Jeetendra Sahu" userId="a3bf9a608e22d64b" providerId="LiveId" clId="{51682FB8-BA15-418E-957D-93A3847214CF}" dt="2021-03-27T23:44:27.831" v="1755" actId="47"/>
          <pc:sldLayoutMkLst>
            <pc:docMk/>
            <pc:sldMasterMk cId="0" sldId="2147483659"/>
            <pc:sldLayoutMk cId="0" sldId="2147483656"/>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3-28T04:04:12.383" idx="1">
    <p:pos x="10" y="10"/>
    <p:text/>
    <p:extLst>
      <p:ext uri="{C676402C-5697-4E1C-873F-D02D1690AC5C}">
        <p15:threadingInfo xmlns:p15="http://schemas.microsoft.com/office/powerpoint/2012/main" timeZoneBias="-330"/>
      </p:ext>
    </p:extLst>
  </p:cm>
</p:cmLst>
</file>

<file path=ppt/diagrams/_rels/data9.xml.rels><?xml version="1.0" encoding="UTF-8" standalone="yes"?>
<Relationships xmlns="http://schemas.openxmlformats.org/package/2006/relationships"><Relationship Id="rId1" Type="http://schemas.openxmlformats.org/officeDocument/2006/relationships/image" Target="../media/image21.jpg"/></Relationships>
</file>

<file path=ppt/diagrams/_rels/drawing9.xml.rels><?xml version="1.0" encoding="UTF-8" standalone="yes"?>
<Relationships xmlns="http://schemas.openxmlformats.org/package/2006/relationships"><Relationship Id="rId1" Type="http://schemas.openxmlformats.org/officeDocument/2006/relationships/image" Target="../media/image2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AD66F-6F32-4BEF-9924-2A2AEE360786}"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08C5ABA7-F868-4F21-8246-F1C364E7BBE9}">
      <dgm:prSet custT="1"/>
      <dgm:spPr/>
      <dgm:t>
        <a:bodyPr/>
        <a:lstStyle/>
        <a:p>
          <a:r>
            <a:rPr lang="en-US" sz="3000" b="1" i="0" dirty="0">
              <a:latin typeface="Calibri" panose="020F0502020204030204" pitchFamily="34" charset="0"/>
              <a:cs typeface="Calibri" panose="020F0502020204030204" pitchFamily="34" charset="0"/>
            </a:rPr>
            <a:t>Agenda</a:t>
          </a:r>
          <a:endParaRPr lang="en-IN" sz="3000" dirty="0">
            <a:latin typeface="Calibri" panose="020F0502020204030204" pitchFamily="34" charset="0"/>
            <a:cs typeface="Calibri" panose="020F0502020204030204" pitchFamily="34" charset="0"/>
          </a:endParaRPr>
        </a:p>
      </dgm:t>
    </dgm:pt>
    <dgm:pt modelId="{54BED9C3-F9AC-4CC0-9C34-6EEABACBBF64}" type="parTrans" cxnId="{E84D67D4-1F7C-487A-97B0-59AD17D0873A}">
      <dgm:prSet/>
      <dgm:spPr/>
      <dgm:t>
        <a:bodyPr/>
        <a:lstStyle/>
        <a:p>
          <a:endParaRPr lang="en-IN"/>
        </a:p>
      </dgm:t>
    </dgm:pt>
    <dgm:pt modelId="{FDCCE4ED-FFD3-47BB-B548-DB3B35C0894B}" type="sibTrans" cxnId="{E84D67D4-1F7C-487A-97B0-59AD17D0873A}">
      <dgm:prSet/>
      <dgm:spPr/>
      <dgm:t>
        <a:bodyPr/>
        <a:lstStyle/>
        <a:p>
          <a:endParaRPr lang="en-IN"/>
        </a:p>
      </dgm:t>
    </dgm:pt>
    <dgm:pt modelId="{6085BAE1-5E69-41A6-8A1C-41BEC073ABE4}" type="pres">
      <dgm:prSet presAssocID="{D23AD66F-6F32-4BEF-9924-2A2AEE360786}" presName="Name0" presStyleCnt="0">
        <dgm:presLayoutVars>
          <dgm:chPref val="3"/>
          <dgm:dir/>
          <dgm:animLvl val="lvl"/>
          <dgm:resizeHandles/>
        </dgm:presLayoutVars>
      </dgm:prSet>
      <dgm:spPr/>
    </dgm:pt>
    <dgm:pt modelId="{F2DB49A8-EF62-469C-9E5C-2D2B281BE4E9}" type="pres">
      <dgm:prSet presAssocID="{08C5ABA7-F868-4F21-8246-F1C364E7BBE9}" presName="horFlow" presStyleCnt="0"/>
      <dgm:spPr/>
    </dgm:pt>
    <dgm:pt modelId="{A8B42B0C-80F8-45C3-9313-DDEEF012852B}" type="pres">
      <dgm:prSet presAssocID="{08C5ABA7-F868-4F21-8246-F1C364E7BBE9}" presName="bigChev" presStyleLbl="node1" presStyleIdx="0" presStyleCnt="1"/>
      <dgm:spPr/>
    </dgm:pt>
  </dgm:ptLst>
  <dgm:cxnLst>
    <dgm:cxn modelId="{4DF1A06A-39E5-4A23-ABDF-C530F1E286A1}" type="presOf" srcId="{08C5ABA7-F868-4F21-8246-F1C364E7BBE9}" destId="{A8B42B0C-80F8-45C3-9313-DDEEF012852B}" srcOrd="0" destOrd="0" presId="urn:microsoft.com/office/officeart/2005/8/layout/lProcess3"/>
    <dgm:cxn modelId="{0954F3BD-41F1-466F-A3EC-F27D51BE51B9}" type="presOf" srcId="{D23AD66F-6F32-4BEF-9924-2A2AEE360786}" destId="{6085BAE1-5E69-41A6-8A1C-41BEC073ABE4}" srcOrd="0" destOrd="0" presId="urn:microsoft.com/office/officeart/2005/8/layout/lProcess3"/>
    <dgm:cxn modelId="{E84D67D4-1F7C-487A-97B0-59AD17D0873A}" srcId="{D23AD66F-6F32-4BEF-9924-2A2AEE360786}" destId="{08C5ABA7-F868-4F21-8246-F1C364E7BBE9}" srcOrd="0" destOrd="0" parTransId="{54BED9C3-F9AC-4CC0-9C34-6EEABACBBF64}" sibTransId="{FDCCE4ED-FFD3-47BB-B548-DB3B35C0894B}"/>
    <dgm:cxn modelId="{8776390C-C9E0-4671-AA8F-AEA8D49533B6}" type="presParOf" srcId="{6085BAE1-5E69-41A6-8A1C-41BEC073ABE4}" destId="{F2DB49A8-EF62-469C-9E5C-2D2B281BE4E9}" srcOrd="0" destOrd="0" presId="urn:microsoft.com/office/officeart/2005/8/layout/lProcess3"/>
    <dgm:cxn modelId="{23CD3E1C-B4FB-4767-AF20-0D8CD5FF0E02}" type="presParOf" srcId="{F2DB49A8-EF62-469C-9E5C-2D2B281BE4E9}" destId="{A8B42B0C-80F8-45C3-9313-DDEEF012852B}"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4C8846-B202-40C3-8948-1034039BFB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ABC2007-7C1F-442F-AF43-4143D2F51C3C}">
      <dgm:prSet custT="1"/>
      <dgm:spPr/>
      <dgm:t>
        <a:bodyPr/>
        <a:lstStyle/>
        <a:p>
          <a:r>
            <a:rPr lang="en-IN" sz="2000" b="1" i="0" dirty="0">
              <a:latin typeface="Calibri" panose="020F0502020204030204" pitchFamily="34" charset="0"/>
              <a:cs typeface="Calibri" panose="020F0502020204030204" pitchFamily="34" charset="0"/>
            </a:rPr>
            <a:t>Description of Data</a:t>
          </a:r>
          <a:endParaRPr lang="en-IN" sz="2000" dirty="0">
            <a:latin typeface="Calibri" panose="020F0502020204030204" pitchFamily="34" charset="0"/>
            <a:cs typeface="Calibri" panose="020F0502020204030204" pitchFamily="34" charset="0"/>
          </a:endParaRPr>
        </a:p>
      </dgm:t>
    </dgm:pt>
    <dgm:pt modelId="{68B7F2BB-3D40-4802-BCA4-90001C8B914C}" type="parTrans" cxnId="{5DDF41DE-B1EE-4BAE-A4F1-B640F64D3795}">
      <dgm:prSet/>
      <dgm:spPr/>
      <dgm:t>
        <a:bodyPr/>
        <a:lstStyle/>
        <a:p>
          <a:endParaRPr lang="en-IN"/>
        </a:p>
      </dgm:t>
    </dgm:pt>
    <dgm:pt modelId="{053626A3-A04D-4BD0-83DA-AF95302AC4DB}" type="sibTrans" cxnId="{5DDF41DE-B1EE-4BAE-A4F1-B640F64D3795}">
      <dgm:prSet/>
      <dgm:spPr/>
      <dgm:t>
        <a:bodyPr/>
        <a:lstStyle/>
        <a:p>
          <a:endParaRPr lang="en-IN"/>
        </a:p>
      </dgm:t>
    </dgm:pt>
    <dgm:pt modelId="{DA434FCC-B2AC-4848-B0A7-E24CC790A009}">
      <dgm:prSet custT="1"/>
      <dgm:spPr/>
      <dgm:t>
        <a:bodyPr/>
        <a:lstStyle/>
        <a:p>
          <a:r>
            <a:rPr lang="en-IN" sz="2000" b="1" i="0" kern="1200" dirty="0">
              <a:solidFill>
                <a:srgbClr val="FFFFFF"/>
              </a:solidFill>
              <a:latin typeface="Calibri" panose="020F0502020204030204" pitchFamily="34" charset="0"/>
              <a:ea typeface="+mn-ea"/>
              <a:cs typeface="Calibri" panose="020F0502020204030204" pitchFamily="34" charset="0"/>
            </a:rPr>
            <a:t>Exploratory Data Analysis (EDA)</a:t>
          </a:r>
        </a:p>
      </dgm:t>
    </dgm:pt>
    <dgm:pt modelId="{4B05637B-951E-4E65-BF80-DE3C7BE6CDC1}" type="parTrans" cxnId="{99A62253-E19F-474D-AF67-21197987A0B2}">
      <dgm:prSet/>
      <dgm:spPr/>
      <dgm:t>
        <a:bodyPr/>
        <a:lstStyle/>
        <a:p>
          <a:endParaRPr lang="en-IN"/>
        </a:p>
      </dgm:t>
    </dgm:pt>
    <dgm:pt modelId="{3D13D4D5-F71B-4D43-A263-AF6F069D27C4}" type="sibTrans" cxnId="{99A62253-E19F-474D-AF67-21197987A0B2}">
      <dgm:prSet/>
      <dgm:spPr/>
      <dgm:t>
        <a:bodyPr/>
        <a:lstStyle/>
        <a:p>
          <a:endParaRPr lang="en-IN"/>
        </a:p>
      </dgm:t>
    </dgm:pt>
    <dgm:pt modelId="{A153C174-E6D9-4318-9EC7-B99D790E606C}">
      <dgm:prSet custT="1"/>
      <dgm:spPr/>
      <dgm:t>
        <a:bodyPr/>
        <a:lstStyle/>
        <a:p>
          <a:pPr marL="0" lvl="0" indent="0" algn="l" defTabSz="889000">
            <a:lnSpc>
              <a:spcPct val="90000"/>
            </a:lnSpc>
            <a:spcBef>
              <a:spcPct val="0"/>
            </a:spcBef>
            <a:spcAft>
              <a:spcPct val="35000"/>
            </a:spcAft>
            <a:buNone/>
          </a:pPr>
          <a:r>
            <a:rPr lang="en-IN" sz="2000" b="1" i="0" kern="1200" dirty="0">
              <a:solidFill>
                <a:srgbClr val="FFFFFF"/>
              </a:solidFill>
              <a:latin typeface="Calibri" panose="020F0502020204030204" pitchFamily="34" charset="0"/>
              <a:ea typeface="+mn-ea"/>
              <a:cs typeface="Calibri" panose="020F0502020204030204" pitchFamily="34" charset="0"/>
            </a:rPr>
            <a:t>Data Set Machine Learning</a:t>
          </a:r>
        </a:p>
      </dgm:t>
    </dgm:pt>
    <dgm:pt modelId="{E2C35D2E-35DB-4746-942E-540704F2D1A4}" type="parTrans" cxnId="{2E690238-3855-47C6-B406-A77EB7D081B2}">
      <dgm:prSet/>
      <dgm:spPr/>
      <dgm:t>
        <a:bodyPr/>
        <a:lstStyle/>
        <a:p>
          <a:endParaRPr lang="en-IN"/>
        </a:p>
      </dgm:t>
    </dgm:pt>
    <dgm:pt modelId="{0399348D-91F0-4C4D-856D-F68B20D8C3DF}" type="sibTrans" cxnId="{2E690238-3855-47C6-B406-A77EB7D081B2}">
      <dgm:prSet/>
      <dgm:spPr/>
      <dgm:t>
        <a:bodyPr/>
        <a:lstStyle/>
        <a:p>
          <a:endParaRPr lang="en-IN"/>
        </a:p>
      </dgm:t>
    </dgm:pt>
    <dgm:pt modelId="{CC938F8A-AE6F-409E-AF74-AA40406EB5D6}">
      <dgm:prSet custT="1"/>
      <dgm:spPr/>
      <dgm:t>
        <a:bodyPr/>
        <a:lstStyle/>
        <a:p>
          <a:pPr marL="0" lvl="0" indent="0" algn="l" defTabSz="889000">
            <a:lnSpc>
              <a:spcPct val="90000"/>
            </a:lnSpc>
            <a:spcBef>
              <a:spcPct val="0"/>
            </a:spcBef>
            <a:spcAft>
              <a:spcPct val="35000"/>
            </a:spcAft>
            <a:buNone/>
          </a:pPr>
          <a:r>
            <a:rPr lang="en-IN" sz="2000" b="1" i="0" kern="1200" dirty="0">
              <a:solidFill>
                <a:srgbClr val="FFFFFF"/>
              </a:solidFill>
              <a:latin typeface="Calibri" panose="020F0502020204030204" pitchFamily="34" charset="0"/>
              <a:ea typeface="+mn-ea"/>
              <a:cs typeface="Calibri" panose="020F0502020204030204" pitchFamily="34" charset="0"/>
            </a:rPr>
            <a:t>Model Evaluation Observation</a:t>
          </a:r>
        </a:p>
      </dgm:t>
    </dgm:pt>
    <dgm:pt modelId="{97A28069-2BAF-4D85-A454-CB649D93E15B}" type="parTrans" cxnId="{3E2FF171-8910-4AEA-9AE2-19FBAB3433A9}">
      <dgm:prSet/>
      <dgm:spPr/>
      <dgm:t>
        <a:bodyPr/>
        <a:lstStyle/>
        <a:p>
          <a:endParaRPr lang="en-IN"/>
        </a:p>
      </dgm:t>
    </dgm:pt>
    <dgm:pt modelId="{7F198096-301C-415A-A6FC-DEE4BF9D99DE}" type="sibTrans" cxnId="{3E2FF171-8910-4AEA-9AE2-19FBAB3433A9}">
      <dgm:prSet/>
      <dgm:spPr/>
      <dgm:t>
        <a:bodyPr/>
        <a:lstStyle/>
        <a:p>
          <a:endParaRPr lang="en-IN"/>
        </a:p>
      </dgm:t>
    </dgm:pt>
    <dgm:pt modelId="{A7CC82A2-8D1A-466D-B85E-766BA73F324D}">
      <dgm:prSet custT="1"/>
      <dgm:spPr/>
      <dgm:t>
        <a:bodyPr/>
        <a:lstStyle/>
        <a:p>
          <a:r>
            <a:rPr lang="en-IN" sz="2000" b="1" i="0" kern="1200" dirty="0">
              <a:solidFill>
                <a:srgbClr val="FFFFFF"/>
              </a:solidFill>
              <a:latin typeface="Calibri" panose="020F0502020204030204" pitchFamily="34" charset="0"/>
              <a:ea typeface="+mn-ea"/>
              <a:cs typeface="Calibri" panose="020F0502020204030204" pitchFamily="34" charset="0"/>
            </a:rPr>
            <a:t>Conclusion</a:t>
          </a:r>
          <a:r>
            <a:rPr lang="en-IN" sz="2400" b="1" i="0" kern="1200" dirty="0"/>
            <a:t> </a:t>
          </a:r>
          <a:endParaRPr lang="en-IN" sz="2400" kern="1200" dirty="0"/>
        </a:p>
      </dgm:t>
    </dgm:pt>
    <dgm:pt modelId="{84B83DDA-FAF6-4CAD-9541-B58BC5C56348}" type="parTrans" cxnId="{A03CE6D2-5AC0-46C5-A3A2-AD4D76027720}">
      <dgm:prSet/>
      <dgm:spPr/>
      <dgm:t>
        <a:bodyPr/>
        <a:lstStyle/>
        <a:p>
          <a:endParaRPr lang="en-IN"/>
        </a:p>
      </dgm:t>
    </dgm:pt>
    <dgm:pt modelId="{D1DC3A84-132C-472C-A700-2DF819FB09C1}" type="sibTrans" cxnId="{A03CE6D2-5AC0-46C5-A3A2-AD4D76027720}">
      <dgm:prSet/>
      <dgm:spPr/>
      <dgm:t>
        <a:bodyPr/>
        <a:lstStyle/>
        <a:p>
          <a:endParaRPr lang="en-IN"/>
        </a:p>
      </dgm:t>
    </dgm:pt>
    <dgm:pt modelId="{2DF31CE7-1479-4522-8FBE-F4D836EABCCF}" type="pres">
      <dgm:prSet presAssocID="{C54C8846-B202-40C3-8948-1034039BFB2F}" presName="linear" presStyleCnt="0">
        <dgm:presLayoutVars>
          <dgm:animLvl val="lvl"/>
          <dgm:resizeHandles val="exact"/>
        </dgm:presLayoutVars>
      </dgm:prSet>
      <dgm:spPr/>
    </dgm:pt>
    <dgm:pt modelId="{2A9959A5-EE3F-42C1-B736-B8F0F6CAA4CF}" type="pres">
      <dgm:prSet presAssocID="{3ABC2007-7C1F-442F-AF43-4143D2F51C3C}" presName="parentText" presStyleLbl="node1" presStyleIdx="0" presStyleCnt="5">
        <dgm:presLayoutVars>
          <dgm:chMax val="0"/>
          <dgm:bulletEnabled val="1"/>
        </dgm:presLayoutVars>
      </dgm:prSet>
      <dgm:spPr/>
    </dgm:pt>
    <dgm:pt modelId="{1032A454-B7E1-4DFA-9069-79EC4BB83212}" type="pres">
      <dgm:prSet presAssocID="{053626A3-A04D-4BD0-83DA-AF95302AC4DB}" presName="spacer" presStyleCnt="0"/>
      <dgm:spPr/>
    </dgm:pt>
    <dgm:pt modelId="{53574F46-A381-4042-A82B-97838E850B55}" type="pres">
      <dgm:prSet presAssocID="{DA434FCC-B2AC-4848-B0A7-E24CC790A009}" presName="parentText" presStyleLbl="node1" presStyleIdx="1" presStyleCnt="5">
        <dgm:presLayoutVars>
          <dgm:chMax val="0"/>
          <dgm:bulletEnabled val="1"/>
        </dgm:presLayoutVars>
      </dgm:prSet>
      <dgm:spPr/>
    </dgm:pt>
    <dgm:pt modelId="{00C7A5AE-502E-4548-BBB7-238247FAF51A}" type="pres">
      <dgm:prSet presAssocID="{3D13D4D5-F71B-4D43-A263-AF6F069D27C4}" presName="spacer" presStyleCnt="0"/>
      <dgm:spPr/>
    </dgm:pt>
    <dgm:pt modelId="{568BD1E9-EDCC-416F-8F8C-386F1F373BE9}" type="pres">
      <dgm:prSet presAssocID="{A153C174-E6D9-4318-9EC7-B99D790E606C}" presName="parentText" presStyleLbl="node1" presStyleIdx="2" presStyleCnt="5">
        <dgm:presLayoutVars>
          <dgm:chMax val="0"/>
          <dgm:bulletEnabled val="1"/>
        </dgm:presLayoutVars>
      </dgm:prSet>
      <dgm:spPr/>
    </dgm:pt>
    <dgm:pt modelId="{71647FBC-6681-4186-97FE-84C8A7341EA2}" type="pres">
      <dgm:prSet presAssocID="{0399348D-91F0-4C4D-856D-F68B20D8C3DF}" presName="spacer" presStyleCnt="0"/>
      <dgm:spPr/>
    </dgm:pt>
    <dgm:pt modelId="{17162CF8-90BF-4F25-98F2-DE50B61F8526}" type="pres">
      <dgm:prSet presAssocID="{CC938F8A-AE6F-409E-AF74-AA40406EB5D6}" presName="parentText" presStyleLbl="node1" presStyleIdx="3" presStyleCnt="5">
        <dgm:presLayoutVars>
          <dgm:chMax val="0"/>
          <dgm:bulletEnabled val="1"/>
        </dgm:presLayoutVars>
      </dgm:prSet>
      <dgm:spPr/>
    </dgm:pt>
    <dgm:pt modelId="{2EDE130C-1869-49DB-A15A-61E7C8B9BD99}" type="pres">
      <dgm:prSet presAssocID="{7F198096-301C-415A-A6FC-DEE4BF9D99DE}" presName="spacer" presStyleCnt="0"/>
      <dgm:spPr/>
    </dgm:pt>
    <dgm:pt modelId="{C32CB461-B3E1-4D54-93BE-73041E8CE9BD}" type="pres">
      <dgm:prSet presAssocID="{A7CC82A2-8D1A-466D-B85E-766BA73F324D}" presName="parentText" presStyleLbl="node1" presStyleIdx="4" presStyleCnt="5">
        <dgm:presLayoutVars>
          <dgm:chMax val="0"/>
          <dgm:bulletEnabled val="1"/>
        </dgm:presLayoutVars>
      </dgm:prSet>
      <dgm:spPr/>
    </dgm:pt>
  </dgm:ptLst>
  <dgm:cxnLst>
    <dgm:cxn modelId="{5CF57124-9653-41A9-9D82-0AE0BE06FF85}" type="presOf" srcId="{C54C8846-B202-40C3-8948-1034039BFB2F}" destId="{2DF31CE7-1479-4522-8FBE-F4D836EABCCF}" srcOrd="0" destOrd="0" presId="urn:microsoft.com/office/officeart/2005/8/layout/vList2"/>
    <dgm:cxn modelId="{2E690238-3855-47C6-B406-A77EB7D081B2}" srcId="{C54C8846-B202-40C3-8948-1034039BFB2F}" destId="{A153C174-E6D9-4318-9EC7-B99D790E606C}" srcOrd="2" destOrd="0" parTransId="{E2C35D2E-35DB-4746-942E-540704F2D1A4}" sibTransId="{0399348D-91F0-4C4D-856D-F68B20D8C3DF}"/>
    <dgm:cxn modelId="{3E2FF171-8910-4AEA-9AE2-19FBAB3433A9}" srcId="{C54C8846-B202-40C3-8948-1034039BFB2F}" destId="{CC938F8A-AE6F-409E-AF74-AA40406EB5D6}" srcOrd="3" destOrd="0" parTransId="{97A28069-2BAF-4D85-A454-CB649D93E15B}" sibTransId="{7F198096-301C-415A-A6FC-DEE4BF9D99DE}"/>
    <dgm:cxn modelId="{99A62253-E19F-474D-AF67-21197987A0B2}" srcId="{C54C8846-B202-40C3-8948-1034039BFB2F}" destId="{DA434FCC-B2AC-4848-B0A7-E24CC790A009}" srcOrd="1" destOrd="0" parTransId="{4B05637B-951E-4E65-BF80-DE3C7BE6CDC1}" sibTransId="{3D13D4D5-F71B-4D43-A263-AF6F069D27C4}"/>
    <dgm:cxn modelId="{5D9C077A-30E3-42B3-96D4-409E66A6734E}" type="presOf" srcId="{A7CC82A2-8D1A-466D-B85E-766BA73F324D}" destId="{C32CB461-B3E1-4D54-93BE-73041E8CE9BD}" srcOrd="0" destOrd="0" presId="urn:microsoft.com/office/officeart/2005/8/layout/vList2"/>
    <dgm:cxn modelId="{872D317C-C43E-40FF-B3FD-3502233C5E71}" type="presOf" srcId="{A153C174-E6D9-4318-9EC7-B99D790E606C}" destId="{568BD1E9-EDCC-416F-8F8C-386F1F373BE9}" srcOrd="0" destOrd="0" presId="urn:microsoft.com/office/officeart/2005/8/layout/vList2"/>
    <dgm:cxn modelId="{BAF9C08D-3863-4FF8-94A0-925A8CD22FE8}" type="presOf" srcId="{3ABC2007-7C1F-442F-AF43-4143D2F51C3C}" destId="{2A9959A5-EE3F-42C1-B736-B8F0F6CAA4CF}" srcOrd="0" destOrd="0" presId="urn:microsoft.com/office/officeart/2005/8/layout/vList2"/>
    <dgm:cxn modelId="{F97D4492-EE0E-4266-AD3A-73E47BAD8113}" type="presOf" srcId="{CC938F8A-AE6F-409E-AF74-AA40406EB5D6}" destId="{17162CF8-90BF-4F25-98F2-DE50B61F8526}" srcOrd="0" destOrd="0" presId="urn:microsoft.com/office/officeart/2005/8/layout/vList2"/>
    <dgm:cxn modelId="{A03CE6D2-5AC0-46C5-A3A2-AD4D76027720}" srcId="{C54C8846-B202-40C3-8948-1034039BFB2F}" destId="{A7CC82A2-8D1A-466D-B85E-766BA73F324D}" srcOrd="4" destOrd="0" parTransId="{84B83DDA-FAF6-4CAD-9541-B58BC5C56348}" sibTransId="{D1DC3A84-132C-472C-A700-2DF819FB09C1}"/>
    <dgm:cxn modelId="{5DDF41DE-B1EE-4BAE-A4F1-B640F64D3795}" srcId="{C54C8846-B202-40C3-8948-1034039BFB2F}" destId="{3ABC2007-7C1F-442F-AF43-4143D2F51C3C}" srcOrd="0" destOrd="0" parTransId="{68B7F2BB-3D40-4802-BCA4-90001C8B914C}" sibTransId="{053626A3-A04D-4BD0-83DA-AF95302AC4DB}"/>
    <dgm:cxn modelId="{D2272FE0-650F-4BCF-A669-98BF9651CDB8}" type="presOf" srcId="{DA434FCC-B2AC-4848-B0A7-E24CC790A009}" destId="{53574F46-A381-4042-A82B-97838E850B55}" srcOrd="0" destOrd="0" presId="urn:microsoft.com/office/officeart/2005/8/layout/vList2"/>
    <dgm:cxn modelId="{8C249C82-C819-4A72-A802-CE4935BF5D33}" type="presParOf" srcId="{2DF31CE7-1479-4522-8FBE-F4D836EABCCF}" destId="{2A9959A5-EE3F-42C1-B736-B8F0F6CAA4CF}" srcOrd="0" destOrd="0" presId="urn:microsoft.com/office/officeart/2005/8/layout/vList2"/>
    <dgm:cxn modelId="{E2725234-8DAB-479F-B02E-0D1C19F59370}" type="presParOf" srcId="{2DF31CE7-1479-4522-8FBE-F4D836EABCCF}" destId="{1032A454-B7E1-4DFA-9069-79EC4BB83212}" srcOrd="1" destOrd="0" presId="urn:microsoft.com/office/officeart/2005/8/layout/vList2"/>
    <dgm:cxn modelId="{FE37249F-8AD5-4A08-BEDE-E50B1525C99B}" type="presParOf" srcId="{2DF31CE7-1479-4522-8FBE-F4D836EABCCF}" destId="{53574F46-A381-4042-A82B-97838E850B55}" srcOrd="2" destOrd="0" presId="urn:microsoft.com/office/officeart/2005/8/layout/vList2"/>
    <dgm:cxn modelId="{A80E6B5F-B512-4095-BA66-71B793979764}" type="presParOf" srcId="{2DF31CE7-1479-4522-8FBE-F4D836EABCCF}" destId="{00C7A5AE-502E-4548-BBB7-238247FAF51A}" srcOrd="3" destOrd="0" presId="urn:microsoft.com/office/officeart/2005/8/layout/vList2"/>
    <dgm:cxn modelId="{2263071D-2D9D-4604-ADD6-8ADBD1A9DEFF}" type="presParOf" srcId="{2DF31CE7-1479-4522-8FBE-F4D836EABCCF}" destId="{568BD1E9-EDCC-416F-8F8C-386F1F373BE9}" srcOrd="4" destOrd="0" presId="urn:microsoft.com/office/officeart/2005/8/layout/vList2"/>
    <dgm:cxn modelId="{6583DEFD-F632-4573-8A6D-911DA3F5E98D}" type="presParOf" srcId="{2DF31CE7-1479-4522-8FBE-F4D836EABCCF}" destId="{71647FBC-6681-4186-97FE-84C8A7341EA2}" srcOrd="5" destOrd="0" presId="urn:microsoft.com/office/officeart/2005/8/layout/vList2"/>
    <dgm:cxn modelId="{4E1FD32D-F2F2-49F0-8EE0-15C029CA2913}" type="presParOf" srcId="{2DF31CE7-1479-4522-8FBE-F4D836EABCCF}" destId="{17162CF8-90BF-4F25-98F2-DE50B61F8526}" srcOrd="6" destOrd="0" presId="urn:microsoft.com/office/officeart/2005/8/layout/vList2"/>
    <dgm:cxn modelId="{8E32E8DB-5B81-4D3A-8FC1-698A8962FFD8}" type="presParOf" srcId="{2DF31CE7-1479-4522-8FBE-F4D836EABCCF}" destId="{2EDE130C-1869-49DB-A15A-61E7C8B9BD99}" srcOrd="7" destOrd="0" presId="urn:microsoft.com/office/officeart/2005/8/layout/vList2"/>
    <dgm:cxn modelId="{6174DCFA-326C-4E74-B142-EB0BF7FB074D}" type="presParOf" srcId="{2DF31CE7-1479-4522-8FBE-F4D836EABCCF}" destId="{C32CB461-B3E1-4D54-93BE-73041E8CE9BD}"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529304-1136-4A2B-A20B-3BDDC6CA1C2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16DC0D15-0824-457E-A0D3-72B204C07CE2}">
      <dgm:prSet custT="1"/>
      <dgm:spPr/>
      <dgm:t>
        <a:bodyPr/>
        <a:lstStyle/>
        <a:p>
          <a:r>
            <a:rPr lang="en-US" sz="2200" b="1" i="0" dirty="0">
              <a:latin typeface="Calibri" panose="020F0502020204030204" pitchFamily="34" charset="0"/>
              <a:cs typeface="Calibri" panose="020F0502020204030204" pitchFamily="34" charset="0"/>
            </a:rPr>
            <a:t>Description of Data</a:t>
          </a:r>
        </a:p>
        <a:p>
          <a:br>
            <a:rPr lang="en-US" sz="2000" b="0" i="0" dirty="0">
              <a:latin typeface="Calibri" panose="020F0502020204030204" pitchFamily="34" charset="0"/>
              <a:cs typeface="Calibri" panose="020F0502020204030204" pitchFamily="34" charset="0"/>
            </a:rPr>
          </a:br>
          <a:r>
            <a:rPr lang="en-US" sz="2000" b="0" i="0" dirty="0">
              <a:latin typeface="Calibri" panose="020F0502020204030204" pitchFamily="34" charset="0"/>
              <a:cs typeface="Calibri" panose="020F0502020204030204" pitchFamily="34" charset="0"/>
            </a:rPr>
            <a:t>Avocado is a fruit consumed by people heavily in the United States.</a:t>
          </a:r>
          <a:br>
            <a:rPr lang="en-US" sz="2000" b="0" i="0" dirty="0">
              <a:latin typeface="Calibri" panose="020F0502020204030204" pitchFamily="34" charset="0"/>
              <a:cs typeface="Calibri" panose="020F0502020204030204" pitchFamily="34" charset="0"/>
            </a:rPr>
          </a:br>
          <a:r>
            <a:rPr lang="en-US" sz="2000" b="0" i="0" dirty="0">
              <a:latin typeface="Calibri" panose="020F0502020204030204" pitchFamily="34" charset="0"/>
              <a:cs typeface="Calibri" panose="020F0502020204030204" pitchFamily="34" charset="0"/>
            </a:rPr>
            <a:t>This data was downloaded from the Hass Avocado Board website in May of 2018 &amp; compiled into a single CSV.</a:t>
          </a:r>
          <a:br>
            <a:rPr lang="en-US" sz="2000" b="0" i="0" dirty="0">
              <a:latin typeface="Calibri" panose="020F0502020204030204" pitchFamily="34" charset="0"/>
              <a:cs typeface="Calibri" panose="020F0502020204030204" pitchFamily="34" charset="0"/>
            </a:rPr>
          </a:br>
          <a:r>
            <a:rPr lang="en-US" sz="2000" b="0" i="0" dirty="0">
              <a:latin typeface="Calibri" panose="020F0502020204030204" pitchFamily="34" charset="0"/>
              <a:cs typeface="Calibri" panose="020F0502020204030204" pitchFamily="34" charset="0"/>
            </a:rPr>
            <a:t>Starting in 2013, the table below reflects an expanded, multi-outlet retail data set. Multi-outlet reporting includes an aggregation of the following channels: grocery, mass, club, drug, dollar and military. The Average Price (of avocados) in the table reflects as per unit (per avocado) cost, even when multiple units (avocados) are sold in bags.</a:t>
          </a:r>
          <a:br>
            <a:rPr lang="en-US" sz="2000" b="0" i="0" dirty="0">
              <a:latin typeface="Calibri" panose="020F0502020204030204" pitchFamily="34" charset="0"/>
              <a:cs typeface="Calibri" panose="020F0502020204030204" pitchFamily="34" charset="0"/>
            </a:rPr>
          </a:br>
          <a:r>
            <a:rPr lang="en-US" sz="2000" b="0" i="0" dirty="0">
              <a:latin typeface="Calibri" panose="020F0502020204030204" pitchFamily="34" charset="0"/>
              <a:cs typeface="Calibri" panose="020F0502020204030204" pitchFamily="34" charset="0"/>
            </a:rPr>
            <a:t>The Product Lookup codes (PLU’s) in the table are only for Hass avocados. Other varieties of avocados (e.g. green skins) are not included in this table.</a:t>
          </a:r>
        </a:p>
        <a:p>
          <a:r>
            <a:rPr lang="en-US" sz="2000" b="0" i="0" dirty="0">
              <a:latin typeface="Calibri" panose="020F0502020204030204" pitchFamily="34" charset="0"/>
              <a:cs typeface="Calibri" panose="020F0502020204030204" pitchFamily="34" charset="0"/>
            </a:rPr>
            <a:t>Our task is to make a mode that can consider the data provided and predict the Average Price.</a:t>
          </a:r>
          <a:endParaRPr lang="en-IN" sz="2000" dirty="0">
            <a:latin typeface="Calibri" panose="020F0502020204030204" pitchFamily="34" charset="0"/>
            <a:cs typeface="Calibri" panose="020F0502020204030204" pitchFamily="34" charset="0"/>
          </a:endParaRPr>
        </a:p>
      </dgm:t>
    </dgm:pt>
    <dgm:pt modelId="{1E9C8067-2141-41B1-93C3-0368D7978A2D}" type="parTrans" cxnId="{748ECD35-A601-4031-8FF6-4A3CF4C94272}">
      <dgm:prSet/>
      <dgm:spPr/>
      <dgm:t>
        <a:bodyPr/>
        <a:lstStyle/>
        <a:p>
          <a:endParaRPr lang="en-IN"/>
        </a:p>
      </dgm:t>
    </dgm:pt>
    <dgm:pt modelId="{8BC49091-FC21-4DED-9653-3DA1B713B39F}" type="sibTrans" cxnId="{748ECD35-A601-4031-8FF6-4A3CF4C94272}">
      <dgm:prSet/>
      <dgm:spPr/>
      <dgm:t>
        <a:bodyPr/>
        <a:lstStyle/>
        <a:p>
          <a:endParaRPr lang="en-IN"/>
        </a:p>
      </dgm:t>
    </dgm:pt>
    <dgm:pt modelId="{95F06057-8AD6-4EF6-9C2D-778FD9FD9E7D}" type="pres">
      <dgm:prSet presAssocID="{46529304-1136-4A2B-A20B-3BDDC6CA1C2E}" presName="diagram" presStyleCnt="0">
        <dgm:presLayoutVars>
          <dgm:chPref val="1"/>
          <dgm:dir/>
          <dgm:animOne val="branch"/>
          <dgm:animLvl val="lvl"/>
          <dgm:resizeHandles/>
        </dgm:presLayoutVars>
      </dgm:prSet>
      <dgm:spPr/>
    </dgm:pt>
    <dgm:pt modelId="{6451BDEE-114D-4B66-A0AB-2C667545EF90}" type="pres">
      <dgm:prSet presAssocID="{16DC0D15-0824-457E-A0D3-72B204C07CE2}" presName="root" presStyleCnt="0"/>
      <dgm:spPr/>
    </dgm:pt>
    <dgm:pt modelId="{142C90B6-4C33-4A7C-B2F4-EE83880F668A}" type="pres">
      <dgm:prSet presAssocID="{16DC0D15-0824-457E-A0D3-72B204C07CE2}" presName="rootComposite" presStyleCnt="0"/>
      <dgm:spPr/>
    </dgm:pt>
    <dgm:pt modelId="{9E847A31-73B3-44A7-B7CE-8317DFCA5A9A}" type="pres">
      <dgm:prSet presAssocID="{16DC0D15-0824-457E-A0D3-72B204C07CE2}" presName="rootText" presStyleLbl="node1" presStyleIdx="0" presStyleCnt="1" custScaleY="110600"/>
      <dgm:spPr/>
    </dgm:pt>
    <dgm:pt modelId="{57624A18-E9C7-48E7-8073-3FBFBAF4397B}" type="pres">
      <dgm:prSet presAssocID="{16DC0D15-0824-457E-A0D3-72B204C07CE2}" presName="rootConnector" presStyleLbl="node1" presStyleIdx="0" presStyleCnt="1"/>
      <dgm:spPr/>
    </dgm:pt>
    <dgm:pt modelId="{564E70C1-707E-48E1-A0BA-1C365E89FA3D}" type="pres">
      <dgm:prSet presAssocID="{16DC0D15-0824-457E-A0D3-72B204C07CE2}" presName="childShape" presStyleCnt="0"/>
      <dgm:spPr/>
    </dgm:pt>
  </dgm:ptLst>
  <dgm:cxnLst>
    <dgm:cxn modelId="{14227025-FC59-4144-9D7D-2ED267335239}" type="presOf" srcId="{46529304-1136-4A2B-A20B-3BDDC6CA1C2E}" destId="{95F06057-8AD6-4EF6-9C2D-778FD9FD9E7D}" srcOrd="0" destOrd="0" presId="urn:microsoft.com/office/officeart/2005/8/layout/hierarchy3"/>
    <dgm:cxn modelId="{0C94D528-36A3-4106-BD62-EF7EE6855242}" type="presOf" srcId="{16DC0D15-0824-457E-A0D3-72B204C07CE2}" destId="{9E847A31-73B3-44A7-B7CE-8317DFCA5A9A}" srcOrd="0" destOrd="0" presId="urn:microsoft.com/office/officeart/2005/8/layout/hierarchy3"/>
    <dgm:cxn modelId="{748ECD35-A601-4031-8FF6-4A3CF4C94272}" srcId="{46529304-1136-4A2B-A20B-3BDDC6CA1C2E}" destId="{16DC0D15-0824-457E-A0D3-72B204C07CE2}" srcOrd="0" destOrd="0" parTransId="{1E9C8067-2141-41B1-93C3-0368D7978A2D}" sibTransId="{8BC49091-FC21-4DED-9653-3DA1B713B39F}"/>
    <dgm:cxn modelId="{AEF102FC-B0AB-4369-9965-1B03275C6FE0}" type="presOf" srcId="{16DC0D15-0824-457E-A0D3-72B204C07CE2}" destId="{57624A18-E9C7-48E7-8073-3FBFBAF4397B}" srcOrd="1" destOrd="0" presId="urn:microsoft.com/office/officeart/2005/8/layout/hierarchy3"/>
    <dgm:cxn modelId="{A209573E-F418-4026-87D8-082E7E4815F5}" type="presParOf" srcId="{95F06057-8AD6-4EF6-9C2D-778FD9FD9E7D}" destId="{6451BDEE-114D-4B66-A0AB-2C667545EF90}" srcOrd="0" destOrd="0" presId="urn:microsoft.com/office/officeart/2005/8/layout/hierarchy3"/>
    <dgm:cxn modelId="{CAEE40C3-C891-4BEF-9CF5-122EE4746EFA}" type="presParOf" srcId="{6451BDEE-114D-4B66-A0AB-2C667545EF90}" destId="{142C90B6-4C33-4A7C-B2F4-EE83880F668A}" srcOrd="0" destOrd="0" presId="urn:microsoft.com/office/officeart/2005/8/layout/hierarchy3"/>
    <dgm:cxn modelId="{3FA5BA9B-3952-467F-818B-E133A1A0FD77}" type="presParOf" srcId="{142C90B6-4C33-4A7C-B2F4-EE83880F668A}" destId="{9E847A31-73B3-44A7-B7CE-8317DFCA5A9A}" srcOrd="0" destOrd="0" presId="urn:microsoft.com/office/officeart/2005/8/layout/hierarchy3"/>
    <dgm:cxn modelId="{AB70A2BA-132C-4A26-A7B3-9774FD4EE497}" type="presParOf" srcId="{142C90B6-4C33-4A7C-B2F4-EE83880F668A}" destId="{57624A18-E9C7-48E7-8073-3FBFBAF4397B}" srcOrd="1" destOrd="0" presId="urn:microsoft.com/office/officeart/2005/8/layout/hierarchy3"/>
    <dgm:cxn modelId="{0A4BCD76-785A-4D6D-B4B6-97BF4F92F4DE}" type="presParOf" srcId="{6451BDEE-114D-4B66-A0AB-2C667545EF90}" destId="{564E70C1-707E-48E1-A0BA-1C365E89FA3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CA90AF-9B88-4D22-A259-87D2CD393F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A0EF5BC-A80A-4710-BF98-8E877557B80B}">
      <dgm:prSet custT="1"/>
      <dgm:spPr/>
      <dgm:t>
        <a:bodyPr/>
        <a:lstStyle/>
        <a:p>
          <a:r>
            <a:rPr lang="en-US" sz="2000" b="0" i="0" dirty="0">
              <a:latin typeface="Calibri" panose="020F0502020204030204" pitchFamily="34" charset="0"/>
              <a:cs typeface="Calibri" panose="020F0502020204030204" pitchFamily="34" charset="0"/>
            </a:rPr>
            <a:t> There are 18249 rows and 14 columns </a:t>
          </a:r>
          <a:endParaRPr lang="en-IN" sz="2000" dirty="0">
            <a:latin typeface="Calibri" panose="020F0502020204030204" pitchFamily="34" charset="0"/>
            <a:cs typeface="Calibri" panose="020F0502020204030204" pitchFamily="34" charset="0"/>
          </a:endParaRPr>
        </a:p>
      </dgm:t>
    </dgm:pt>
    <dgm:pt modelId="{64F7A9D3-8331-4FE7-9D93-CDD5F9551A39}" type="parTrans" cxnId="{967FC3CD-080E-4046-A019-902D10CEFBC4}">
      <dgm:prSet/>
      <dgm:spPr/>
      <dgm:t>
        <a:bodyPr/>
        <a:lstStyle/>
        <a:p>
          <a:endParaRPr lang="en-IN"/>
        </a:p>
      </dgm:t>
    </dgm:pt>
    <dgm:pt modelId="{40E3DC24-EDBF-474C-9A9D-1A73F1F49D18}" type="sibTrans" cxnId="{967FC3CD-080E-4046-A019-902D10CEFBC4}">
      <dgm:prSet/>
      <dgm:spPr/>
      <dgm:t>
        <a:bodyPr/>
        <a:lstStyle/>
        <a:p>
          <a:endParaRPr lang="en-IN"/>
        </a:p>
      </dgm:t>
    </dgm:pt>
    <dgm:pt modelId="{3BBB468C-27BD-4596-950D-0A742320CE5F}">
      <dgm:prSet custT="1"/>
      <dgm:spPr/>
      <dgm:t>
        <a:bodyPr/>
        <a:lstStyle/>
        <a:p>
          <a:r>
            <a:rPr lang="en-US" sz="2000" b="0" i="0" dirty="0">
              <a:latin typeface="Calibri" panose="020F0502020204030204" pitchFamily="34" charset="0"/>
              <a:cs typeface="Calibri" panose="020F0502020204030204" pitchFamily="34" charset="0"/>
            </a:rPr>
            <a:t>There are 2 Types of Avocados</a:t>
          </a:r>
          <a:endParaRPr lang="en-IN" sz="2000" dirty="0">
            <a:latin typeface="Calibri" panose="020F0502020204030204" pitchFamily="34" charset="0"/>
            <a:cs typeface="Calibri" panose="020F0502020204030204" pitchFamily="34" charset="0"/>
          </a:endParaRPr>
        </a:p>
      </dgm:t>
    </dgm:pt>
    <dgm:pt modelId="{4260F5B2-C3BC-4F70-84A1-AF95C44F9F02}" type="parTrans" cxnId="{8F4C697A-91AD-4A71-8209-120D14B8B6F1}">
      <dgm:prSet/>
      <dgm:spPr/>
      <dgm:t>
        <a:bodyPr/>
        <a:lstStyle/>
        <a:p>
          <a:endParaRPr lang="en-IN"/>
        </a:p>
      </dgm:t>
    </dgm:pt>
    <dgm:pt modelId="{0DDCB785-1804-4B3E-BB70-75F0EBBB8D60}" type="sibTrans" cxnId="{8F4C697A-91AD-4A71-8209-120D14B8B6F1}">
      <dgm:prSet/>
      <dgm:spPr/>
      <dgm:t>
        <a:bodyPr/>
        <a:lstStyle/>
        <a:p>
          <a:endParaRPr lang="en-IN"/>
        </a:p>
      </dgm:t>
    </dgm:pt>
    <dgm:pt modelId="{4A6C5D73-20E7-4356-860A-3CB6BA141DBE}">
      <dgm:prSet custT="1"/>
      <dgm:spPr/>
      <dgm:t>
        <a:bodyPr/>
        <a:lstStyle/>
        <a:p>
          <a:r>
            <a:rPr lang="en-US" sz="2000" b="0" i="0" dirty="0">
              <a:latin typeface="Calibri" panose="020F0502020204030204" pitchFamily="34" charset="0"/>
              <a:cs typeface="Calibri" panose="020F0502020204030204" pitchFamily="34" charset="0"/>
            </a:rPr>
            <a:t>There are no missing values </a:t>
          </a:r>
          <a:endParaRPr lang="en-IN" sz="2000" dirty="0">
            <a:latin typeface="Calibri" panose="020F0502020204030204" pitchFamily="34" charset="0"/>
            <a:cs typeface="Calibri" panose="020F0502020204030204" pitchFamily="34" charset="0"/>
          </a:endParaRPr>
        </a:p>
      </dgm:t>
    </dgm:pt>
    <dgm:pt modelId="{F0B64CD9-9A4B-4A06-94EE-2C317F699869}" type="parTrans" cxnId="{3BBE35A2-595C-42FB-BFBA-1B3626B33CBC}">
      <dgm:prSet/>
      <dgm:spPr/>
      <dgm:t>
        <a:bodyPr/>
        <a:lstStyle/>
        <a:p>
          <a:endParaRPr lang="en-IN"/>
        </a:p>
      </dgm:t>
    </dgm:pt>
    <dgm:pt modelId="{D0BC5BDE-7A97-4356-AF7A-E5F5002CCEF3}" type="sibTrans" cxnId="{3BBE35A2-595C-42FB-BFBA-1B3626B33CBC}">
      <dgm:prSet/>
      <dgm:spPr/>
      <dgm:t>
        <a:bodyPr/>
        <a:lstStyle/>
        <a:p>
          <a:endParaRPr lang="en-IN"/>
        </a:p>
      </dgm:t>
    </dgm:pt>
    <dgm:pt modelId="{0ADC597B-3A5A-4404-90F3-0721F729933E}">
      <dgm:prSet custT="1"/>
      <dgm:spPr/>
      <dgm:t>
        <a:bodyPr/>
        <a:lstStyle/>
        <a:p>
          <a:r>
            <a:rPr lang="en-US" sz="2000" b="0" i="0" dirty="0">
              <a:latin typeface="Calibri" panose="020F0502020204030204" pitchFamily="34" charset="0"/>
              <a:cs typeface="Calibri" panose="020F0502020204030204" pitchFamily="34" charset="0"/>
            </a:rPr>
            <a:t>There are 9 Float, 2 Integer and 3 Object columns</a:t>
          </a:r>
          <a:endParaRPr lang="en-IN" sz="2000" dirty="0">
            <a:latin typeface="Calibri" panose="020F0502020204030204" pitchFamily="34" charset="0"/>
            <a:cs typeface="Calibri" panose="020F0502020204030204" pitchFamily="34" charset="0"/>
          </a:endParaRPr>
        </a:p>
      </dgm:t>
    </dgm:pt>
    <dgm:pt modelId="{B056C975-3018-4754-B2F0-B9127E747096}" type="parTrans" cxnId="{45B6D309-DE0B-4E70-8E07-B1DE2F641D0C}">
      <dgm:prSet/>
      <dgm:spPr/>
      <dgm:t>
        <a:bodyPr/>
        <a:lstStyle/>
        <a:p>
          <a:endParaRPr lang="en-IN"/>
        </a:p>
      </dgm:t>
    </dgm:pt>
    <dgm:pt modelId="{FB0F2691-2013-4C6E-AB33-D0945F0C99BD}" type="sibTrans" cxnId="{45B6D309-DE0B-4E70-8E07-B1DE2F641D0C}">
      <dgm:prSet/>
      <dgm:spPr/>
      <dgm:t>
        <a:bodyPr/>
        <a:lstStyle/>
        <a:p>
          <a:endParaRPr lang="en-IN"/>
        </a:p>
      </dgm:t>
    </dgm:pt>
    <dgm:pt modelId="{24B49FAD-31FA-4D71-AED0-CBF1E6EE0180}" type="pres">
      <dgm:prSet presAssocID="{0FCA90AF-9B88-4D22-A259-87D2CD393F1E}" presName="Name0" presStyleCnt="0">
        <dgm:presLayoutVars>
          <dgm:dir/>
          <dgm:animLvl val="lvl"/>
          <dgm:resizeHandles val="exact"/>
        </dgm:presLayoutVars>
      </dgm:prSet>
      <dgm:spPr/>
    </dgm:pt>
    <dgm:pt modelId="{185CDCB3-A1ED-4AAA-89A2-F317A65937E3}" type="pres">
      <dgm:prSet presAssocID="{FA0EF5BC-A80A-4710-BF98-8E877557B80B}" presName="linNode" presStyleCnt="0"/>
      <dgm:spPr/>
    </dgm:pt>
    <dgm:pt modelId="{B9B0261D-6EAB-4203-8BBF-D955F26F8FEE}" type="pres">
      <dgm:prSet presAssocID="{FA0EF5BC-A80A-4710-BF98-8E877557B80B}" presName="parentText" presStyleLbl="node1" presStyleIdx="0" presStyleCnt="4" custScaleX="231856">
        <dgm:presLayoutVars>
          <dgm:chMax val="1"/>
          <dgm:bulletEnabled val="1"/>
        </dgm:presLayoutVars>
      </dgm:prSet>
      <dgm:spPr/>
    </dgm:pt>
    <dgm:pt modelId="{C9AADCBF-B09C-4335-95CF-140F218F5306}" type="pres">
      <dgm:prSet presAssocID="{40E3DC24-EDBF-474C-9A9D-1A73F1F49D18}" presName="sp" presStyleCnt="0"/>
      <dgm:spPr/>
    </dgm:pt>
    <dgm:pt modelId="{F6BFD9C5-0C73-4892-BCB6-D898C91A56AE}" type="pres">
      <dgm:prSet presAssocID="{3BBB468C-27BD-4596-950D-0A742320CE5F}" presName="linNode" presStyleCnt="0"/>
      <dgm:spPr/>
    </dgm:pt>
    <dgm:pt modelId="{7D033DE7-CCC4-477C-B9B6-A09618A7C8C8}" type="pres">
      <dgm:prSet presAssocID="{3BBB468C-27BD-4596-950D-0A742320CE5F}" presName="parentText" presStyleLbl="node1" presStyleIdx="1" presStyleCnt="4" custScaleX="231856">
        <dgm:presLayoutVars>
          <dgm:chMax val="1"/>
          <dgm:bulletEnabled val="1"/>
        </dgm:presLayoutVars>
      </dgm:prSet>
      <dgm:spPr/>
    </dgm:pt>
    <dgm:pt modelId="{BFCDAB8D-817F-42C1-9B2B-826BD10C9A2A}" type="pres">
      <dgm:prSet presAssocID="{0DDCB785-1804-4B3E-BB70-75F0EBBB8D60}" presName="sp" presStyleCnt="0"/>
      <dgm:spPr/>
    </dgm:pt>
    <dgm:pt modelId="{714E3EFA-E2A6-4865-ACDB-311935001A86}" type="pres">
      <dgm:prSet presAssocID="{4A6C5D73-20E7-4356-860A-3CB6BA141DBE}" presName="linNode" presStyleCnt="0"/>
      <dgm:spPr/>
    </dgm:pt>
    <dgm:pt modelId="{69753316-9FF6-4C50-BF84-38A3F33B2B0A}" type="pres">
      <dgm:prSet presAssocID="{4A6C5D73-20E7-4356-860A-3CB6BA141DBE}" presName="parentText" presStyleLbl="node1" presStyleIdx="2" presStyleCnt="4" custScaleX="231856">
        <dgm:presLayoutVars>
          <dgm:chMax val="1"/>
          <dgm:bulletEnabled val="1"/>
        </dgm:presLayoutVars>
      </dgm:prSet>
      <dgm:spPr/>
    </dgm:pt>
    <dgm:pt modelId="{1F45628B-6980-4FCD-BDA2-AADF01F99FB2}" type="pres">
      <dgm:prSet presAssocID="{D0BC5BDE-7A97-4356-AF7A-E5F5002CCEF3}" presName="sp" presStyleCnt="0"/>
      <dgm:spPr/>
    </dgm:pt>
    <dgm:pt modelId="{B641A116-7D79-439B-8EAA-D971ED285D99}" type="pres">
      <dgm:prSet presAssocID="{0ADC597B-3A5A-4404-90F3-0721F729933E}" presName="linNode" presStyleCnt="0"/>
      <dgm:spPr/>
    </dgm:pt>
    <dgm:pt modelId="{A83AF514-5273-4E39-A9E4-5612A39F0409}" type="pres">
      <dgm:prSet presAssocID="{0ADC597B-3A5A-4404-90F3-0721F729933E}" presName="parentText" presStyleLbl="node1" presStyleIdx="3" presStyleCnt="4" custScaleX="231856">
        <dgm:presLayoutVars>
          <dgm:chMax val="1"/>
          <dgm:bulletEnabled val="1"/>
        </dgm:presLayoutVars>
      </dgm:prSet>
      <dgm:spPr/>
    </dgm:pt>
  </dgm:ptLst>
  <dgm:cxnLst>
    <dgm:cxn modelId="{92A9E101-418C-4A7F-A8FF-17B64FD617B8}" type="presOf" srcId="{4A6C5D73-20E7-4356-860A-3CB6BA141DBE}" destId="{69753316-9FF6-4C50-BF84-38A3F33B2B0A}" srcOrd="0" destOrd="0" presId="urn:microsoft.com/office/officeart/2005/8/layout/vList5"/>
    <dgm:cxn modelId="{45B6D309-DE0B-4E70-8E07-B1DE2F641D0C}" srcId="{0FCA90AF-9B88-4D22-A259-87D2CD393F1E}" destId="{0ADC597B-3A5A-4404-90F3-0721F729933E}" srcOrd="3" destOrd="0" parTransId="{B056C975-3018-4754-B2F0-B9127E747096}" sibTransId="{FB0F2691-2013-4C6E-AB33-D0945F0C99BD}"/>
    <dgm:cxn modelId="{545D9963-A39F-47E8-8DA9-CCF073BE3787}" type="presOf" srcId="{3BBB468C-27BD-4596-950D-0A742320CE5F}" destId="{7D033DE7-CCC4-477C-B9B6-A09618A7C8C8}" srcOrd="0" destOrd="0" presId="urn:microsoft.com/office/officeart/2005/8/layout/vList5"/>
    <dgm:cxn modelId="{75E89B49-5C01-4A5E-A2AF-C0F7442CF3E1}" type="presOf" srcId="{0ADC597B-3A5A-4404-90F3-0721F729933E}" destId="{A83AF514-5273-4E39-A9E4-5612A39F0409}" srcOrd="0" destOrd="0" presId="urn:microsoft.com/office/officeart/2005/8/layout/vList5"/>
    <dgm:cxn modelId="{7D96F258-9984-45C9-BBDB-CCEE8E3DF037}" type="presOf" srcId="{0FCA90AF-9B88-4D22-A259-87D2CD393F1E}" destId="{24B49FAD-31FA-4D71-AED0-CBF1E6EE0180}" srcOrd="0" destOrd="0" presId="urn:microsoft.com/office/officeart/2005/8/layout/vList5"/>
    <dgm:cxn modelId="{8F4C697A-91AD-4A71-8209-120D14B8B6F1}" srcId="{0FCA90AF-9B88-4D22-A259-87D2CD393F1E}" destId="{3BBB468C-27BD-4596-950D-0A742320CE5F}" srcOrd="1" destOrd="0" parTransId="{4260F5B2-C3BC-4F70-84A1-AF95C44F9F02}" sibTransId="{0DDCB785-1804-4B3E-BB70-75F0EBBB8D60}"/>
    <dgm:cxn modelId="{3BBE35A2-595C-42FB-BFBA-1B3626B33CBC}" srcId="{0FCA90AF-9B88-4D22-A259-87D2CD393F1E}" destId="{4A6C5D73-20E7-4356-860A-3CB6BA141DBE}" srcOrd="2" destOrd="0" parTransId="{F0B64CD9-9A4B-4A06-94EE-2C317F699869}" sibTransId="{D0BC5BDE-7A97-4356-AF7A-E5F5002CCEF3}"/>
    <dgm:cxn modelId="{967FC3CD-080E-4046-A019-902D10CEFBC4}" srcId="{0FCA90AF-9B88-4D22-A259-87D2CD393F1E}" destId="{FA0EF5BC-A80A-4710-BF98-8E877557B80B}" srcOrd="0" destOrd="0" parTransId="{64F7A9D3-8331-4FE7-9D93-CDD5F9551A39}" sibTransId="{40E3DC24-EDBF-474C-9A9D-1A73F1F49D18}"/>
    <dgm:cxn modelId="{8B23D9FC-EA46-4DB8-9E0C-BA32D689E7A5}" type="presOf" srcId="{FA0EF5BC-A80A-4710-BF98-8E877557B80B}" destId="{B9B0261D-6EAB-4203-8BBF-D955F26F8FEE}" srcOrd="0" destOrd="0" presId="urn:microsoft.com/office/officeart/2005/8/layout/vList5"/>
    <dgm:cxn modelId="{D248E6C9-B690-44A5-B041-7C8D7B5FB8FB}" type="presParOf" srcId="{24B49FAD-31FA-4D71-AED0-CBF1E6EE0180}" destId="{185CDCB3-A1ED-4AAA-89A2-F317A65937E3}" srcOrd="0" destOrd="0" presId="urn:microsoft.com/office/officeart/2005/8/layout/vList5"/>
    <dgm:cxn modelId="{65B9C4B8-9AC9-48E8-B8E8-EB480457C8FB}" type="presParOf" srcId="{185CDCB3-A1ED-4AAA-89A2-F317A65937E3}" destId="{B9B0261D-6EAB-4203-8BBF-D955F26F8FEE}" srcOrd="0" destOrd="0" presId="urn:microsoft.com/office/officeart/2005/8/layout/vList5"/>
    <dgm:cxn modelId="{8AAFA873-2270-41C8-A6A0-81E4475432B8}" type="presParOf" srcId="{24B49FAD-31FA-4D71-AED0-CBF1E6EE0180}" destId="{C9AADCBF-B09C-4335-95CF-140F218F5306}" srcOrd="1" destOrd="0" presId="urn:microsoft.com/office/officeart/2005/8/layout/vList5"/>
    <dgm:cxn modelId="{AED06D27-A564-4C90-9E7C-E993C1BFF04A}" type="presParOf" srcId="{24B49FAD-31FA-4D71-AED0-CBF1E6EE0180}" destId="{F6BFD9C5-0C73-4892-BCB6-D898C91A56AE}" srcOrd="2" destOrd="0" presId="urn:microsoft.com/office/officeart/2005/8/layout/vList5"/>
    <dgm:cxn modelId="{DC92DC81-5BB2-46B1-B53F-5E4CEBF5C783}" type="presParOf" srcId="{F6BFD9C5-0C73-4892-BCB6-D898C91A56AE}" destId="{7D033DE7-CCC4-477C-B9B6-A09618A7C8C8}" srcOrd="0" destOrd="0" presId="urn:microsoft.com/office/officeart/2005/8/layout/vList5"/>
    <dgm:cxn modelId="{22E30C12-89F6-4B4C-BBDF-A8FC4D1E0B0B}" type="presParOf" srcId="{24B49FAD-31FA-4D71-AED0-CBF1E6EE0180}" destId="{BFCDAB8D-817F-42C1-9B2B-826BD10C9A2A}" srcOrd="3" destOrd="0" presId="urn:microsoft.com/office/officeart/2005/8/layout/vList5"/>
    <dgm:cxn modelId="{86C3DE2E-6174-4FD1-9CF8-FC04315169E5}" type="presParOf" srcId="{24B49FAD-31FA-4D71-AED0-CBF1E6EE0180}" destId="{714E3EFA-E2A6-4865-ACDB-311935001A86}" srcOrd="4" destOrd="0" presId="urn:microsoft.com/office/officeart/2005/8/layout/vList5"/>
    <dgm:cxn modelId="{32577378-B9BE-4BD9-9BB8-06D34420F7C6}" type="presParOf" srcId="{714E3EFA-E2A6-4865-ACDB-311935001A86}" destId="{69753316-9FF6-4C50-BF84-38A3F33B2B0A}" srcOrd="0" destOrd="0" presId="urn:microsoft.com/office/officeart/2005/8/layout/vList5"/>
    <dgm:cxn modelId="{75A0D3D2-F6B0-4AF1-A52C-DD1BD96BD732}" type="presParOf" srcId="{24B49FAD-31FA-4D71-AED0-CBF1E6EE0180}" destId="{1F45628B-6980-4FCD-BDA2-AADF01F99FB2}" srcOrd="5" destOrd="0" presId="urn:microsoft.com/office/officeart/2005/8/layout/vList5"/>
    <dgm:cxn modelId="{4A745FEF-98B3-4D49-9639-7CFF7C29F617}" type="presParOf" srcId="{24B49FAD-31FA-4D71-AED0-CBF1E6EE0180}" destId="{B641A116-7D79-439B-8EAA-D971ED285D99}" srcOrd="6" destOrd="0" presId="urn:microsoft.com/office/officeart/2005/8/layout/vList5"/>
    <dgm:cxn modelId="{BDCA57B4-8D8B-4432-B3C3-0C2C1EAD070B}" type="presParOf" srcId="{B641A116-7D79-439B-8EAA-D971ED285D99}" destId="{A83AF514-5273-4E39-A9E4-5612A39F040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D54EBC-C02D-4F9F-BB9D-0585901E382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40A144C9-1C79-417D-B840-33BF25A31E41}">
      <dgm:prSet custT="1"/>
      <dgm:spPr/>
      <dgm:t>
        <a:bodyPr/>
        <a:lstStyle/>
        <a:p>
          <a:r>
            <a:rPr lang="en-IN" sz="1500" b="1" i="0" u="sng" dirty="0">
              <a:latin typeface="Calibri" panose="020F0502020204030204" pitchFamily="34" charset="0"/>
              <a:cs typeface="Calibri" panose="020F0502020204030204" pitchFamily="34" charset="0"/>
            </a:rPr>
            <a:t>Models used to Evaluate</a:t>
          </a:r>
          <a:endParaRPr lang="en-IN" sz="1500" dirty="0">
            <a:latin typeface="Calibri" panose="020F0502020204030204" pitchFamily="34" charset="0"/>
            <a:cs typeface="Calibri" panose="020F0502020204030204" pitchFamily="34" charset="0"/>
          </a:endParaRPr>
        </a:p>
      </dgm:t>
    </dgm:pt>
    <dgm:pt modelId="{DFA0DC1B-37C3-447F-90EF-CB0295830C6E}" type="parTrans" cxnId="{70AA5170-9C0E-4BE4-ADE8-8CEF9677EF6C}">
      <dgm:prSet/>
      <dgm:spPr/>
      <dgm:t>
        <a:bodyPr/>
        <a:lstStyle/>
        <a:p>
          <a:endParaRPr lang="en-IN"/>
        </a:p>
      </dgm:t>
    </dgm:pt>
    <dgm:pt modelId="{85B7EBEB-649A-4E9F-9DFC-834C92FF5B91}" type="sibTrans" cxnId="{70AA5170-9C0E-4BE4-ADE8-8CEF9677EF6C}">
      <dgm:prSet/>
      <dgm:spPr/>
      <dgm:t>
        <a:bodyPr/>
        <a:lstStyle/>
        <a:p>
          <a:endParaRPr lang="en-IN"/>
        </a:p>
      </dgm:t>
    </dgm:pt>
    <dgm:pt modelId="{E166AE3B-DE1C-422A-BF53-07326D54D78F}">
      <dgm:prSet custT="1"/>
      <dgm:spPr/>
      <dgm:t>
        <a:bodyPr/>
        <a:lstStyle/>
        <a:p>
          <a:r>
            <a:rPr lang="en-IN" sz="1500" b="0" i="0">
              <a:latin typeface="Calibri" panose="020F0502020204030204" pitchFamily="34" charset="0"/>
              <a:cs typeface="Calibri" panose="020F0502020204030204" pitchFamily="34" charset="0"/>
            </a:rPr>
            <a:t>Linear Regression</a:t>
          </a:r>
          <a:endParaRPr lang="en-IN" sz="1500">
            <a:latin typeface="Calibri" panose="020F0502020204030204" pitchFamily="34" charset="0"/>
            <a:cs typeface="Calibri" panose="020F0502020204030204" pitchFamily="34" charset="0"/>
          </a:endParaRPr>
        </a:p>
      </dgm:t>
    </dgm:pt>
    <dgm:pt modelId="{252861A2-0B4F-4AA9-AD2A-D2C57C3358CD}" type="parTrans" cxnId="{D316FC30-71F4-4B1D-A66C-54F4C20F637B}">
      <dgm:prSet/>
      <dgm:spPr/>
      <dgm:t>
        <a:bodyPr/>
        <a:lstStyle/>
        <a:p>
          <a:endParaRPr lang="en-IN"/>
        </a:p>
      </dgm:t>
    </dgm:pt>
    <dgm:pt modelId="{33F47ACC-ECC9-4A27-858B-1CA6D941AF9B}" type="sibTrans" cxnId="{D316FC30-71F4-4B1D-A66C-54F4C20F637B}">
      <dgm:prSet/>
      <dgm:spPr/>
      <dgm:t>
        <a:bodyPr/>
        <a:lstStyle/>
        <a:p>
          <a:endParaRPr lang="en-IN"/>
        </a:p>
      </dgm:t>
    </dgm:pt>
    <dgm:pt modelId="{0F815153-DDD4-4BA1-BCCB-3770CEA736E3}">
      <dgm:prSet custT="1"/>
      <dgm:spPr/>
      <dgm:t>
        <a:bodyPr/>
        <a:lstStyle/>
        <a:p>
          <a:r>
            <a:rPr lang="en-IN" sz="1500" b="0" i="0">
              <a:latin typeface="Calibri" panose="020F0502020204030204" pitchFamily="34" charset="0"/>
              <a:cs typeface="Calibri" panose="020F0502020204030204" pitchFamily="34" charset="0"/>
            </a:rPr>
            <a:t>Random Forest</a:t>
          </a:r>
          <a:endParaRPr lang="en-IN" sz="1500">
            <a:latin typeface="Calibri" panose="020F0502020204030204" pitchFamily="34" charset="0"/>
            <a:cs typeface="Calibri" panose="020F0502020204030204" pitchFamily="34" charset="0"/>
          </a:endParaRPr>
        </a:p>
      </dgm:t>
    </dgm:pt>
    <dgm:pt modelId="{CC57ED85-B059-4266-87EC-71EA30A7D8FB}" type="parTrans" cxnId="{51CA0870-357E-4B58-A45A-211617BC2B33}">
      <dgm:prSet/>
      <dgm:spPr/>
      <dgm:t>
        <a:bodyPr/>
        <a:lstStyle/>
        <a:p>
          <a:endParaRPr lang="en-IN"/>
        </a:p>
      </dgm:t>
    </dgm:pt>
    <dgm:pt modelId="{0901E90C-3620-42A0-B781-752A67FAF448}" type="sibTrans" cxnId="{51CA0870-357E-4B58-A45A-211617BC2B33}">
      <dgm:prSet/>
      <dgm:spPr/>
      <dgm:t>
        <a:bodyPr/>
        <a:lstStyle/>
        <a:p>
          <a:endParaRPr lang="en-IN"/>
        </a:p>
      </dgm:t>
    </dgm:pt>
    <dgm:pt modelId="{66F3E127-4113-4848-B9D0-18A408EDAE08}">
      <dgm:prSet custT="1"/>
      <dgm:spPr/>
      <dgm:t>
        <a:bodyPr/>
        <a:lstStyle/>
        <a:p>
          <a:r>
            <a:rPr lang="en-IN" sz="1500" b="0" i="0" dirty="0">
              <a:latin typeface="Calibri" panose="020F0502020204030204" pitchFamily="34" charset="0"/>
              <a:cs typeface="Calibri" panose="020F0502020204030204" pitchFamily="34" charset="0"/>
            </a:rPr>
            <a:t>Gradient Boosting</a:t>
          </a:r>
          <a:endParaRPr lang="en-IN" sz="1500" dirty="0">
            <a:latin typeface="Calibri" panose="020F0502020204030204" pitchFamily="34" charset="0"/>
            <a:cs typeface="Calibri" panose="020F0502020204030204" pitchFamily="34" charset="0"/>
          </a:endParaRPr>
        </a:p>
      </dgm:t>
    </dgm:pt>
    <dgm:pt modelId="{497DB681-BFC0-41FC-8ABB-2222D1DA0B16}" type="parTrans" cxnId="{EABE31EF-877D-4949-9894-14C3D82907A1}">
      <dgm:prSet/>
      <dgm:spPr/>
      <dgm:t>
        <a:bodyPr/>
        <a:lstStyle/>
        <a:p>
          <a:endParaRPr lang="en-IN"/>
        </a:p>
      </dgm:t>
    </dgm:pt>
    <dgm:pt modelId="{AA428772-9B76-4250-904D-B3951E7D2178}" type="sibTrans" cxnId="{EABE31EF-877D-4949-9894-14C3D82907A1}">
      <dgm:prSet/>
      <dgm:spPr/>
      <dgm:t>
        <a:bodyPr/>
        <a:lstStyle/>
        <a:p>
          <a:endParaRPr lang="en-IN"/>
        </a:p>
      </dgm:t>
    </dgm:pt>
    <dgm:pt modelId="{7BC57F54-D054-4234-9238-6FFE4B266CAD}">
      <dgm:prSet custT="1"/>
      <dgm:spPr/>
      <dgm:t>
        <a:bodyPr/>
        <a:lstStyle/>
        <a:p>
          <a:r>
            <a:rPr lang="en-IN" sz="1500" b="0" i="0">
              <a:latin typeface="Calibri" panose="020F0502020204030204" pitchFamily="34" charset="0"/>
              <a:cs typeface="Calibri" panose="020F0502020204030204" pitchFamily="34" charset="0"/>
            </a:rPr>
            <a:t>Decision Tree</a:t>
          </a:r>
          <a:endParaRPr lang="en-IN" sz="1500">
            <a:latin typeface="Calibri" panose="020F0502020204030204" pitchFamily="34" charset="0"/>
            <a:cs typeface="Calibri" panose="020F0502020204030204" pitchFamily="34" charset="0"/>
          </a:endParaRPr>
        </a:p>
      </dgm:t>
    </dgm:pt>
    <dgm:pt modelId="{5480EF10-43B9-42C0-B4A8-6252A457A244}" type="parTrans" cxnId="{24BA2721-6555-40E6-BD36-7AFE4B8106D3}">
      <dgm:prSet/>
      <dgm:spPr/>
      <dgm:t>
        <a:bodyPr/>
        <a:lstStyle/>
        <a:p>
          <a:endParaRPr lang="en-IN"/>
        </a:p>
      </dgm:t>
    </dgm:pt>
    <dgm:pt modelId="{D8F8849C-EDEA-4CC9-A4CB-18D54A8C4370}" type="sibTrans" cxnId="{24BA2721-6555-40E6-BD36-7AFE4B8106D3}">
      <dgm:prSet/>
      <dgm:spPr/>
      <dgm:t>
        <a:bodyPr/>
        <a:lstStyle/>
        <a:p>
          <a:endParaRPr lang="en-IN"/>
        </a:p>
      </dgm:t>
    </dgm:pt>
    <dgm:pt modelId="{9361F7E3-6AF9-46C2-97BD-69715D67ADBB}">
      <dgm:prSet custT="1"/>
      <dgm:spPr/>
      <dgm:t>
        <a:bodyPr/>
        <a:lstStyle/>
        <a:p>
          <a:r>
            <a:rPr lang="en-IN" sz="1500" b="0" i="0" dirty="0">
              <a:latin typeface="Calibri" panose="020F0502020204030204" pitchFamily="34" charset="0"/>
              <a:cs typeface="Calibri" panose="020F0502020204030204" pitchFamily="34" charset="0"/>
            </a:rPr>
            <a:t>K-Nearest Neighbour</a:t>
          </a:r>
          <a:endParaRPr lang="en-IN" sz="1500" dirty="0">
            <a:latin typeface="Calibri" panose="020F0502020204030204" pitchFamily="34" charset="0"/>
            <a:cs typeface="Calibri" panose="020F0502020204030204" pitchFamily="34" charset="0"/>
          </a:endParaRPr>
        </a:p>
      </dgm:t>
    </dgm:pt>
    <dgm:pt modelId="{1B4DE96D-DA7B-4C8B-A55B-4A01D93B8A9D}" type="parTrans" cxnId="{0A421E3E-FE01-4E82-9E41-FD18AF7B5AF5}">
      <dgm:prSet/>
      <dgm:spPr/>
      <dgm:t>
        <a:bodyPr/>
        <a:lstStyle/>
        <a:p>
          <a:endParaRPr lang="en-IN"/>
        </a:p>
      </dgm:t>
    </dgm:pt>
    <dgm:pt modelId="{AC6291F8-111D-44D5-83C8-DACA1B9CBC86}" type="sibTrans" cxnId="{0A421E3E-FE01-4E82-9E41-FD18AF7B5AF5}">
      <dgm:prSet/>
      <dgm:spPr/>
      <dgm:t>
        <a:bodyPr/>
        <a:lstStyle/>
        <a:p>
          <a:endParaRPr lang="en-IN"/>
        </a:p>
      </dgm:t>
    </dgm:pt>
    <dgm:pt modelId="{B38F9E2D-CD7A-40F3-BD84-AD633F5AE30C}" type="pres">
      <dgm:prSet presAssocID="{CED54EBC-C02D-4F9F-BB9D-0585901E382A}" presName="Name0" presStyleCnt="0">
        <dgm:presLayoutVars>
          <dgm:dir/>
          <dgm:animLvl val="lvl"/>
          <dgm:resizeHandles val="exact"/>
        </dgm:presLayoutVars>
      </dgm:prSet>
      <dgm:spPr/>
    </dgm:pt>
    <dgm:pt modelId="{47633938-4975-4836-958C-6224A898A553}" type="pres">
      <dgm:prSet presAssocID="{40A144C9-1C79-417D-B840-33BF25A31E41}" presName="composite" presStyleCnt="0"/>
      <dgm:spPr/>
    </dgm:pt>
    <dgm:pt modelId="{D3CC45B4-19F2-4CF4-9B3B-62309CEEC7DA}" type="pres">
      <dgm:prSet presAssocID="{40A144C9-1C79-417D-B840-33BF25A31E41}" presName="parTx" presStyleLbl="alignNode1" presStyleIdx="0" presStyleCnt="1">
        <dgm:presLayoutVars>
          <dgm:chMax val="0"/>
          <dgm:chPref val="0"/>
          <dgm:bulletEnabled val="1"/>
        </dgm:presLayoutVars>
      </dgm:prSet>
      <dgm:spPr/>
    </dgm:pt>
    <dgm:pt modelId="{58579AB1-1FF9-4FA2-BFCE-CB668326EBFB}" type="pres">
      <dgm:prSet presAssocID="{40A144C9-1C79-417D-B840-33BF25A31E41}" presName="desTx" presStyleLbl="alignAccFollowNode1" presStyleIdx="0" presStyleCnt="1">
        <dgm:presLayoutVars>
          <dgm:bulletEnabled val="1"/>
        </dgm:presLayoutVars>
      </dgm:prSet>
      <dgm:spPr/>
    </dgm:pt>
  </dgm:ptLst>
  <dgm:cxnLst>
    <dgm:cxn modelId="{FE2ABC1F-8D8F-458E-BB1F-AF36092AFE34}" type="presOf" srcId="{7BC57F54-D054-4234-9238-6FFE4B266CAD}" destId="{58579AB1-1FF9-4FA2-BFCE-CB668326EBFB}" srcOrd="0" destOrd="3" presId="urn:microsoft.com/office/officeart/2005/8/layout/hList1"/>
    <dgm:cxn modelId="{24BA2721-6555-40E6-BD36-7AFE4B8106D3}" srcId="{40A144C9-1C79-417D-B840-33BF25A31E41}" destId="{7BC57F54-D054-4234-9238-6FFE4B266CAD}" srcOrd="3" destOrd="0" parTransId="{5480EF10-43B9-42C0-B4A8-6252A457A244}" sibTransId="{D8F8849C-EDEA-4CC9-A4CB-18D54A8C4370}"/>
    <dgm:cxn modelId="{D316FC30-71F4-4B1D-A66C-54F4C20F637B}" srcId="{40A144C9-1C79-417D-B840-33BF25A31E41}" destId="{E166AE3B-DE1C-422A-BF53-07326D54D78F}" srcOrd="0" destOrd="0" parTransId="{252861A2-0B4F-4AA9-AD2A-D2C57C3358CD}" sibTransId="{33F47ACC-ECC9-4A27-858B-1CA6D941AF9B}"/>
    <dgm:cxn modelId="{0A421E3E-FE01-4E82-9E41-FD18AF7B5AF5}" srcId="{40A144C9-1C79-417D-B840-33BF25A31E41}" destId="{9361F7E3-6AF9-46C2-97BD-69715D67ADBB}" srcOrd="4" destOrd="0" parTransId="{1B4DE96D-DA7B-4C8B-A55B-4A01D93B8A9D}" sibTransId="{AC6291F8-111D-44D5-83C8-DACA1B9CBC86}"/>
    <dgm:cxn modelId="{1D736741-9BFE-43EE-A6D4-67DE823066F9}" type="presOf" srcId="{CED54EBC-C02D-4F9F-BB9D-0585901E382A}" destId="{B38F9E2D-CD7A-40F3-BD84-AD633F5AE30C}" srcOrd="0" destOrd="0" presId="urn:microsoft.com/office/officeart/2005/8/layout/hList1"/>
    <dgm:cxn modelId="{9BDA5844-1429-4CE4-B645-05F6686509D3}" type="presOf" srcId="{66F3E127-4113-4848-B9D0-18A408EDAE08}" destId="{58579AB1-1FF9-4FA2-BFCE-CB668326EBFB}" srcOrd="0" destOrd="2" presId="urn:microsoft.com/office/officeart/2005/8/layout/hList1"/>
    <dgm:cxn modelId="{51CA0870-357E-4B58-A45A-211617BC2B33}" srcId="{40A144C9-1C79-417D-B840-33BF25A31E41}" destId="{0F815153-DDD4-4BA1-BCCB-3770CEA736E3}" srcOrd="1" destOrd="0" parTransId="{CC57ED85-B059-4266-87EC-71EA30A7D8FB}" sibTransId="{0901E90C-3620-42A0-B781-752A67FAF448}"/>
    <dgm:cxn modelId="{70AA5170-9C0E-4BE4-ADE8-8CEF9677EF6C}" srcId="{CED54EBC-C02D-4F9F-BB9D-0585901E382A}" destId="{40A144C9-1C79-417D-B840-33BF25A31E41}" srcOrd="0" destOrd="0" parTransId="{DFA0DC1B-37C3-447F-90EF-CB0295830C6E}" sibTransId="{85B7EBEB-649A-4E9F-9DFC-834C92FF5B91}"/>
    <dgm:cxn modelId="{D893958E-FBC7-40AF-AD67-7C3B0B3B8CF3}" type="presOf" srcId="{E166AE3B-DE1C-422A-BF53-07326D54D78F}" destId="{58579AB1-1FF9-4FA2-BFCE-CB668326EBFB}" srcOrd="0" destOrd="0" presId="urn:microsoft.com/office/officeart/2005/8/layout/hList1"/>
    <dgm:cxn modelId="{F2B79291-519B-43F0-90D2-BBDCFD157CAB}" type="presOf" srcId="{9361F7E3-6AF9-46C2-97BD-69715D67ADBB}" destId="{58579AB1-1FF9-4FA2-BFCE-CB668326EBFB}" srcOrd="0" destOrd="4" presId="urn:microsoft.com/office/officeart/2005/8/layout/hList1"/>
    <dgm:cxn modelId="{6B18FBD9-A9EB-4DE3-B84E-477BE2BD2E7F}" type="presOf" srcId="{40A144C9-1C79-417D-B840-33BF25A31E41}" destId="{D3CC45B4-19F2-4CF4-9B3B-62309CEEC7DA}" srcOrd="0" destOrd="0" presId="urn:microsoft.com/office/officeart/2005/8/layout/hList1"/>
    <dgm:cxn modelId="{1031C6EE-5C31-4A17-A58A-80466E72ECDB}" type="presOf" srcId="{0F815153-DDD4-4BA1-BCCB-3770CEA736E3}" destId="{58579AB1-1FF9-4FA2-BFCE-CB668326EBFB}" srcOrd="0" destOrd="1" presId="urn:microsoft.com/office/officeart/2005/8/layout/hList1"/>
    <dgm:cxn modelId="{EABE31EF-877D-4949-9894-14C3D82907A1}" srcId="{40A144C9-1C79-417D-B840-33BF25A31E41}" destId="{66F3E127-4113-4848-B9D0-18A408EDAE08}" srcOrd="2" destOrd="0" parTransId="{497DB681-BFC0-41FC-8ABB-2222D1DA0B16}" sibTransId="{AA428772-9B76-4250-904D-B3951E7D2178}"/>
    <dgm:cxn modelId="{B0FADDAF-8A79-4199-8B07-087F14335E3F}" type="presParOf" srcId="{B38F9E2D-CD7A-40F3-BD84-AD633F5AE30C}" destId="{47633938-4975-4836-958C-6224A898A553}" srcOrd="0" destOrd="0" presId="urn:microsoft.com/office/officeart/2005/8/layout/hList1"/>
    <dgm:cxn modelId="{A0A7195B-3B50-4598-91DE-2E24983AE0AC}" type="presParOf" srcId="{47633938-4975-4836-958C-6224A898A553}" destId="{D3CC45B4-19F2-4CF4-9B3B-62309CEEC7DA}" srcOrd="0" destOrd="0" presId="urn:microsoft.com/office/officeart/2005/8/layout/hList1"/>
    <dgm:cxn modelId="{5B91A284-F37F-49D1-B80B-27F4DC34B6A2}" type="presParOf" srcId="{47633938-4975-4836-958C-6224A898A553}" destId="{58579AB1-1FF9-4FA2-BFCE-CB668326EBFB}"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2B5B10-A86D-41E2-8C92-7AA75005C6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423C466-7978-434F-8AAA-919753A447BE}">
      <dgm:prSet custT="1"/>
      <dgm:spPr/>
      <dgm:t>
        <a:bodyPr/>
        <a:lstStyle/>
        <a:p>
          <a:r>
            <a:rPr lang="en-IN" sz="1500" b="0" i="0" dirty="0">
              <a:latin typeface="Calibri" panose="020F0502020204030204" pitchFamily="34" charset="0"/>
              <a:cs typeface="Calibri" panose="020F0502020204030204" pitchFamily="34" charset="0"/>
            </a:rPr>
            <a:t>We have used 7 models and 5 Evaluation Techniques for Model Building</a:t>
          </a:r>
          <a:endParaRPr lang="en-IN" sz="1500" dirty="0">
            <a:latin typeface="Calibri" panose="020F0502020204030204" pitchFamily="34" charset="0"/>
            <a:cs typeface="Calibri" panose="020F0502020204030204" pitchFamily="34" charset="0"/>
          </a:endParaRPr>
        </a:p>
      </dgm:t>
    </dgm:pt>
    <dgm:pt modelId="{CCCD33B9-87A7-4AB2-AC1E-BF9B06FE1BDF}" type="parTrans" cxnId="{FB4B8360-2E7E-4F6C-8B3C-70099FB49C1D}">
      <dgm:prSet/>
      <dgm:spPr/>
      <dgm:t>
        <a:bodyPr/>
        <a:lstStyle/>
        <a:p>
          <a:endParaRPr lang="en-IN"/>
        </a:p>
      </dgm:t>
    </dgm:pt>
    <dgm:pt modelId="{645DF83A-8BBE-4788-B28F-EF37385E9D1D}" type="sibTrans" cxnId="{FB4B8360-2E7E-4F6C-8B3C-70099FB49C1D}">
      <dgm:prSet/>
      <dgm:spPr/>
      <dgm:t>
        <a:bodyPr/>
        <a:lstStyle/>
        <a:p>
          <a:endParaRPr lang="en-IN"/>
        </a:p>
      </dgm:t>
    </dgm:pt>
    <dgm:pt modelId="{61962254-6B9C-4330-8D09-80C97780F0F7}">
      <dgm:prSet custT="1"/>
      <dgm:spPr/>
      <dgm:t>
        <a:bodyPr/>
        <a:lstStyle/>
        <a:p>
          <a:r>
            <a:rPr lang="en-IN" sz="1500" b="0" i="0" dirty="0">
              <a:latin typeface="Calibri" panose="020F0502020204030204" pitchFamily="34" charset="0"/>
              <a:cs typeface="Calibri" panose="020F0502020204030204" pitchFamily="34" charset="0"/>
            </a:rPr>
            <a:t>We have evaluated difference between R2 and Cross Validation and RMSE and Cross Validation. It is low in case of Random Forest Model</a:t>
          </a:r>
          <a:endParaRPr lang="en-IN" sz="1500" dirty="0">
            <a:latin typeface="Calibri" panose="020F0502020204030204" pitchFamily="34" charset="0"/>
            <a:cs typeface="Calibri" panose="020F0502020204030204" pitchFamily="34" charset="0"/>
          </a:endParaRPr>
        </a:p>
      </dgm:t>
    </dgm:pt>
    <dgm:pt modelId="{D2B18579-B3CE-45E2-B2F9-F985728927EF}" type="parTrans" cxnId="{2BC6DFC0-AC4B-4DB0-B591-BD9CBBECB2A2}">
      <dgm:prSet/>
      <dgm:spPr/>
      <dgm:t>
        <a:bodyPr/>
        <a:lstStyle/>
        <a:p>
          <a:endParaRPr lang="en-IN"/>
        </a:p>
      </dgm:t>
    </dgm:pt>
    <dgm:pt modelId="{C2E46452-3EF3-4F4E-95E7-EAE0F8825B02}" type="sibTrans" cxnId="{2BC6DFC0-AC4B-4DB0-B591-BD9CBBECB2A2}">
      <dgm:prSet/>
      <dgm:spPr/>
      <dgm:t>
        <a:bodyPr/>
        <a:lstStyle/>
        <a:p>
          <a:endParaRPr lang="en-IN"/>
        </a:p>
      </dgm:t>
    </dgm:pt>
    <dgm:pt modelId="{A658A994-6E82-49A5-A9DC-72F3437511E1}">
      <dgm:prSet custT="1"/>
      <dgm:spPr/>
      <dgm:t>
        <a:bodyPr/>
        <a:lstStyle/>
        <a:p>
          <a:r>
            <a:rPr lang="en-IN" sz="1500" b="0" i="0" dirty="0">
              <a:latin typeface="Calibri" panose="020F0502020204030204" pitchFamily="34" charset="0"/>
              <a:cs typeface="Calibri" panose="020F0502020204030204" pitchFamily="34" charset="0"/>
            </a:rPr>
            <a:t>The best way to select a model is to have high R2 and low RMSE and Random Forest have the same</a:t>
          </a:r>
          <a:endParaRPr lang="en-IN" sz="1500" dirty="0">
            <a:latin typeface="Calibri" panose="020F0502020204030204" pitchFamily="34" charset="0"/>
            <a:cs typeface="Calibri" panose="020F0502020204030204" pitchFamily="34" charset="0"/>
          </a:endParaRPr>
        </a:p>
      </dgm:t>
    </dgm:pt>
    <dgm:pt modelId="{DFCB65F5-E694-43C5-8592-4E94C1019F1A}" type="parTrans" cxnId="{839D73BB-0EAA-4312-AEF7-6C8DDED38A17}">
      <dgm:prSet/>
      <dgm:spPr/>
      <dgm:t>
        <a:bodyPr/>
        <a:lstStyle/>
        <a:p>
          <a:endParaRPr lang="en-IN"/>
        </a:p>
      </dgm:t>
    </dgm:pt>
    <dgm:pt modelId="{30851AB3-48C5-42D1-BF1F-D9148D727DF7}" type="sibTrans" cxnId="{839D73BB-0EAA-4312-AEF7-6C8DDED38A17}">
      <dgm:prSet/>
      <dgm:spPr/>
      <dgm:t>
        <a:bodyPr/>
        <a:lstStyle/>
        <a:p>
          <a:endParaRPr lang="en-IN"/>
        </a:p>
      </dgm:t>
    </dgm:pt>
    <dgm:pt modelId="{8C555E31-4D7D-4AC8-8C56-007813878C9A}">
      <dgm:prSet custT="1"/>
      <dgm:spPr/>
      <dgm:t>
        <a:bodyPr/>
        <a:lstStyle/>
        <a:p>
          <a:r>
            <a:rPr lang="en-IN" sz="1500" b="0" i="0" dirty="0">
              <a:latin typeface="Calibri" panose="020F0502020204030204" pitchFamily="34" charset="0"/>
              <a:cs typeface="Calibri" panose="020F0502020204030204" pitchFamily="34" charset="0"/>
            </a:rPr>
            <a:t>We will use Random Forest model for our model tuning</a:t>
          </a:r>
          <a:endParaRPr lang="en-IN" sz="1500" dirty="0">
            <a:latin typeface="Calibri" panose="020F0502020204030204" pitchFamily="34" charset="0"/>
            <a:cs typeface="Calibri" panose="020F0502020204030204" pitchFamily="34" charset="0"/>
          </a:endParaRPr>
        </a:p>
      </dgm:t>
    </dgm:pt>
    <dgm:pt modelId="{189F1C96-EB7D-4DF2-92FC-1DD64B6AAA70}" type="parTrans" cxnId="{4AB0AC09-05E4-45FD-963C-FABEB8F92B62}">
      <dgm:prSet/>
      <dgm:spPr/>
      <dgm:t>
        <a:bodyPr/>
        <a:lstStyle/>
        <a:p>
          <a:endParaRPr lang="en-IN"/>
        </a:p>
      </dgm:t>
    </dgm:pt>
    <dgm:pt modelId="{43AD6E3B-BC2F-422D-B99C-B347A4800532}" type="sibTrans" cxnId="{4AB0AC09-05E4-45FD-963C-FABEB8F92B62}">
      <dgm:prSet/>
      <dgm:spPr/>
      <dgm:t>
        <a:bodyPr/>
        <a:lstStyle/>
        <a:p>
          <a:endParaRPr lang="en-IN"/>
        </a:p>
      </dgm:t>
    </dgm:pt>
    <dgm:pt modelId="{1ECB1391-9DFC-4FF1-AB05-EB43FC2BC910}" type="pres">
      <dgm:prSet presAssocID="{6A2B5B10-A86D-41E2-8C92-7AA75005C642}" presName="linear" presStyleCnt="0">
        <dgm:presLayoutVars>
          <dgm:animLvl val="lvl"/>
          <dgm:resizeHandles val="exact"/>
        </dgm:presLayoutVars>
      </dgm:prSet>
      <dgm:spPr/>
    </dgm:pt>
    <dgm:pt modelId="{1E1AB4C7-9B0F-426E-8C87-0D859C68DB36}" type="pres">
      <dgm:prSet presAssocID="{2423C466-7978-434F-8AAA-919753A447BE}" presName="parentText" presStyleLbl="node1" presStyleIdx="0" presStyleCnt="4" custScaleY="41445">
        <dgm:presLayoutVars>
          <dgm:chMax val="0"/>
          <dgm:bulletEnabled val="1"/>
        </dgm:presLayoutVars>
      </dgm:prSet>
      <dgm:spPr/>
    </dgm:pt>
    <dgm:pt modelId="{990290FE-DEFC-4B5F-91EC-43DCD0F98504}" type="pres">
      <dgm:prSet presAssocID="{645DF83A-8BBE-4788-B28F-EF37385E9D1D}" presName="spacer" presStyleCnt="0"/>
      <dgm:spPr/>
    </dgm:pt>
    <dgm:pt modelId="{6113C11D-115C-48E3-B1B8-C58B026DE1AF}" type="pres">
      <dgm:prSet presAssocID="{61962254-6B9C-4330-8D09-80C97780F0F7}" presName="parentText" presStyleLbl="node1" presStyleIdx="1" presStyleCnt="4" custScaleY="75152">
        <dgm:presLayoutVars>
          <dgm:chMax val="0"/>
          <dgm:bulletEnabled val="1"/>
        </dgm:presLayoutVars>
      </dgm:prSet>
      <dgm:spPr/>
    </dgm:pt>
    <dgm:pt modelId="{F41BF678-E2C5-41A7-A7CC-C4E4BBE20DA2}" type="pres">
      <dgm:prSet presAssocID="{C2E46452-3EF3-4F4E-95E7-EAE0F8825B02}" presName="spacer" presStyleCnt="0"/>
      <dgm:spPr/>
    </dgm:pt>
    <dgm:pt modelId="{E7188BE4-9259-4B61-88FC-470A8FB58613}" type="pres">
      <dgm:prSet presAssocID="{A658A994-6E82-49A5-A9DC-72F3437511E1}" presName="parentText" presStyleLbl="node1" presStyleIdx="2" presStyleCnt="4" custScaleY="78538">
        <dgm:presLayoutVars>
          <dgm:chMax val="0"/>
          <dgm:bulletEnabled val="1"/>
        </dgm:presLayoutVars>
      </dgm:prSet>
      <dgm:spPr/>
    </dgm:pt>
    <dgm:pt modelId="{F8E4E07F-32D3-4C58-9B0F-648D8C37AD34}" type="pres">
      <dgm:prSet presAssocID="{30851AB3-48C5-42D1-BF1F-D9148D727DF7}" presName="spacer" presStyleCnt="0"/>
      <dgm:spPr/>
    </dgm:pt>
    <dgm:pt modelId="{9AC29285-DD31-4C5C-BB97-E383E3FB5A45}" type="pres">
      <dgm:prSet presAssocID="{8C555E31-4D7D-4AC8-8C56-007813878C9A}" presName="parentText" presStyleLbl="node1" presStyleIdx="3" presStyleCnt="4" custScaleY="45881">
        <dgm:presLayoutVars>
          <dgm:chMax val="0"/>
          <dgm:bulletEnabled val="1"/>
        </dgm:presLayoutVars>
      </dgm:prSet>
      <dgm:spPr/>
    </dgm:pt>
  </dgm:ptLst>
  <dgm:cxnLst>
    <dgm:cxn modelId="{4AB0AC09-05E4-45FD-963C-FABEB8F92B62}" srcId="{6A2B5B10-A86D-41E2-8C92-7AA75005C642}" destId="{8C555E31-4D7D-4AC8-8C56-007813878C9A}" srcOrd="3" destOrd="0" parTransId="{189F1C96-EB7D-4DF2-92FC-1DD64B6AAA70}" sibTransId="{43AD6E3B-BC2F-422D-B99C-B347A4800532}"/>
    <dgm:cxn modelId="{6005D63E-5B9F-47A4-B21C-67EF44DE794D}" type="presOf" srcId="{6A2B5B10-A86D-41E2-8C92-7AA75005C642}" destId="{1ECB1391-9DFC-4FF1-AB05-EB43FC2BC910}" srcOrd="0" destOrd="0" presId="urn:microsoft.com/office/officeart/2005/8/layout/vList2"/>
    <dgm:cxn modelId="{FB4B8360-2E7E-4F6C-8B3C-70099FB49C1D}" srcId="{6A2B5B10-A86D-41E2-8C92-7AA75005C642}" destId="{2423C466-7978-434F-8AAA-919753A447BE}" srcOrd="0" destOrd="0" parTransId="{CCCD33B9-87A7-4AB2-AC1E-BF9B06FE1BDF}" sibTransId="{645DF83A-8BBE-4788-B28F-EF37385E9D1D}"/>
    <dgm:cxn modelId="{3BA9BA57-E378-4018-97FC-83154CB8B62F}" type="presOf" srcId="{A658A994-6E82-49A5-A9DC-72F3437511E1}" destId="{E7188BE4-9259-4B61-88FC-470A8FB58613}" srcOrd="0" destOrd="0" presId="urn:microsoft.com/office/officeart/2005/8/layout/vList2"/>
    <dgm:cxn modelId="{50D12E89-7450-4426-9ECC-C0C6B31FECB8}" type="presOf" srcId="{61962254-6B9C-4330-8D09-80C97780F0F7}" destId="{6113C11D-115C-48E3-B1B8-C58B026DE1AF}" srcOrd="0" destOrd="0" presId="urn:microsoft.com/office/officeart/2005/8/layout/vList2"/>
    <dgm:cxn modelId="{AC18E9A4-85BA-4ABD-B856-8466E4296044}" type="presOf" srcId="{2423C466-7978-434F-8AAA-919753A447BE}" destId="{1E1AB4C7-9B0F-426E-8C87-0D859C68DB36}" srcOrd="0" destOrd="0" presId="urn:microsoft.com/office/officeart/2005/8/layout/vList2"/>
    <dgm:cxn modelId="{3FB983B7-B082-4559-A249-9F176C3A1EF1}" type="presOf" srcId="{8C555E31-4D7D-4AC8-8C56-007813878C9A}" destId="{9AC29285-DD31-4C5C-BB97-E383E3FB5A45}" srcOrd="0" destOrd="0" presId="urn:microsoft.com/office/officeart/2005/8/layout/vList2"/>
    <dgm:cxn modelId="{839D73BB-0EAA-4312-AEF7-6C8DDED38A17}" srcId="{6A2B5B10-A86D-41E2-8C92-7AA75005C642}" destId="{A658A994-6E82-49A5-A9DC-72F3437511E1}" srcOrd="2" destOrd="0" parTransId="{DFCB65F5-E694-43C5-8592-4E94C1019F1A}" sibTransId="{30851AB3-48C5-42D1-BF1F-D9148D727DF7}"/>
    <dgm:cxn modelId="{2BC6DFC0-AC4B-4DB0-B591-BD9CBBECB2A2}" srcId="{6A2B5B10-A86D-41E2-8C92-7AA75005C642}" destId="{61962254-6B9C-4330-8D09-80C97780F0F7}" srcOrd="1" destOrd="0" parTransId="{D2B18579-B3CE-45E2-B2F9-F985728927EF}" sibTransId="{C2E46452-3EF3-4F4E-95E7-EAE0F8825B02}"/>
    <dgm:cxn modelId="{C1319487-D353-46D0-B273-739AEA128EFA}" type="presParOf" srcId="{1ECB1391-9DFC-4FF1-AB05-EB43FC2BC910}" destId="{1E1AB4C7-9B0F-426E-8C87-0D859C68DB36}" srcOrd="0" destOrd="0" presId="urn:microsoft.com/office/officeart/2005/8/layout/vList2"/>
    <dgm:cxn modelId="{35572415-F4AA-4B91-B0A0-B171521835CA}" type="presParOf" srcId="{1ECB1391-9DFC-4FF1-AB05-EB43FC2BC910}" destId="{990290FE-DEFC-4B5F-91EC-43DCD0F98504}" srcOrd="1" destOrd="0" presId="urn:microsoft.com/office/officeart/2005/8/layout/vList2"/>
    <dgm:cxn modelId="{E5F5AE19-59A1-4906-BE3A-A614F1E3C986}" type="presParOf" srcId="{1ECB1391-9DFC-4FF1-AB05-EB43FC2BC910}" destId="{6113C11D-115C-48E3-B1B8-C58B026DE1AF}" srcOrd="2" destOrd="0" presId="urn:microsoft.com/office/officeart/2005/8/layout/vList2"/>
    <dgm:cxn modelId="{19DE347A-4931-4F11-869D-5D9D526851BA}" type="presParOf" srcId="{1ECB1391-9DFC-4FF1-AB05-EB43FC2BC910}" destId="{F41BF678-E2C5-41A7-A7CC-C4E4BBE20DA2}" srcOrd="3" destOrd="0" presId="urn:microsoft.com/office/officeart/2005/8/layout/vList2"/>
    <dgm:cxn modelId="{B298513F-9DEF-4B42-B924-2426795F1E93}" type="presParOf" srcId="{1ECB1391-9DFC-4FF1-AB05-EB43FC2BC910}" destId="{E7188BE4-9259-4B61-88FC-470A8FB58613}" srcOrd="4" destOrd="0" presId="urn:microsoft.com/office/officeart/2005/8/layout/vList2"/>
    <dgm:cxn modelId="{2919A01B-E290-4FB4-AD29-7A6957BE560E}" type="presParOf" srcId="{1ECB1391-9DFC-4FF1-AB05-EB43FC2BC910}" destId="{F8E4E07F-32D3-4C58-9B0F-648D8C37AD34}" srcOrd="5" destOrd="0" presId="urn:microsoft.com/office/officeart/2005/8/layout/vList2"/>
    <dgm:cxn modelId="{818C4929-F817-402B-A9A7-7371DECF8567}" type="presParOf" srcId="{1ECB1391-9DFC-4FF1-AB05-EB43FC2BC910}" destId="{9AC29285-DD31-4C5C-BB97-E383E3FB5A4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529B07-5B20-4B5A-94CC-12ACB8417F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2B7E7B9-D6AA-4AD1-AA6C-25B0B608B134}">
      <dgm:prSet custT="1"/>
      <dgm:spPr/>
      <dgm:t>
        <a:bodyPr/>
        <a:lstStyle/>
        <a:p>
          <a:r>
            <a:rPr lang="en-US" sz="1500" b="0" i="0" dirty="0">
              <a:latin typeface="Calibri" panose="020F0502020204030204" pitchFamily="34" charset="0"/>
              <a:cs typeface="Calibri" panose="020F0502020204030204" pitchFamily="34" charset="0"/>
            </a:rPr>
            <a:t>After dropping one column, our score for Random forest has not been improved</a:t>
          </a:r>
          <a:endParaRPr lang="en-IN" sz="1500" dirty="0">
            <a:latin typeface="Calibri" panose="020F0502020204030204" pitchFamily="34" charset="0"/>
            <a:cs typeface="Calibri" panose="020F0502020204030204" pitchFamily="34" charset="0"/>
          </a:endParaRPr>
        </a:p>
      </dgm:t>
    </dgm:pt>
    <dgm:pt modelId="{6C46CE8E-D050-4510-A6A3-0D18F4CA80D3}" type="parTrans" cxnId="{2FC3C086-1BDA-4471-A770-846CE0D5E959}">
      <dgm:prSet/>
      <dgm:spPr/>
      <dgm:t>
        <a:bodyPr/>
        <a:lstStyle/>
        <a:p>
          <a:endParaRPr lang="en-IN"/>
        </a:p>
      </dgm:t>
    </dgm:pt>
    <dgm:pt modelId="{8AB09F07-8757-4CD8-8631-4AAC1C6F3D7C}" type="sibTrans" cxnId="{2FC3C086-1BDA-4471-A770-846CE0D5E959}">
      <dgm:prSet/>
      <dgm:spPr/>
      <dgm:t>
        <a:bodyPr/>
        <a:lstStyle/>
        <a:p>
          <a:endParaRPr lang="en-IN"/>
        </a:p>
      </dgm:t>
    </dgm:pt>
    <dgm:pt modelId="{F447F343-0552-466E-9153-5948D4613A9D}">
      <dgm:prSet custT="1"/>
      <dgm:spPr/>
      <dgm:t>
        <a:bodyPr/>
        <a:lstStyle/>
        <a:p>
          <a:r>
            <a:rPr lang="en-US" sz="1500" b="0" i="0" kern="1200" dirty="0">
              <a:latin typeface="Calibri" panose="020F0502020204030204" pitchFamily="34" charset="0"/>
              <a:cs typeface="Calibri" panose="020F0502020204030204" pitchFamily="34" charset="0"/>
            </a:rPr>
            <a:t>So for the same reasons (High R2 and low RMSE) we are choosing Random Forest again for our Hyper </a:t>
          </a:r>
          <a:r>
            <a:rPr lang="en-IN" sz="1500" b="0" i="0" kern="1200" dirty="0">
              <a:solidFill>
                <a:srgbClr val="FFFFFF"/>
              </a:solidFill>
              <a:latin typeface="Calibri" panose="020F0502020204030204" pitchFamily="34" charset="0"/>
              <a:ea typeface="+mn-ea"/>
              <a:cs typeface="Calibri" panose="020F0502020204030204" pitchFamily="34" charset="0"/>
            </a:rPr>
            <a:t>Parameter</a:t>
          </a:r>
          <a:r>
            <a:rPr lang="en-US" sz="1500" b="0" i="0" kern="1200" dirty="0">
              <a:latin typeface="Calibri" panose="020F0502020204030204" pitchFamily="34" charset="0"/>
              <a:cs typeface="Calibri" panose="020F0502020204030204" pitchFamily="34" charset="0"/>
            </a:rPr>
            <a:t> tuning</a:t>
          </a:r>
          <a:endParaRPr lang="en-IN" sz="1500" kern="1200" dirty="0">
            <a:latin typeface="Calibri" panose="020F0502020204030204" pitchFamily="34" charset="0"/>
            <a:cs typeface="Calibri" panose="020F0502020204030204" pitchFamily="34" charset="0"/>
          </a:endParaRPr>
        </a:p>
      </dgm:t>
    </dgm:pt>
    <dgm:pt modelId="{01CE64D5-66CC-41AA-8D16-E6CEDA751FD4}" type="parTrans" cxnId="{ABA44DA6-F381-4548-83FE-80F21CD5DF1F}">
      <dgm:prSet/>
      <dgm:spPr/>
      <dgm:t>
        <a:bodyPr/>
        <a:lstStyle/>
        <a:p>
          <a:endParaRPr lang="en-IN"/>
        </a:p>
      </dgm:t>
    </dgm:pt>
    <dgm:pt modelId="{A792A696-B3EF-457D-8A09-B17FC127D4AF}" type="sibTrans" cxnId="{ABA44DA6-F381-4548-83FE-80F21CD5DF1F}">
      <dgm:prSet/>
      <dgm:spPr/>
      <dgm:t>
        <a:bodyPr/>
        <a:lstStyle/>
        <a:p>
          <a:endParaRPr lang="en-IN"/>
        </a:p>
      </dgm:t>
    </dgm:pt>
    <dgm:pt modelId="{01458E82-696C-4997-8576-32E790581CF7}" type="pres">
      <dgm:prSet presAssocID="{15529B07-5B20-4B5A-94CC-12ACB8417F27}" presName="linear" presStyleCnt="0">
        <dgm:presLayoutVars>
          <dgm:animLvl val="lvl"/>
          <dgm:resizeHandles val="exact"/>
        </dgm:presLayoutVars>
      </dgm:prSet>
      <dgm:spPr/>
    </dgm:pt>
    <dgm:pt modelId="{15B092FB-4EA6-4E01-A05B-271ADCF4593C}" type="pres">
      <dgm:prSet presAssocID="{D2B7E7B9-D6AA-4AD1-AA6C-25B0B608B134}" presName="parentText" presStyleLbl="node1" presStyleIdx="0" presStyleCnt="2" custScaleX="96663">
        <dgm:presLayoutVars>
          <dgm:chMax val="0"/>
          <dgm:bulletEnabled val="1"/>
        </dgm:presLayoutVars>
      </dgm:prSet>
      <dgm:spPr/>
    </dgm:pt>
    <dgm:pt modelId="{12DC8E48-9031-4DEC-B461-E50FABFA766F}" type="pres">
      <dgm:prSet presAssocID="{8AB09F07-8757-4CD8-8631-4AAC1C6F3D7C}" presName="spacer" presStyleCnt="0"/>
      <dgm:spPr/>
    </dgm:pt>
    <dgm:pt modelId="{652F2BD6-D4B5-45DB-B277-44E54B073D58}" type="pres">
      <dgm:prSet presAssocID="{F447F343-0552-466E-9153-5948D4613A9D}" presName="parentText" presStyleLbl="node1" presStyleIdx="1" presStyleCnt="2" custScaleX="96885">
        <dgm:presLayoutVars>
          <dgm:chMax val="0"/>
          <dgm:bulletEnabled val="1"/>
        </dgm:presLayoutVars>
      </dgm:prSet>
      <dgm:spPr/>
    </dgm:pt>
  </dgm:ptLst>
  <dgm:cxnLst>
    <dgm:cxn modelId="{C198025F-8CA5-4EAA-B54F-7A611E74A7BD}" type="presOf" srcId="{D2B7E7B9-D6AA-4AD1-AA6C-25B0B608B134}" destId="{15B092FB-4EA6-4E01-A05B-271ADCF4593C}" srcOrd="0" destOrd="0" presId="urn:microsoft.com/office/officeart/2005/8/layout/vList2"/>
    <dgm:cxn modelId="{00DE7D47-4586-42B6-86C6-0A1D895D7517}" type="presOf" srcId="{F447F343-0552-466E-9153-5948D4613A9D}" destId="{652F2BD6-D4B5-45DB-B277-44E54B073D58}" srcOrd="0" destOrd="0" presId="urn:microsoft.com/office/officeart/2005/8/layout/vList2"/>
    <dgm:cxn modelId="{2FC3C086-1BDA-4471-A770-846CE0D5E959}" srcId="{15529B07-5B20-4B5A-94CC-12ACB8417F27}" destId="{D2B7E7B9-D6AA-4AD1-AA6C-25B0B608B134}" srcOrd="0" destOrd="0" parTransId="{6C46CE8E-D050-4510-A6A3-0D18F4CA80D3}" sibTransId="{8AB09F07-8757-4CD8-8631-4AAC1C6F3D7C}"/>
    <dgm:cxn modelId="{ABA44DA6-F381-4548-83FE-80F21CD5DF1F}" srcId="{15529B07-5B20-4B5A-94CC-12ACB8417F27}" destId="{F447F343-0552-466E-9153-5948D4613A9D}" srcOrd="1" destOrd="0" parTransId="{01CE64D5-66CC-41AA-8D16-E6CEDA751FD4}" sibTransId="{A792A696-B3EF-457D-8A09-B17FC127D4AF}"/>
    <dgm:cxn modelId="{1C054FB1-03CE-48FC-B329-87D631D76AE1}" type="presOf" srcId="{15529B07-5B20-4B5A-94CC-12ACB8417F27}" destId="{01458E82-696C-4997-8576-32E790581CF7}" srcOrd="0" destOrd="0" presId="urn:microsoft.com/office/officeart/2005/8/layout/vList2"/>
    <dgm:cxn modelId="{3B86F9EB-D702-4E38-8C3C-1A545E4301A8}" type="presParOf" srcId="{01458E82-696C-4997-8576-32E790581CF7}" destId="{15B092FB-4EA6-4E01-A05B-271ADCF4593C}" srcOrd="0" destOrd="0" presId="urn:microsoft.com/office/officeart/2005/8/layout/vList2"/>
    <dgm:cxn modelId="{D4EA1298-7876-49F6-81EE-89FA3BE7D59B}" type="presParOf" srcId="{01458E82-696C-4997-8576-32E790581CF7}" destId="{12DC8E48-9031-4DEC-B461-E50FABFA766F}" srcOrd="1" destOrd="0" presId="urn:microsoft.com/office/officeart/2005/8/layout/vList2"/>
    <dgm:cxn modelId="{F51B885F-30D9-4A8D-8B7C-EC064F7A66BB}" type="presParOf" srcId="{01458E82-696C-4997-8576-32E790581CF7}" destId="{652F2BD6-D4B5-45DB-B277-44E54B073D5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AF30C3-3E62-4E15-9FEF-AF0A7EF5BB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C6613AA-409E-4ABB-A322-EF2CFA9FC926}">
      <dgm:prSet custT="1"/>
      <dgm:spPr/>
      <dgm:t>
        <a:bodyPr/>
        <a:lstStyle/>
        <a:p>
          <a:r>
            <a:rPr lang="en-US" sz="1500" b="0" i="0" dirty="0">
              <a:latin typeface="Calibri" panose="020F0502020204030204" pitchFamily="34" charset="0"/>
              <a:cs typeface="Calibri" panose="020F0502020204030204" pitchFamily="34" charset="0"/>
            </a:rPr>
            <a:t>Random Forest has the highest value which is 0.84</a:t>
          </a:r>
          <a:endParaRPr lang="en-IN" sz="1500" dirty="0">
            <a:latin typeface="Calibri" panose="020F0502020204030204" pitchFamily="34" charset="0"/>
            <a:cs typeface="Calibri" panose="020F0502020204030204" pitchFamily="34" charset="0"/>
          </a:endParaRPr>
        </a:p>
      </dgm:t>
    </dgm:pt>
    <dgm:pt modelId="{F4F20F81-DF82-4D44-A27A-ECC3CC5BAE6D}" type="parTrans" cxnId="{D3E5A297-998F-4D21-9ABE-C40C240D4885}">
      <dgm:prSet/>
      <dgm:spPr/>
      <dgm:t>
        <a:bodyPr/>
        <a:lstStyle/>
        <a:p>
          <a:endParaRPr lang="en-IN"/>
        </a:p>
      </dgm:t>
    </dgm:pt>
    <dgm:pt modelId="{96DB9FC7-E7C3-46DA-AE6E-FF301724C15B}" type="sibTrans" cxnId="{D3E5A297-998F-4D21-9ABE-C40C240D4885}">
      <dgm:prSet/>
      <dgm:spPr/>
      <dgm:t>
        <a:bodyPr/>
        <a:lstStyle/>
        <a:p>
          <a:endParaRPr lang="en-IN"/>
        </a:p>
      </dgm:t>
    </dgm:pt>
    <dgm:pt modelId="{72B9CA1E-D806-4A5A-A96B-9710ED347BB0}" type="pres">
      <dgm:prSet presAssocID="{FDAF30C3-3E62-4E15-9FEF-AF0A7EF5BB10}" presName="linear" presStyleCnt="0">
        <dgm:presLayoutVars>
          <dgm:animLvl val="lvl"/>
          <dgm:resizeHandles val="exact"/>
        </dgm:presLayoutVars>
      </dgm:prSet>
      <dgm:spPr/>
    </dgm:pt>
    <dgm:pt modelId="{1159B647-43B6-4692-86A1-C81F946893DA}" type="pres">
      <dgm:prSet presAssocID="{4C6613AA-409E-4ABB-A322-EF2CFA9FC926}" presName="parentText" presStyleLbl="node1" presStyleIdx="0" presStyleCnt="1">
        <dgm:presLayoutVars>
          <dgm:chMax val="0"/>
          <dgm:bulletEnabled val="1"/>
        </dgm:presLayoutVars>
      </dgm:prSet>
      <dgm:spPr/>
    </dgm:pt>
  </dgm:ptLst>
  <dgm:cxnLst>
    <dgm:cxn modelId="{D3E5A297-998F-4D21-9ABE-C40C240D4885}" srcId="{FDAF30C3-3E62-4E15-9FEF-AF0A7EF5BB10}" destId="{4C6613AA-409E-4ABB-A322-EF2CFA9FC926}" srcOrd="0" destOrd="0" parTransId="{F4F20F81-DF82-4D44-A27A-ECC3CC5BAE6D}" sibTransId="{96DB9FC7-E7C3-46DA-AE6E-FF301724C15B}"/>
    <dgm:cxn modelId="{DA4887BC-F939-4D40-A937-FAE44D57A7D0}" type="presOf" srcId="{FDAF30C3-3E62-4E15-9FEF-AF0A7EF5BB10}" destId="{72B9CA1E-D806-4A5A-A96B-9710ED347BB0}" srcOrd="0" destOrd="0" presId="urn:microsoft.com/office/officeart/2005/8/layout/vList2"/>
    <dgm:cxn modelId="{815E62E1-FE7F-49F8-AB78-FACFE19EC61B}" type="presOf" srcId="{4C6613AA-409E-4ABB-A322-EF2CFA9FC926}" destId="{1159B647-43B6-4692-86A1-C81F946893DA}" srcOrd="0" destOrd="0" presId="urn:microsoft.com/office/officeart/2005/8/layout/vList2"/>
    <dgm:cxn modelId="{4FE5CA15-460F-4BB8-A42F-3BC93F85801A}" type="presParOf" srcId="{72B9CA1E-D806-4A5A-A96B-9710ED347BB0}" destId="{1159B647-43B6-4692-86A1-C81F946893D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B74F50-F35B-4634-A56D-F9A12C53B24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1231DE26-6B7E-40F0-B98F-E9E51CB31CA7}">
      <dgm:prSet custT="1"/>
      <dgm:spPr/>
      <dgm:t>
        <a:bodyPr/>
        <a:lstStyle/>
        <a:p>
          <a:r>
            <a:rPr lang="en-US" sz="1200" b="0" i="0" dirty="0">
              <a:latin typeface="Calibri" panose="020F0502020204030204" pitchFamily="34" charset="0"/>
              <a:cs typeface="Calibri" panose="020F0502020204030204" pitchFamily="34" charset="0"/>
            </a:rPr>
            <a:t>Model Building Was done in 2 ways after finding the Best Random state</a:t>
          </a:r>
          <a:endParaRPr lang="en-IN" sz="1200" dirty="0">
            <a:latin typeface="Calibri" panose="020F0502020204030204" pitchFamily="34" charset="0"/>
            <a:cs typeface="Calibri" panose="020F0502020204030204" pitchFamily="34" charset="0"/>
          </a:endParaRPr>
        </a:p>
      </dgm:t>
    </dgm:pt>
    <dgm:pt modelId="{6C888196-A1D0-450A-BD04-EA0592B64D0D}" type="parTrans" cxnId="{1F8CE3CE-8A96-42F6-B8B2-A10377AEC9C4}">
      <dgm:prSet/>
      <dgm:spPr/>
      <dgm:t>
        <a:bodyPr/>
        <a:lstStyle/>
        <a:p>
          <a:endParaRPr lang="en-IN"/>
        </a:p>
      </dgm:t>
    </dgm:pt>
    <dgm:pt modelId="{1E19718B-4FDF-4DC0-A5BB-8A0A7D022151}" type="sibTrans" cxnId="{1F8CE3CE-8A96-42F6-B8B2-A10377AEC9C4}">
      <dgm:prSet/>
      <dgm:spPr/>
      <dgm:t>
        <a:bodyPr/>
        <a:lstStyle/>
        <a:p>
          <a:endParaRPr lang="en-IN"/>
        </a:p>
      </dgm:t>
    </dgm:pt>
    <dgm:pt modelId="{02399D62-63B2-4A38-BE43-FD06F0ECEA2D}">
      <dgm:prSet custT="1"/>
      <dgm:spPr/>
      <dgm:t>
        <a:bodyPr/>
        <a:lstStyle/>
        <a:p>
          <a:r>
            <a:rPr lang="en-US" sz="1200" b="0" i="0" dirty="0">
              <a:latin typeface="Calibri" panose="020F0502020204030204" pitchFamily="34" charset="0"/>
              <a:cs typeface="Calibri" panose="020F0502020204030204" pitchFamily="34" charset="0"/>
            </a:rPr>
            <a:t>We have used 7 models and 5 Evaluation Techniques. Also, found the difference between R2 and Cross Validation, RMSE and Cross Validation</a:t>
          </a:r>
          <a:endParaRPr lang="en-IN" sz="1200" dirty="0">
            <a:latin typeface="Calibri" panose="020F0502020204030204" pitchFamily="34" charset="0"/>
            <a:cs typeface="Calibri" panose="020F0502020204030204" pitchFamily="34" charset="0"/>
          </a:endParaRPr>
        </a:p>
      </dgm:t>
    </dgm:pt>
    <dgm:pt modelId="{EA3B7041-5E27-45DA-AF00-1E9CC1144032}" type="parTrans" cxnId="{0FA88A23-E422-467C-946C-A36A09CB365F}">
      <dgm:prSet/>
      <dgm:spPr/>
      <dgm:t>
        <a:bodyPr/>
        <a:lstStyle/>
        <a:p>
          <a:endParaRPr lang="en-IN"/>
        </a:p>
      </dgm:t>
    </dgm:pt>
    <dgm:pt modelId="{688A56E4-8FCE-4429-9465-B3A1554390B0}" type="sibTrans" cxnId="{0FA88A23-E422-467C-946C-A36A09CB365F}">
      <dgm:prSet/>
      <dgm:spPr/>
      <dgm:t>
        <a:bodyPr/>
        <a:lstStyle/>
        <a:p>
          <a:endParaRPr lang="en-IN"/>
        </a:p>
      </dgm:t>
    </dgm:pt>
    <dgm:pt modelId="{D61DB78D-FD1C-4DA7-90D1-A8C072859F8B}">
      <dgm:prSet custT="1"/>
      <dgm:spPr/>
      <dgm:t>
        <a:bodyPr/>
        <a:lstStyle/>
        <a:p>
          <a:r>
            <a:rPr lang="en-IN" sz="1200" dirty="0">
              <a:latin typeface="Calibri" panose="020F0502020204030204" pitchFamily="34" charset="0"/>
              <a:cs typeface="Calibri" panose="020F0502020204030204" pitchFamily="34" charset="0"/>
            </a:rPr>
            <a:t>We have used Feature Engineering </a:t>
          </a:r>
          <a:r>
            <a:rPr lang="en-US" sz="1200" b="0" i="0" dirty="0">
              <a:latin typeface="Calibri" panose="020F0502020204030204" pitchFamily="34" charset="0"/>
              <a:cs typeface="Calibri" panose="020F0502020204030204" pitchFamily="34" charset="0"/>
            </a:rPr>
            <a:t>dropping one column. Still, our score for Random forest has not been improved</a:t>
          </a:r>
          <a:endParaRPr lang="en-IN" sz="1200" dirty="0">
            <a:latin typeface="Calibri" panose="020F0502020204030204" pitchFamily="34" charset="0"/>
            <a:cs typeface="Calibri" panose="020F0502020204030204" pitchFamily="34" charset="0"/>
          </a:endParaRPr>
        </a:p>
      </dgm:t>
    </dgm:pt>
    <dgm:pt modelId="{EE045D7F-47DB-4059-9D31-61CF60500173}" type="parTrans" cxnId="{1AFBB91F-1D55-49A8-8E34-8126AC3AEEB3}">
      <dgm:prSet/>
      <dgm:spPr/>
      <dgm:t>
        <a:bodyPr/>
        <a:lstStyle/>
        <a:p>
          <a:endParaRPr lang="en-IN"/>
        </a:p>
      </dgm:t>
    </dgm:pt>
    <dgm:pt modelId="{BA04CB58-0654-47EA-950D-12415522A2E9}" type="sibTrans" cxnId="{1AFBB91F-1D55-49A8-8E34-8126AC3AEEB3}">
      <dgm:prSet/>
      <dgm:spPr/>
      <dgm:t>
        <a:bodyPr/>
        <a:lstStyle/>
        <a:p>
          <a:endParaRPr lang="en-IN"/>
        </a:p>
      </dgm:t>
    </dgm:pt>
    <dgm:pt modelId="{B1613F4D-4360-4EDE-AE55-A18BA5BD5848}">
      <dgm:prSet custT="1"/>
      <dgm:spPr/>
      <dgm:t>
        <a:bodyPr/>
        <a:lstStyle/>
        <a:p>
          <a:r>
            <a:rPr lang="en-US" sz="1200" b="0" i="0" kern="1200" dirty="0">
              <a:latin typeface="Calibri" panose="020F0502020204030204" pitchFamily="34" charset="0"/>
              <a:cs typeface="Calibri" panose="020F0502020204030204" pitchFamily="34" charset="0"/>
            </a:rPr>
            <a:t>Hyper </a:t>
          </a:r>
          <a:r>
            <a:rPr lang="en-IN" sz="1200" b="0" i="0" kern="1200" dirty="0">
              <a:solidFill>
                <a:srgbClr val="FFFFFF"/>
              </a:solidFill>
              <a:latin typeface="Calibri" panose="020F0502020204030204" pitchFamily="34" charset="0"/>
              <a:ea typeface="+mn-ea"/>
              <a:cs typeface="Calibri" panose="020F0502020204030204" pitchFamily="34" charset="0"/>
            </a:rPr>
            <a:t>Parameter</a:t>
          </a:r>
          <a:r>
            <a:rPr lang="en-IN" sz="1200" b="1" kern="1200" dirty="0">
              <a:solidFill>
                <a:schemeClr val="accent1">
                  <a:lumMod val="50000"/>
                </a:schemeClr>
              </a:solidFill>
              <a:latin typeface="Calibri" panose="020F0502020204030204" pitchFamily="34" charset="0"/>
              <a:cs typeface="Calibri" panose="020F0502020204030204" pitchFamily="34" charset="0"/>
            </a:rPr>
            <a:t> </a:t>
          </a:r>
          <a:r>
            <a:rPr lang="en-US" sz="1200" b="0" i="0" kern="1200" dirty="0">
              <a:latin typeface="Calibri" panose="020F0502020204030204" pitchFamily="34" charset="0"/>
              <a:cs typeface="Calibri" panose="020F0502020204030204" pitchFamily="34" charset="0"/>
            </a:rPr>
            <a:t>Tuning was done on 3 models</a:t>
          </a:r>
          <a:endParaRPr lang="en-IN" sz="1200" kern="1200" dirty="0">
            <a:latin typeface="Calibri" panose="020F0502020204030204" pitchFamily="34" charset="0"/>
            <a:cs typeface="Calibri" panose="020F0502020204030204" pitchFamily="34" charset="0"/>
          </a:endParaRPr>
        </a:p>
      </dgm:t>
    </dgm:pt>
    <dgm:pt modelId="{03334368-D898-4E96-9497-BA78EAD080E8}" type="parTrans" cxnId="{7E888F2B-A29D-421E-AA7F-E75F2C572C10}">
      <dgm:prSet/>
      <dgm:spPr/>
      <dgm:t>
        <a:bodyPr/>
        <a:lstStyle/>
        <a:p>
          <a:endParaRPr lang="en-IN"/>
        </a:p>
      </dgm:t>
    </dgm:pt>
    <dgm:pt modelId="{A628E9F2-AC92-4509-BA37-F379DEDB6800}" type="sibTrans" cxnId="{7E888F2B-A29D-421E-AA7F-E75F2C572C10}">
      <dgm:prSet/>
      <dgm:spPr/>
      <dgm:t>
        <a:bodyPr/>
        <a:lstStyle/>
        <a:p>
          <a:endParaRPr lang="en-IN"/>
        </a:p>
      </dgm:t>
    </dgm:pt>
    <dgm:pt modelId="{B4B80243-F224-46D6-A549-3F3C5E4048FD}">
      <dgm:prSet custT="1"/>
      <dgm:spPr/>
      <dgm:t>
        <a:bodyPr/>
        <a:lstStyle/>
        <a:p>
          <a:r>
            <a:rPr lang="en-US" sz="1200" b="0" i="0" dirty="0">
              <a:latin typeface="Calibri" panose="020F0502020204030204" pitchFamily="34" charset="0"/>
              <a:cs typeface="Calibri" panose="020F0502020204030204" pitchFamily="34" charset="0"/>
            </a:rPr>
            <a:t>As per the evaluation with (80:20) training and testing data, Random Forest is the best model</a:t>
          </a:r>
          <a:endParaRPr lang="en-IN" sz="1200" dirty="0">
            <a:latin typeface="Calibri" panose="020F0502020204030204" pitchFamily="34" charset="0"/>
            <a:cs typeface="Calibri" panose="020F0502020204030204" pitchFamily="34" charset="0"/>
          </a:endParaRPr>
        </a:p>
      </dgm:t>
    </dgm:pt>
    <dgm:pt modelId="{DBFFC0A3-DA5E-400D-B31D-9ED44E8579C6}" type="parTrans" cxnId="{5BD8AFCA-834E-4376-B087-2E9622E74715}">
      <dgm:prSet/>
      <dgm:spPr/>
      <dgm:t>
        <a:bodyPr/>
        <a:lstStyle/>
        <a:p>
          <a:endParaRPr lang="en-IN"/>
        </a:p>
      </dgm:t>
    </dgm:pt>
    <dgm:pt modelId="{8D8E4A60-073D-46DA-8554-1AB016B422BE}" type="sibTrans" cxnId="{5BD8AFCA-834E-4376-B087-2E9622E74715}">
      <dgm:prSet/>
      <dgm:spPr/>
      <dgm:t>
        <a:bodyPr/>
        <a:lstStyle/>
        <a:p>
          <a:endParaRPr lang="en-IN"/>
        </a:p>
      </dgm:t>
    </dgm:pt>
    <dgm:pt modelId="{92085652-40D7-4022-A126-0B80F10D7D7C}" type="pres">
      <dgm:prSet presAssocID="{7BB74F50-F35B-4634-A56D-F9A12C53B244}" presName="linearFlow" presStyleCnt="0">
        <dgm:presLayoutVars>
          <dgm:dir/>
          <dgm:resizeHandles val="exact"/>
        </dgm:presLayoutVars>
      </dgm:prSet>
      <dgm:spPr/>
    </dgm:pt>
    <dgm:pt modelId="{C26B42BB-4331-4CB9-9A65-3A0FB57F5104}" type="pres">
      <dgm:prSet presAssocID="{1231DE26-6B7E-40F0-B98F-E9E51CB31CA7}" presName="composite" presStyleCnt="0"/>
      <dgm:spPr/>
    </dgm:pt>
    <dgm:pt modelId="{E72B26FD-1711-45F9-ACDF-4F9BA968C20E}" type="pres">
      <dgm:prSet presAssocID="{1231DE26-6B7E-40F0-B98F-E9E51CB31CA7}" presName="imgShp" presStyleLbl="fgImgPlace1" presStyleIdx="0" presStyleCnt="5" custScaleX="101390" custScaleY="91936" custLinFactX="-36210" custLinFactNeighborX="-100000"/>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CAD0C1E-2590-433E-B2A0-1803A1AA641A}" type="pres">
      <dgm:prSet presAssocID="{1231DE26-6B7E-40F0-B98F-E9E51CB31CA7}" presName="txShp" presStyleLbl="node1" presStyleIdx="0" presStyleCnt="5" custScaleX="139657" custLinFactNeighborX="-463">
        <dgm:presLayoutVars>
          <dgm:bulletEnabled val="1"/>
        </dgm:presLayoutVars>
      </dgm:prSet>
      <dgm:spPr/>
    </dgm:pt>
    <dgm:pt modelId="{96F9C05F-195E-40DF-8CD0-D5CC3567FD2A}" type="pres">
      <dgm:prSet presAssocID="{1E19718B-4FDF-4DC0-A5BB-8A0A7D022151}" presName="spacing" presStyleCnt="0"/>
      <dgm:spPr/>
    </dgm:pt>
    <dgm:pt modelId="{92FC120D-653F-4806-BD99-8EF198A2C0B0}" type="pres">
      <dgm:prSet presAssocID="{02399D62-63B2-4A38-BE43-FD06F0ECEA2D}" presName="composite" presStyleCnt="0"/>
      <dgm:spPr/>
    </dgm:pt>
    <dgm:pt modelId="{6F6211FD-8458-4B13-AAC1-E4A7401E37CC}" type="pres">
      <dgm:prSet presAssocID="{02399D62-63B2-4A38-BE43-FD06F0ECEA2D}" presName="imgShp" presStyleLbl="fgImgPlace1" presStyleIdx="1" presStyleCnt="5" custScaleX="107064" custLinFactX="-33373" custLinFactNeighborX="-100000"/>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BB7F89E-780F-4BEC-AFE8-2D8C7997DE67}" type="pres">
      <dgm:prSet presAssocID="{02399D62-63B2-4A38-BE43-FD06F0ECEA2D}" presName="txShp" presStyleLbl="node1" presStyleIdx="1" presStyleCnt="5" custScaleX="139657" custLinFactNeighborX="-463">
        <dgm:presLayoutVars>
          <dgm:bulletEnabled val="1"/>
        </dgm:presLayoutVars>
      </dgm:prSet>
      <dgm:spPr/>
    </dgm:pt>
    <dgm:pt modelId="{0E02145E-1096-4B2F-8D9C-0E5BF9EFFAC7}" type="pres">
      <dgm:prSet presAssocID="{688A56E4-8FCE-4429-9465-B3A1554390B0}" presName="spacing" presStyleCnt="0"/>
      <dgm:spPr/>
    </dgm:pt>
    <dgm:pt modelId="{AF448EDE-E30B-41A5-A3F8-0586854EBF6B}" type="pres">
      <dgm:prSet presAssocID="{D61DB78D-FD1C-4DA7-90D1-A8C072859F8B}" presName="composite" presStyleCnt="0"/>
      <dgm:spPr/>
    </dgm:pt>
    <dgm:pt modelId="{A8031CD8-EE9E-4ADF-A69E-DA6C59A48A2E}" type="pres">
      <dgm:prSet presAssocID="{D61DB78D-FD1C-4DA7-90D1-A8C072859F8B}" presName="imgShp" presStyleLbl="fgImgPlace1" presStyleIdx="2" presStyleCnt="5" custScaleX="107064" custLinFactX="-33373" custLinFactNeighborX="-100000"/>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BC884BF-2174-42FE-86CD-95EE7DB65731}" type="pres">
      <dgm:prSet presAssocID="{D61DB78D-FD1C-4DA7-90D1-A8C072859F8B}" presName="txShp" presStyleLbl="node1" presStyleIdx="2" presStyleCnt="5" custScaleX="139657" custLinFactNeighborX="-463">
        <dgm:presLayoutVars>
          <dgm:bulletEnabled val="1"/>
        </dgm:presLayoutVars>
      </dgm:prSet>
      <dgm:spPr/>
    </dgm:pt>
    <dgm:pt modelId="{F11797C8-8F07-4DFE-9F84-013A62DC0B15}" type="pres">
      <dgm:prSet presAssocID="{BA04CB58-0654-47EA-950D-12415522A2E9}" presName="spacing" presStyleCnt="0"/>
      <dgm:spPr/>
    </dgm:pt>
    <dgm:pt modelId="{AF492D71-291A-4180-AB8F-367A8793D431}" type="pres">
      <dgm:prSet presAssocID="{B1613F4D-4360-4EDE-AE55-A18BA5BD5848}" presName="composite" presStyleCnt="0"/>
      <dgm:spPr/>
    </dgm:pt>
    <dgm:pt modelId="{9D89E0AB-B5D4-406D-8956-52F96640DBD4}" type="pres">
      <dgm:prSet presAssocID="{B1613F4D-4360-4EDE-AE55-A18BA5BD5848}" presName="imgShp" presStyleLbl="fgImgPlace1" presStyleIdx="3" presStyleCnt="5" custScaleX="107064" custLinFactX="-33373" custLinFactNeighborX="-100000"/>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B8065D9C-CE95-4565-908A-CDF21AAAD68B}" type="pres">
      <dgm:prSet presAssocID="{B1613F4D-4360-4EDE-AE55-A18BA5BD5848}" presName="txShp" presStyleLbl="node1" presStyleIdx="3" presStyleCnt="5" custScaleX="139657">
        <dgm:presLayoutVars>
          <dgm:bulletEnabled val="1"/>
        </dgm:presLayoutVars>
      </dgm:prSet>
      <dgm:spPr/>
    </dgm:pt>
    <dgm:pt modelId="{C1E764EF-4213-4A98-96C6-67D48B724EB3}" type="pres">
      <dgm:prSet presAssocID="{A628E9F2-AC92-4509-BA37-F379DEDB6800}" presName="spacing" presStyleCnt="0"/>
      <dgm:spPr/>
    </dgm:pt>
    <dgm:pt modelId="{5754169E-8E56-488A-B163-2AE88BEFB1C4}" type="pres">
      <dgm:prSet presAssocID="{B4B80243-F224-46D6-A549-3F3C5E4048FD}" presName="composite" presStyleCnt="0"/>
      <dgm:spPr/>
    </dgm:pt>
    <dgm:pt modelId="{1952F916-E2E7-4F09-B40B-C6A1B0FE9362}" type="pres">
      <dgm:prSet presAssocID="{B4B80243-F224-46D6-A549-3F3C5E4048FD}" presName="imgShp" presStyleLbl="fgImgPlace1" presStyleIdx="4" presStyleCnt="5" custScaleX="107064" custLinFactX="-33373" custLinFactNeighborX="-100000"/>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66778F8-91D8-44B4-B139-E92BD0861899}" type="pres">
      <dgm:prSet presAssocID="{B4B80243-F224-46D6-A549-3F3C5E4048FD}" presName="txShp" presStyleLbl="node1" presStyleIdx="4" presStyleCnt="5" custScaleX="139657">
        <dgm:presLayoutVars>
          <dgm:bulletEnabled val="1"/>
        </dgm:presLayoutVars>
      </dgm:prSet>
      <dgm:spPr/>
    </dgm:pt>
  </dgm:ptLst>
  <dgm:cxnLst>
    <dgm:cxn modelId="{1AFBB91F-1D55-49A8-8E34-8126AC3AEEB3}" srcId="{7BB74F50-F35B-4634-A56D-F9A12C53B244}" destId="{D61DB78D-FD1C-4DA7-90D1-A8C072859F8B}" srcOrd="2" destOrd="0" parTransId="{EE045D7F-47DB-4059-9D31-61CF60500173}" sibTransId="{BA04CB58-0654-47EA-950D-12415522A2E9}"/>
    <dgm:cxn modelId="{0FA88A23-E422-467C-946C-A36A09CB365F}" srcId="{7BB74F50-F35B-4634-A56D-F9A12C53B244}" destId="{02399D62-63B2-4A38-BE43-FD06F0ECEA2D}" srcOrd="1" destOrd="0" parTransId="{EA3B7041-5E27-45DA-AF00-1E9CC1144032}" sibTransId="{688A56E4-8FCE-4429-9465-B3A1554390B0}"/>
    <dgm:cxn modelId="{B56DDC29-7C34-407B-A0D3-3CCF519B13C2}" type="presOf" srcId="{B4B80243-F224-46D6-A549-3F3C5E4048FD}" destId="{A66778F8-91D8-44B4-B139-E92BD0861899}" srcOrd="0" destOrd="0" presId="urn:microsoft.com/office/officeart/2005/8/layout/vList3"/>
    <dgm:cxn modelId="{7E888F2B-A29D-421E-AA7F-E75F2C572C10}" srcId="{7BB74F50-F35B-4634-A56D-F9A12C53B244}" destId="{B1613F4D-4360-4EDE-AE55-A18BA5BD5848}" srcOrd="3" destOrd="0" parTransId="{03334368-D898-4E96-9497-BA78EAD080E8}" sibTransId="{A628E9F2-AC92-4509-BA37-F379DEDB6800}"/>
    <dgm:cxn modelId="{8AB8E535-3926-4499-B32B-61B93E152938}" type="presOf" srcId="{D61DB78D-FD1C-4DA7-90D1-A8C072859F8B}" destId="{2BC884BF-2174-42FE-86CD-95EE7DB65731}" srcOrd="0" destOrd="0" presId="urn:microsoft.com/office/officeart/2005/8/layout/vList3"/>
    <dgm:cxn modelId="{966EDC3D-392F-4D5F-A498-EB77E0991436}" type="presOf" srcId="{7BB74F50-F35B-4634-A56D-F9A12C53B244}" destId="{92085652-40D7-4022-A126-0B80F10D7D7C}" srcOrd="0" destOrd="0" presId="urn:microsoft.com/office/officeart/2005/8/layout/vList3"/>
    <dgm:cxn modelId="{7C719241-1F0F-476F-AD52-CFA3466D0F6F}" type="presOf" srcId="{02399D62-63B2-4A38-BE43-FD06F0ECEA2D}" destId="{ABB7F89E-780F-4BEC-AFE8-2D8C7997DE67}" srcOrd="0" destOrd="0" presId="urn:microsoft.com/office/officeart/2005/8/layout/vList3"/>
    <dgm:cxn modelId="{222BAD5A-D52F-4D2B-A972-6FA58397B42A}" type="presOf" srcId="{1231DE26-6B7E-40F0-B98F-E9E51CB31CA7}" destId="{7CAD0C1E-2590-433E-B2A0-1803A1AA641A}" srcOrd="0" destOrd="0" presId="urn:microsoft.com/office/officeart/2005/8/layout/vList3"/>
    <dgm:cxn modelId="{5BD8AFCA-834E-4376-B087-2E9622E74715}" srcId="{7BB74F50-F35B-4634-A56D-F9A12C53B244}" destId="{B4B80243-F224-46D6-A549-3F3C5E4048FD}" srcOrd="4" destOrd="0" parTransId="{DBFFC0A3-DA5E-400D-B31D-9ED44E8579C6}" sibTransId="{8D8E4A60-073D-46DA-8554-1AB016B422BE}"/>
    <dgm:cxn modelId="{2A5981CC-A225-40B1-91E0-12CC0BE50C42}" type="presOf" srcId="{B1613F4D-4360-4EDE-AE55-A18BA5BD5848}" destId="{B8065D9C-CE95-4565-908A-CDF21AAAD68B}" srcOrd="0" destOrd="0" presId="urn:microsoft.com/office/officeart/2005/8/layout/vList3"/>
    <dgm:cxn modelId="{1F8CE3CE-8A96-42F6-B8B2-A10377AEC9C4}" srcId="{7BB74F50-F35B-4634-A56D-F9A12C53B244}" destId="{1231DE26-6B7E-40F0-B98F-E9E51CB31CA7}" srcOrd="0" destOrd="0" parTransId="{6C888196-A1D0-450A-BD04-EA0592B64D0D}" sibTransId="{1E19718B-4FDF-4DC0-A5BB-8A0A7D022151}"/>
    <dgm:cxn modelId="{897A932C-1B35-4D8C-8BA3-B8E2E06FE6A3}" type="presParOf" srcId="{92085652-40D7-4022-A126-0B80F10D7D7C}" destId="{C26B42BB-4331-4CB9-9A65-3A0FB57F5104}" srcOrd="0" destOrd="0" presId="urn:microsoft.com/office/officeart/2005/8/layout/vList3"/>
    <dgm:cxn modelId="{EC27FC5D-BB97-4A99-86FB-F072779CB836}" type="presParOf" srcId="{C26B42BB-4331-4CB9-9A65-3A0FB57F5104}" destId="{E72B26FD-1711-45F9-ACDF-4F9BA968C20E}" srcOrd="0" destOrd="0" presId="urn:microsoft.com/office/officeart/2005/8/layout/vList3"/>
    <dgm:cxn modelId="{4633BFE1-4491-4A3B-A04C-B561B1807B14}" type="presParOf" srcId="{C26B42BB-4331-4CB9-9A65-3A0FB57F5104}" destId="{7CAD0C1E-2590-433E-B2A0-1803A1AA641A}" srcOrd="1" destOrd="0" presId="urn:microsoft.com/office/officeart/2005/8/layout/vList3"/>
    <dgm:cxn modelId="{EB3FA20B-B7F0-4B55-9C2B-DD2834984CE2}" type="presParOf" srcId="{92085652-40D7-4022-A126-0B80F10D7D7C}" destId="{96F9C05F-195E-40DF-8CD0-D5CC3567FD2A}" srcOrd="1" destOrd="0" presId="urn:microsoft.com/office/officeart/2005/8/layout/vList3"/>
    <dgm:cxn modelId="{DB09598B-B89A-4723-9AF3-95D84CAF418E}" type="presParOf" srcId="{92085652-40D7-4022-A126-0B80F10D7D7C}" destId="{92FC120D-653F-4806-BD99-8EF198A2C0B0}" srcOrd="2" destOrd="0" presId="urn:microsoft.com/office/officeart/2005/8/layout/vList3"/>
    <dgm:cxn modelId="{EA0673B3-E798-4D3D-BF04-A4B6F501DBAC}" type="presParOf" srcId="{92FC120D-653F-4806-BD99-8EF198A2C0B0}" destId="{6F6211FD-8458-4B13-AAC1-E4A7401E37CC}" srcOrd="0" destOrd="0" presId="urn:microsoft.com/office/officeart/2005/8/layout/vList3"/>
    <dgm:cxn modelId="{E7761C87-2082-41CC-A414-9AE0DEB46ACB}" type="presParOf" srcId="{92FC120D-653F-4806-BD99-8EF198A2C0B0}" destId="{ABB7F89E-780F-4BEC-AFE8-2D8C7997DE67}" srcOrd="1" destOrd="0" presId="urn:microsoft.com/office/officeart/2005/8/layout/vList3"/>
    <dgm:cxn modelId="{8D68EDEA-97AE-486C-AB2C-5F8F03B77523}" type="presParOf" srcId="{92085652-40D7-4022-A126-0B80F10D7D7C}" destId="{0E02145E-1096-4B2F-8D9C-0E5BF9EFFAC7}" srcOrd="3" destOrd="0" presId="urn:microsoft.com/office/officeart/2005/8/layout/vList3"/>
    <dgm:cxn modelId="{259D7EFE-43F9-4AFE-B9AF-CCD4B5EFE0A8}" type="presParOf" srcId="{92085652-40D7-4022-A126-0B80F10D7D7C}" destId="{AF448EDE-E30B-41A5-A3F8-0586854EBF6B}" srcOrd="4" destOrd="0" presId="urn:microsoft.com/office/officeart/2005/8/layout/vList3"/>
    <dgm:cxn modelId="{B897BA91-15B1-4E2F-817D-81F916B9ABEA}" type="presParOf" srcId="{AF448EDE-E30B-41A5-A3F8-0586854EBF6B}" destId="{A8031CD8-EE9E-4ADF-A69E-DA6C59A48A2E}" srcOrd="0" destOrd="0" presId="urn:microsoft.com/office/officeart/2005/8/layout/vList3"/>
    <dgm:cxn modelId="{B89A32A9-1D87-4F60-A23A-136A112D304B}" type="presParOf" srcId="{AF448EDE-E30B-41A5-A3F8-0586854EBF6B}" destId="{2BC884BF-2174-42FE-86CD-95EE7DB65731}" srcOrd="1" destOrd="0" presId="urn:microsoft.com/office/officeart/2005/8/layout/vList3"/>
    <dgm:cxn modelId="{B5D8EBCB-7293-44A8-8E6B-6E5751526A8E}" type="presParOf" srcId="{92085652-40D7-4022-A126-0B80F10D7D7C}" destId="{F11797C8-8F07-4DFE-9F84-013A62DC0B15}" srcOrd="5" destOrd="0" presId="urn:microsoft.com/office/officeart/2005/8/layout/vList3"/>
    <dgm:cxn modelId="{FFB06C8E-C38B-45E3-9F15-C14485C2554B}" type="presParOf" srcId="{92085652-40D7-4022-A126-0B80F10D7D7C}" destId="{AF492D71-291A-4180-AB8F-367A8793D431}" srcOrd="6" destOrd="0" presId="urn:microsoft.com/office/officeart/2005/8/layout/vList3"/>
    <dgm:cxn modelId="{804EF11E-8BB9-4361-BF41-749AE5B96269}" type="presParOf" srcId="{AF492D71-291A-4180-AB8F-367A8793D431}" destId="{9D89E0AB-B5D4-406D-8956-52F96640DBD4}" srcOrd="0" destOrd="0" presId="urn:microsoft.com/office/officeart/2005/8/layout/vList3"/>
    <dgm:cxn modelId="{FAFD786E-0D68-4E92-8E6C-CE3867DAC35B}" type="presParOf" srcId="{AF492D71-291A-4180-AB8F-367A8793D431}" destId="{B8065D9C-CE95-4565-908A-CDF21AAAD68B}" srcOrd="1" destOrd="0" presId="urn:microsoft.com/office/officeart/2005/8/layout/vList3"/>
    <dgm:cxn modelId="{CFE29D67-313F-4752-9C62-D72E99064554}" type="presParOf" srcId="{92085652-40D7-4022-A126-0B80F10D7D7C}" destId="{C1E764EF-4213-4A98-96C6-67D48B724EB3}" srcOrd="7" destOrd="0" presId="urn:microsoft.com/office/officeart/2005/8/layout/vList3"/>
    <dgm:cxn modelId="{142A00E1-6675-48E4-8452-77FC1116BCB8}" type="presParOf" srcId="{92085652-40D7-4022-A126-0B80F10D7D7C}" destId="{5754169E-8E56-488A-B163-2AE88BEFB1C4}" srcOrd="8" destOrd="0" presId="urn:microsoft.com/office/officeart/2005/8/layout/vList3"/>
    <dgm:cxn modelId="{8CB259DD-0C50-4008-9E11-1D4618C728F9}" type="presParOf" srcId="{5754169E-8E56-488A-B163-2AE88BEFB1C4}" destId="{1952F916-E2E7-4F09-B40B-C6A1B0FE9362}" srcOrd="0" destOrd="0" presId="urn:microsoft.com/office/officeart/2005/8/layout/vList3"/>
    <dgm:cxn modelId="{10CD42DC-6D50-4BA8-B88F-A3A1BB53DB12}" type="presParOf" srcId="{5754169E-8E56-488A-B163-2AE88BEFB1C4}" destId="{A66778F8-91D8-44B4-B139-E92BD086189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42B0C-80F8-45C3-9313-DDEEF012852B}">
      <dsp:nvSpPr>
        <dsp:cNvPr id="0" name=""/>
        <dsp:cNvSpPr/>
      </dsp:nvSpPr>
      <dsp:spPr>
        <a:xfrm>
          <a:off x="1933753" y="281"/>
          <a:ext cx="2142093" cy="8568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b="1" i="0" kern="1200" dirty="0">
              <a:latin typeface="Calibri" panose="020F0502020204030204" pitchFamily="34" charset="0"/>
              <a:cs typeface="Calibri" panose="020F0502020204030204" pitchFamily="34" charset="0"/>
            </a:rPr>
            <a:t>Agenda</a:t>
          </a:r>
          <a:endParaRPr lang="en-IN" sz="3000" kern="1200" dirty="0">
            <a:latin typeface="Calibri" panose="020F0502020204030204" pitchFamily="34" charset="0"/>
            <a:cs typeface="Calibri" panose="020F0502020204030204" pitchFamily="34" charset="0"/>
          </a:endParaRPr>
        </a:p>
      </dsp:txBody>
      <dsp:txXfrm>
        <a:off x="2362172" y="281"/>
        <a:ext cx="1285256" cy="856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959A5-EE3F-42C1-B736-B8F0F6CAA4CF}">
      <dsp:nvSpPr>
        <dsp:cNvPr id="0" name=""/>
        <dsp:cNvSpPr/>
      </dsp:nvSpPr>
      <dsp:spPr>
        <a:xfrm>
          <a:off x="0" y="31208"/>
          <a:ext cx="6105832" cy="56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latin typeface="Calibri" panose="020F0502020204030204" pitchFamily="34" charset="0"/>
              <a:cs typeface="Calibri" panose="020F0502020204030204" pitchFamily="34" charset="0"/>
            </a:rPr>
            <a:t>Description of Data</a:t>
          </a:r>
          <a:endParaRPr lang="en-IN" sz="2000" kern="1200" dirty="0">
            <a:latin typeface="Calibri" panose="020F0502020204030204" pitchFamily="34" charset="0"/>
            <a:cs typeface="Calibri" panose="020F0502020204030204" pitchFamily="34" charset="0"/>
          </a:endParaRPr>
        </a:p>
      </dsp:txBody>
      <dsp:txXfrm>
        <a:off x="27415" y="58623"/>
        <a:ext cx="6051002" cy="506770"/>
      </dsp:txXfrm>
    </dsp:sp>
    <dsp:sp modelId="{53574F46-A381-4042-A82B-97838E850B55}">
      <dsp:nvSpPr>
        <dsp:cNvPr id="0" name=""/>
        <dsp:cNvSpPr/>
      </dsp:nvSpPr>
      <dsp:spPr>
        <a:xfrm>
          <a:off x="0" y="679208"/>
          <a:ext cx="6105832" cy="56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rgbClr val="FFFFFF"/>
              </a:solidFill>
              <a:latin typeface="Calibri" panose="020F0502020204030204" pitchFamily="34" charset="0"/>
              <a:ea typeface="+mn-ea"/>
              <a:cs typeface="Calibri" panose="020F0502020204030204" pitchFamily="34" charset="0"/>
            </a:rPr>
            <a:t>Exploratory Data Analysis (EDA)</a:t>
          </a:r>
        </a:p>
      </dsp:txBody>
      <dsp:txXfrm>
        <a:off x="27415" y="706623"/>
        <a:ext cx="6051002" cy="506770"/>
      </dsp:txXfrm>
    </dsp:sp>
    <dsp:sp modelId="{568BD1E9-EDCC-416F-8F8C-386F1F373BE9}">
      <dsp:nvSpPr>
        <dsp:cNvPr id="0" name=""/>
        <dsp:cNvSpPr/>
      </dsp:nvSpPr>
      <dsp:spPr>
        <a:xfrm>
          <a:off x="0" y="1327208"/>
          <a:ext cx="6105832" cy="56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rgbClr val="FFFFFF"/>
              </a:solidFill>
              <a:latin typeface="Calibri" panose="020F0502020204030204" pitchFamily="34" charset="0"/>
              <a:ea typeface="+mn-ea"/>
              <a:cs typeface="Calibri" panose="020F0502020204030204" pitchFamily="34" charset="0"/>
            </a:rPr>
            <a:t>Data Set Machine Learning</a:t>
          </a:r>
        </a:p>
      </dsp:txBody>
      <dsp:txXfrm>
        <a:off x="27415" y="1354623"/>
        <a:ext cx="6051002" cy="506770"/>
      </dsp:txXfrm>
    </dsp:sp>
    <dsp:sp modelId="{17162CF8-90BF-4F25-98F2-DE50B61F8526}">
      <dsp:nvSpPr>
        <dsp:cNvPr id="0" name=""/>
        <dsp:cNvSpPr/>
      </dsp:nvSpPr>
      <dsp:spPr>
        <a:xfrm>
          <a:off x="0" y="1975208"/>
          <a:ext cx="6105832" cy="56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rgbClr val="FFFFFF"/>
              </a:solidFill>
              <a:latin typeface="Calibri" panose="020F0502020204030204" pitchFamily="34" charset="0"/>
              <a:ea typeface="+mn-ea"/>
              <a:cs typeface="Calibri" panose="020F0502020204030204" pitchFamily="34" charset="0"/>
            </a:rPr>
            <a:t>Model Evaluation Observation</a:t>
          </a:r>
        </a:p>
      </dsp:txBody>
      <dsp:txXfrm>
        <a:off x="27415" y="2002623"/>
        <a:ext cx="6051002" cy="506770"/>
      </dsp:txXfrm>
    </dsp:sp>
    <dsp:sp modelId="{C32CB461-B3E1-4D54-93BE-73041E8CE9BD}">
      <dsp:nvSpPr>
        <dsp:cNvPr id="0" name=""/>
        <dsp:cNvSpPr/>
      </dsp:nvSpPr>
      <dsp:spPr>
        <a:xfrm>
          <a:off x="0" y="2623208"/>
          <a:ext cx="6105832" cy="56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rgbClr val="FFFFFF"/>
              </a:solidFill>
              <a:latin typeface="Calibri" panose="020F0502020204030204" pitchFamily="34" charset="0"/>
              <a:ea typeface="+mn-ea"/>
              <a:cs typeface="Calibri" panose="020F0502020204030204" pitchFamily="34" charset="0"/>
            </a:rPr>
            <a:t>Conclusion</a:t>
          </a:r>
          <a:r>
            <a:rPr lang="en-IN" sz="2400" b="1" i="0" kern="1200" dirty="0"/>
            <a:t> </a:t>
          </a:r>
          <a:endParaRPr lang="en-IN" sz="2400" kern="1200" dirty="0"/>
        </a:p>
      </dsp:txBody>
      <dsp:txXfrm>
        <a:off x="27415" y="2650623"/>
        <a:ext cx="6051002" cy="506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47A31-73B3-44A7-B7CE-8317DFCA5A9A}">
      <dsp:nvSpPr>
        <dsp:cNvPr id="0" name=""/>
        <dsp:cNvSpPr/>
      </dsp:nvSpPr>
      <dsp:spPr>
        <a:xfrm>
          <a:off x="4056" y="2253"/>
          <a:ext cx="8299486" cy="45896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Calibri" panose="020F0502020204030204" pitchFamily="34" charset="0"/>
              <a:cs typeface="Calibri" panose="020F0502020204030204" pitchFamily="34" charset="0"/>
            </a:rPr>
            <a:t>Description of Data</a:t>
          </a:r>
        </a:p>
        <a:p>
          <a:pPr marL="0" lvl="0" indent="0" algn="ctr" defTabSz="977900">
            <a:lnSpc>
              <a:spcPct val="90000"/>
            </a:lnSpc>
            <a:spcBef>
              <a:spcPct val="0"/>
            </a:spcBef>
            <a:spcAft>
              <a:spcPct val="35000"/>
            </a:spcAft>
            <a:buNone/>
          </a:pPr>
          <a:br>
            <a:rPr lang="en-US" sz="2000" b="0" i="0" kern="1200" dirty="0">
              <a:latin typeface="Calibri" panose="020F0502020204030204" pitchFamily="34" charset="0"/>
              <a:cs typeface="Calibri" panose="020F0502020204030204" pitchFamily="34" charset="0"/>
            </a:rPr>
          </a:br>
          <a:r>
            <a:rPr lang="en-US" sz="2000" b="0" i="0" kern="1200" dirty="0">
              <a:latin typeface="Calibri" panose="020F0502020204030204" pitchFamily="34" charset="0"/>
              <a:cs typeface="Calibri" panose="020F0502020204030204" pitchFamily="34" charset="0"/>
            </a:rPr>
            <a:t>Avocado is a fruit consumed by people heavily in the United States.</a:t>
          </a:r>
          <a:br>
            <a:rPr lang="en-US" sz="2000" b="0" i="0" kern="1200" dirty="0">
              <a:latin typeface="Calibri" panose="020F0502020204030204" pitchFamily="34" charset="0"/>
              <a:cs typeface="Calibri" panose="020F0502020204030204" pitchFamily="34" charset="0"/>
            </a:rPr>
          </a:br>
          <a:r>
            <a:rPr lang="en-US" sz="2000" b="0" i="0" kern="1200" dirty="0">
              <a:latin typeface="Calibri" panose="020F0502020204030204" pitchFamily="34" charset="0"/>
              <a:cs typeface="Calibri" panose="020F0502020204030204" pitchFamily="34" charset="0"/>
            </a:rPr>
            <a:t>This data was downloaded from the Hass Avocado Board website in May of 2018 &amp; compiled into a single CSV.</a:t>
          </a:r>
          <a:br>
            <a:rPr lang="en-US" sz="2000" b="0" i="0" kern="1200" dirty="0">
              <a:latin typeface="Calibri" panose="020F0502020204030204" pitchFamily="34" charset="0"/>
              <a:cs typeface="Calibri" panose="020F0502020204030204" pitchFamily="34" charset="0"/>
            </a:rPr>
          </a:br>
          <a:r>
            <a:rPr lang="en-US" sz="2000" b="0" i="0" kern="1200" dirty="0">
              <a:latin typeface="Calibri" panose="020F0502020204030204" pitchFamily="34" charset="0"/>
              <a:cs typeface="Calibri" panose="020F0502020204030204" pitchFamily="34" charset="0"/>
            </a:rPr>
            <a:t>Starting in 2013, the table below reflects an expanded, multi-outlet retail data set. Multi-outlet reporting includes an aggregation of the following channels: grocery, mass, club, drug, dollar and military. The Average Price (of avocados) in the table reflects as per unit (per avocado) cost, even when multiple units (avocados) are sold in bags.</a:t>
          </a:r>
          <a:br>
            <a:rPr lang="en-US" sz="2000" b="0" i="0" kern="1200" dirty="0">
              <a:latin typeface="Calibri" panose="020F0502020204030204" pitchFamily="34" charset="0"/>
              <a:cs typeface="Calibri" panose="020F0502020204030204" pitchFamily="34" charset="0"/>
            </a:rPr>
          </a:br>
          <a:r>
            <a:rPr lang="en-US" sz="2000" b="0" i="0" kern="1200" dirty="0">
              <a:latin typeface="Calibri" panose="020F0502020204030204" pitchFamily="34" charset="0"/>
              <a:cs typeface="Calibri" panose="020F0502020204030204" pitchFamily="34" charset="0"/>
            </a:rPr>
            <a:t>The Product Lookup codes (PLU’s) in the table are only for Hass avocados. Other varieties of avocados (e.g. green skins) are not included in this table.</a:t>
          </a:r>
        </a:p>
        <a:p>
          <a:pPr marL="0" lvl="0" indent="0" algn="ctr" defTabSz="977900">
            <a:lnSpc>
              <a:spcPct val="9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Our task is to make a mode that can consider the data provided and predict the Average Price.</a:t>
          </a:r>
          <a:endParaRPr lang="en-IN" sz="2000" kern="1200" dirty="0">
            <a:latin typeface="Calibri" panose="020F0502020204030204" pitchFamily="34" charset="0"/>
            <a:cs typeface="Calibri" panose="020F0502020204030204" pitchFamily="34" charset="0"/>
          </a:endParaRPr>
        </a:p>
      </dsp:txBody>
      <dsp:txXfrm>
        <a:off x="138481" y="136678"/>
        <a:ext cx="8030636" cy="4320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0261D-6EAB-4203-8BBF-D955F26F8FEE}">
      <dsp:nvSpPr>
        <dsp:cNvPr id="0" name=""/>
        <dsp:cNvSpPr/>
      </dsp:nvSpPr>
      <dsp:spPr>
        <a:xfrm>
          <a:off x="678423" y="1144"/>
          <a:ext cx="6850630" cy="5502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 There are 18249 rows and 14 columns </a:t>
          </a:r>
          <a:endParaRPr lang="en-IN" sz="2000" kern="1200" dirty="0">
            <a:latin typeface="Calibri" panose="020F0502020204030204" pitchFamily="34" charset="0"/>
            <a:cs typeface="Calibri" panose="020F0502020204030204" pitchFamily="34" charset="0"/>
          </a:endParaRPr>
        </a:p>
      </dsp:txBody>
      <dsp:txXfrm>
        <a:off x="705286" y="28007"/>
        <a:ext cx="6796904" cy="496566"/>
      </dsp:txXfrm>
    </dsp:sp>
    <dsp:sp modelId="{7D033DE7-CCC4-477C-B9B6-A09618A7C8C8}">
      <dsp:nvSpPr>
        <dsp:cNvPr id="0" name=""/>
        <dsp:cNvSpPr/>
      </dsp:nvSpPr>
      <dsp:spPr>
        <a:xfrm>
          <a:off x="678423" y="578951"/>
          <a:ext cx="6850630" cy="5502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There are 2 Types of Avocados</a:t>
          </a:r>
          <a:endParaRPr lang="en-IN" sz="2000" kern="1200" dirty="0">
            <a:latin typeface="Calibri" panose="020F0502020204030204" pitchFamily="34" charset="0"/>
            <a:cs typeface="Calibri" panose="020F0502020204030204" pitchFamily="34" charset="0"/>
          </a:endParaRPr>
        </a:p>
      </dsp:txBody>
      <dsp:txXfrm>
        <a:off x="705286" y="605814"/>
        <a:ext cx="6796904" cy="496566"/>
      </dsp:txXfrm>
    </dsp:sp>
    <dsp:sp modelId="{69753316-9FF6-4C50-BF84-38A3F33B2B0A}">
      <dsp:nvSpPr>
        <dsp:cNvPr id="0" name=""/>
        <dsp:cNvSpPr/>
      </dsp:nvSpPr>
      <dsp:spPr>
        <a:xfrm>
          <a:off x="678423" y="1156758"/>
          <a:ext cx="6850630" cy="5502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There are no missing values </a:t>
          </a:r>
          <a:endParaRPr lang="en-IN" sz="2000" kern="1200" dirty="0">
            <a:latin typeface="Calibri" panose="020F0502020204030204" pitchFamily="34" charset="0"/>
            <a:cs typeface="Calibri" panose="020F0502020204030204" pitchFamily="34" charset="0"/>
          </a:endParaRPr>
        </a:p>
      </dsp:txBody>
      <dsp:txXfrm>
        <a:off x="705286" y="1183621"/>
        <a:ext cx="6796904" cy="496566"/>
      </dsp:txXfrm>
    </dsp:sp>
    <dsp:sp modelId="{A83AF514-5273-4E39-A9E4-5612A39F0409}">
      <dsp:nvSpPr>
        <dsp:cNvPr id="0" name=""/>
        <dsp:cNvSpPr/>
      </dsp:nvSpPr>
      <dsp:spPr>
        <a:xfrm>
          <a:off x="678423" y="1734565"/>
          <a:ext cx="6850630" cy="5502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There are 9 Float, 2 Integer and 3 Object columns</a:t>
          </a:r>
          <a:endParaRPr lang="en-IN" sz="2000" kern="1200" dirty="0">
            <a:latin typeface="Calibri" panose="020F0502020204030204" pitchFamily="34" charset="0"/>
            <a:cs typeface="Calibri" panose="020F0502020204030204" pitchFamily="34" charset="0"/>
          </a:endParaRPr>
        </a:p>
      </dsp:txBody>
      <dsp:txXfrm>
        <a:off x="705286" y="1761428"/>
        <a:ext cx="6796904" cy="4965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C45B4-19F2-4CF4-9B3B-62309CEEC7DA}">
      <dsp:nvSpPr>
        <dsp:cNvPr id="0" name=""/>
        <dsp:cNvSpPr/>
      </dsp:nvSpPr>
      <dsp:spPr>
        <a:xfrm>
          <a:off x="0" y="7354"/>
          <a:ext cx="4407193"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u="sng" kern="1200" dirty="0">
              <a:latin typeface="Calibri" panose="020F0502020204030204" pitchFamily="34" charset="0"/>
              <a:cs typeface="Calibri" panose="020F0502020204030204" pitchFamily="34" charset="0"/>
            </a:rPr>
            <a:t>Models used to Evaluate</a:t>
          </a:r>
          <a:endParaRPr lang="en-IN" sz="1500" kern="1200" dirty="0">
            <a:latin typeface="Calibri" panose="020F0502020204030204" pitchFamily="34" charset="0"/>
            <a:cs typeface="Calibri" panose="020F0502020204030204" pitchFamily="34" charset="0"/>
          </a:endParaRPr>
        </a:p>
      </dsp:txBody>
      <dsp:txXfrm>
        <a:off x="0" y="7354"/>
        <a:ext cx="4407193" cy="432000"/>
      </dsp:txXfrm>
    </dsp:sp>
    <dsp:sp modelId="{58579AB1-1FF9-4FA2-BFCE-CB668326EBFB}">
      <dsp:nvSpPr>
        <dsp:cNvPr id="0" name=""/>
        <dsp:cNvSpPr/>
      </dsp:nvSpPr>
      <dsp:spPr>
        <a:xfrm>
          <a:off x="0" y="439354"/>
          <a:ext cx="4407193" cy="13999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i="0" kern="1200">
              <a:latin typeface="Calibri" panose="020F0502020204030204" pitchFamily="34" charset="0"/>
              <a:cs typeface="Calibri" panose="020F0502020204030204" pitchFamily="34" charset="0"/>
            </a:rPr>
            <a:t>Linear Regression</a:t>
          </a:r>
          <a:endParaRPr lang="en-IN" sz="1500" kern="1200">
            <a:latin typeface="Calibri" panose="020F0502020204030204" pitchFamily="34" charset="0"/>
            <a:cs typeface="Calibri" panose="020F0502020204030204" pitchFamily="34" charset="0"/>
          </a:endParaRPr>
        </a:p>
        <a:p>
          <a:pPr marL="114300" lvl="1" indent="-114300" algn="l" defTabSz="666750">
            <a:lnSpc>
              <a:spcPct val="90000"/>
            </a:lnSpc>
            <a:spcBef>
              <a:spcPct val="0"/>
            </a:spcBef>
            <a:spcAft>
              <a:spcPct val="15000"/>
            </a:spcAft>
            <a:buChar char="•"/>
          </a:pPr>
          <a:r>
            <a:rPr lang="en-IN" sz="1500" b="0" i="0" kern="1200">
              <a:latin typeface="Calibri" panose="020F0502020204030204" pitchFamily="34" charset="0"/>
              <a:cs typeface="Calibri" panose="020F0502020204030204" pitchFamily="34" charset="0"/>
            </a:rPr>
            <a:t>Random Forest</a:t>
          </a:r>
          <a:endParaRPr lang="en-IN" sz="1500" kern="1200">
            <a:latin typeface="Calibri" panose="020F0502020204030204" pitchFamily="34" charset="0"/>
            <a:cs typeface="Calibri" panose="020F0502020204030204" pitchFamily="34" charset="0"/>
          </a:endParaRPr>
        </a:p>
        <a:p>
          <a:pPr marL="114300" lvl="1" indent="-114300" algn="l" defTabSz="666750">
            <a:lnSpc>
              <a:spcPct val="90000"/>
            </a:lnSpc>
            <a:spcBef>
              <a:spcPct val="0"/>
            </a:spcBef>
            <a:spcAft>
              <a:spcPct val="15000"/>
            </a:spcAft>
            <a:buChar char="•"/>
          </a:pPr>
          <a:r>
            <a:rPr lang="en-IN" sz="1500" b="0" i="0" kern="1200" dirty="0">
              <a:latin typeface="Calibri" panose="020F0502020204030204" pitchFamily="34" charset="0"/>
              <a:cs typeface="Calibri" panose="020F0502020204030204" pitchFamily="34" charset="0"/>
            </a:rPr>
            <a:t>Gradient Boosting</a:t>
          </a:r>
          <a:endParaRPr lang="en-IN" sz="1500" kern="1200" dirty="0">
            <a:latin typeface="Calibri" panose="020F0502020204030204" pitchFamily="34" charset="0"/>
            <a:cs typeface="Calibri" panose="020F0502020204030204" pitchFamily="34" charset="0"/>
          </a:endParaRPr>
        </a:p>
        <a:p>
          <a:pPr marL="114300" lvl="1" indent="-114300" algn="l" defTabSz="666750">
            <a:lnSpc>
              <a:spcPct val="90000"/>
            </a:lnSpc>
            <a:spcBef>
              <a:spcPct val="0"/>
            </a:spcBef>
            <a:spcAft>
              <a:spcPct val="15000"/>
            </a:spcAft>
            <a:buChar char="•"/>
          </a:pPr>
          <a:r>
            <a:rPr lang="en-IN" sz="1500" b="0" i="0" kern="1200">
              <a:latin typeface="Calibri" panose="020F0502020204030204" pitchFamily="34" charset="0"/>
              <a:cs typeface="Calibri" panose="020F0502020204030204" pitchFamily="34" charset="0"/>
            </a:rPr>
            <a:t>Decision Tree</a:t>
          </a:r>
          <a:endParaRPr lang="en-IN" sz="1500" kern="1200">
            <a:latin typeface="Calibri" panose="020F0502020204030204" pitchFamily="34" charset="0"/>
            <a:cs typeface="Calibri" panose="020F0502020204030204" pitchFamily="34" charset="0"/>
          </a:endParaRPr>
        </a:p>
        <a:p>
          <a:pPr marL="114300" lvl="1" indent="-114300" algn="l" defTabSz="666750">
            <a:lnSpc>
              <a:spcPct val="90000"/>
            </a:lnSpc>
            <a:spcBef>
              <a:spcPct val="0"/>
            </a:spcBef>
            <a:spcAft>
              <a:spcPct val="15000"/>
            </a:spcAft>
            <a:buChar char="•"/>
          </a:pPr>
          <a:r>
            <a:rPr lang="en-IN" sz="1500" b="0" i="0" kern="1200" dirty="0">
              <a:latin typeface="Calibri" panose="020F0502020204030204" pitchFamily="34" charset="0"/>
              <a:cs typeface="Calibri" panose="020F0502020204030204" pitchFamily="34" charset="0"/>
            </a:rPr>
            <a:t>K-Nearest Neighbour</a:t>
          </a:r>
          <a:endParaRPr lang="en-IN" sz="1500" kern="1200" dirty="0">
            <a:latin typeface="Calibri" panose="020F0502020204030204" pitchFamily="34" charset="0"/>
            <a:cs typeface="Calibri" panose="020F0502020204030204" pitchFamily="34" charset="0"/>
          </a:endParaRPr>
        </a:p>
      </dsp:txBody>
      <dsp:txXfrm>
        <a:off x="0" y="439354"/>
        <a:ext cx="4407193" cy="1399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AB4C7-9B0F-426E-8C87-0D859C68DB36}">
      <dsp:nvSpPr>
        <dsp:cNvPr id="0" name=""/>
        <dsp:cNvSpPr/>
      </dsp:nvSpPr>
      <dsp:spPr>
        <a:xfrm>
          <a:off x="0" y="14190"/>
          <a:ext cx="6463634" cy="2715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latin typeface="Calibri" panose="020F0502020204030204" pitchFamily="34" charset="0"/>
              <a:cs typeface="Calibri" panose="020F0502020204030204" pitchFamily="34" charset="0"/>
            </a:rPr>
            <a:t>We have used 7 models and 5 Evaluation Techniques for Model Building</a:t>
          </a:r>
          <a:endParaRPr lang="en-IN" sz="1500" kern="1200" dirty="0">
            <a:latin typeface="Calibri" panose="020F0502020204030204" pitchFamily="34" charset="0"/>
            <a:cs typeface="Calibri" panose="020F0502020204030204" pitchFamily="34" charset="0"/>
          </a:endParaRPr>
        </a:p>
      </dsp:txBody>
      <dsp:txXfrm>
        <a:off x="13256" y="27446"/>
        <a:ext cx="6437122" cy="245035"/>
      </dsp:txXfrm>
    </dsp:sp>
    <dsp:sp modelId="{6113C11D-115C-48E3-B1B8-C58B026DE1AF}">
      <dsp:nvSpPr>
        <dsp:cNvPr id="0" name=""/>
        <dsp:cNvSpPr/>
      </dsp:nvSpPr>
      <dsp:spPr>
        <a:xfrm>
          <a:off x="0" y="386538"/>
          <a:ext cx="6463634" cy="4923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latin typeface="Calibri" panose="020F0502020204030204" pitchFamily="34" charset="0"/>
              <a:cs typeface="Calibri" panose="020F0502020204030204" pitchFamily="34" charset="0"/>
            </a:rPr>
            <a:t>We have evaluated difference between R2 and Cross Validation and RMSE and Cross Validation. It is low in case of Random Forest Model</a:t>
          </a:r>
          <a:endParaRPr lang="en-IN" sz="1500" kern="1200" dirty="0">
            <a:latin typeface="Calibri" panose="020F0502020204030204" pitchFamily="34" charset="0"/>
            <a:cs typeface="Calibri" panose="020F0502020204030204" pitchFamily="34" charset="0"/>
          </a:endParaRPr>
        </a:p>
      </dsp:txBody>
      <dsp:txXfrm>
        <a:off x="24037" y="410575"/>
        <a:ext cx="6415560" cy="444321"/>
      </dsp:txXfrm>
    </dsp:sp>
    <dsp:sp modelId="{E7188BE4-9259-4B61-88FC-470A8FB58613}">
      <dsp:nvSpPr>
        <dsp:cNvPr id="0" name=""/>
        <dsp:cNvSpPr/>
      </dsp:nvSpPr>
      <dsp:spPr>
        <a:xfrm>
          <a:off x="0" y="979734"/>
          <a:ext cx="6463634" cy="514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latin typeface="Calibri" panose="020F0502020204030204" pitchFamily="34" charset="0"/>
              <a:cs typeface="Calibri" panose="020F0502020204030204" pitchFamily="34" charset="0"/>
            </a:rPr>
            <a:t>The best way to select a model is to have high R2 and low RMSE and Random Forest have the same</a:t>
          </a:r>
          <a:endParaRPr lang="en-IN" sz="1500" kern="1200" dirty="0">
            <a:latin typeface="Calibri" panose="020F0502020204030204" pitchFamily="34" charset="0"/>
            <a:cs typeface="Calibri" panose="020F0502020204030204" pitchFamily="34" charset="0"/>
          </a:endParaRPr>
        </a:p>
      </dsp:txBody>
      <dsp:txXfrm>
        <a:off x="25120" y="1004854"/>
        <a:ext cx="6413394" cy="464340"/>
      </dsp:txXfrm>
    </dsp:sp>
    <dsp:sp modelId="{9AC29285-DD31-4C5C-BB97-E383E3FB5A45}">
      <dsp:nvSpPr>
        <dsp:cNvPr id="0" name=""/>
        <dsp:cNvSpPr/>
      </dsp:nvSpPr>
      <dsp:spPr>
        <a:xfrm>
          <a:off x="0" y="1595115"/>
          <a:ext cx="6463634" cy="3006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latin typeface="Calibri" panose="020F0502020204030204" pitchFamily="34" charset="0"/>
              <a:cs typeface="Calibri" panose="020F0502020204030204" pitchFamily="34" charset="0"/>
            </a:rPr>
            <a:t>We will use Random Forest model for our model tuning</a:t>
          </a:r>
          <a:endParaRPr lang="en-IN" sz="1500" kern="1200" dirty="0">
            <a:latin typeface="Calibri" panose="020F0502020204030204" pitchFamily="34" charset="0"/>
            <a:cs typeface="Calibri" panose="020F0502020204030204" pitchFamily="34" charset="0"/>
          </a:endParaRPr>
        </a:p>
      </dsp:txBody>
      <dsp:txXfrm>
        <a:off x="14675" y="1609790"/>
        <a:ext cx="6434284" cy="2712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092FB-4EA6-4E01-A05B-271ADCF4593C}">
      <dsp:nvSpPr>
        <dsp:cNvPr id="0" name=""/>
        <dsp:cNvSpPr/>
      </dsp:nvSpPr>
      <dsp:spPr>
        <a:xfrm>
          <a:off x="110611" y="5487"/>
          <a:ext cx="6408174"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cs typeface="Calibri" panose="020F0502020204030204" pitchFamily="34" charset="0"/>
            </a:rPr>
            <a:t>After dropping one column, our score for Random forest has not been improved</a:t>
          </a:r>
          <a:endParaRPr lang="en-IN" sz="1500" kern="1200" dirty="0">
            <a:latin typeface="Calibri" panose="020F0502020204030204" pitchFamily="34" charset="0"/>
            <a:cs typeface="Calibri" panose="020F0502020204030204" pitchFamily="34" charset="0"/>
          </a:endParaRPr>
        </a:p>
      </dsp:txBody>
      <dsp:txXfrm>
        <a:off x="139854" y="34730"/>
        <a:ext cx="6349688" cy="540554"/>
      </dsp:txXfrm>
    </dsp:sp>
    <dsp:sp modelId="{652F2BD6-D4B5-45DB-B277-44E54B073D58}">
      <dsp:nvSpPr>
        <dsp:cNvPr id="0" name=""/>
        <dsp:cNvSpPr/>
      </dsp:nvSpPr>
      <dsp:spPr>
        <a:xfrm>
          <a:off x="103252" y="696688"/>
          <a:ext cx="6422892"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cs typeface="Calibri" panose="020F0502020204030204" pitchFamily="34" charset="0"/>
            </a:rPr>
            <a:t>So for the same reasons (High R2 and low RMSE) we are choosing Random Forest again for our Hyper </a:t>
          </a:r>
          <a:r>
            <a:rPr lang="en-IN" sz="1500" b="0" i="0" kern="1200" dirty="0">
              <a:solidFill>
                <a:srgbClr val="FFFFFF"/>
              </a:solidFill>
              <a:latin typeface="Calibri" panose="020F0502020204030204" pitchFamily="34" charset="0"/>
              <a:ea typeface="+mn-ea"/>
              <a:cs typeface="Calibri" panose="020F0502020204030204" pitchFamily="34" charset="0"/>
            </a:rPr>
            <a:t>Parameter</a:t>
          </a:r>
          <a:r>
            <a:rPr lang="en-US" sz="1500" b="0" i="0" kern="1200" dirty="0">
              <a:latin typeface="Calibri" panose="020F0502020204030204" pitchFamily="34" charset="0"/>
              <a:cs typeface="Calibri" panose="020F0502020204030204" pitchFamily="34" charset="0"/>
            </a:rPr>
            <a:t> tuning</a:t>
          </a:r>
          <a:endParaRPr lang="en-IN" sz="1500" kern="1200" dirty="0">
            <a:latin typeface="Calibri" panose="020F0502020204030204" pitchFamily="34" charset="0"/>
            <a:cs typeface="Calibri" panose="020F0502020204030204" pitchFamily="34" charset="0"/>
          </a:endParaRPr>
        </a:p>
      </dsp:txBody>
      <dsp:txXfrm>
        <a:off x="132495" y="725931"/>
        <a:ext cx="6364406" cy="5405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9B647-43B6-4692-86A1-C81F946893DA}">
      <dsp:nvSpPr>
        <dsp:cNvPr id="0" name=""/>
        <dsp:cNvSpPr/>
      </dsp:nvSpPr>
      <dsp:spPr>
        <a:xfrm>
          <a:off x="0" y="138"/>
          <a:ext cx="6523994"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cs typeface="Calibri" panose="020F0502020204030204" pitchFamily="34" charset="0"/>
            </a:rPr>
            <a:t>Random Forest has the highest value which is 0.84</a:t>
          </a:r>
          <a:endParaRPr lang="en-IN" sz="1500" kern="1200" dirty="0">
            <a:latin typeface="Calibri" panose="020F0502020204030204" pitchFamily="34" charset="0"/>
            <a:cs typeface="Calibri" panose="020F0502020204030204" pitchFamily="34" charset="0"/>
          </a:endParaRPr>
        </a:p>
      </dsp:txBody>
      <dsp:txXfrm>
        <a:off x="25587" y="25725"/>
        <a:ext cx="6472820" cy="4729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D0C1E-2590-433E-B2A0-1803A1AA641A}">
      <dsp:nvSpPr>
        <dsp:cNvPr id="0" name=""/>
        <dsp:cNvSpPr/>
      </dsp:nvSpPr>
      <dsp:spPr>
        <a:xfrm rot="10800000">
          <a:off x="251089" y="384"/>
          <a:ext cx="7161573" cy="69500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48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Model Building Was done in 2 ways after finding the Best Random state</a:t>
          </a:r>
          <a:endParaRPr lang="en-IN" sz="1200" kern="1200" dirty="0">
            <a:latin typeface="Calibri" panose="020F0502020204030204" pitchFamily="34" charset="0"/>
            <a:cs typeface="Calibri" panose="020F0502020204030204" pitchFamily="34" charset="0"/>
          </a:endParaRPr>
        </a:p>
      </dsp:txBody>
      <dsp:txXfrm rot="10800000">
        <a:off x="424841" y="384"/>
        <a:ext cx="6987821" cy="695009"/>
      </dsp:txXfrm>
    </dsp:sp>
    <dsp:sp modelId="{E72B26FD-1711-45F9-ACDF-4F9BA968C20E}">
      <dsp:nvSpPr>
        <dsp:cNvPr id="0" name=""/>
        <dsp:cNvSpPr/>
      </dsp:nvSpPr>
      <dsp:spPr>
        <a:xfrm>
          <a:off x="0" y="28406"/>
          <a:ext cx="704669" cy="6389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B7F89E-780F-4BEC-AFE8-2D8C7997DE67}">
      <dsp:nvSpPr>
        <dsp:cNvPr id="0" name=""/>
        <dsp:cNvSpPr/>
      </dsp:nvSpPr>
      <dsp:spPr>
        <a:xfrm rot="10800000">
          <a:off x="251089" y="902858"/>
          <a:ext cx="7161573" cy="69500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48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We have used 7 models and 5 Evaluation Techniques. Also, found the difference between R2 and Cross Validation, RMSE and Cross Validation</a:t>
          </a:r>
          <a:endParaRPr lang="en-IN" sz="1200" kern="1200" dirty="0">
            <a:latin typeface="Calibri" panose="020F0502020204030204" pitchFamily="34" charset="0"/>
            <a:cs typeface="Calibri" panose="020F0502020204030204" pitchFamily="34" charset="0"/>
          </a:endParaRPr>
        </a:p>
      </dsp:txBody>
      <dsp:txXfrm rot="10800000">
        <a:off x="424841" y="902858"/>
        <a:ext cx="6987821" cy="695009"/>
      </dsp:txXfrm>
    </dsp:sp>
    <dsp:sp modelId="{6F6211FD-8458-4B13-AAC1-E4A7401E37CC}">
      <dsp:nvSpPr>
        <dsp:cNvPr id="0" name=""/>
        <dsp:cNvSpPr/>
      </dsp:nvSpPr>
      <dsp:spPr>
        <a:xfrm>
          <a:off x="0" y="902858"/>
          <a:ext cx="744104" cy="69500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C884BF-2174-42FE-86CD-95EE7DB65731}">
      <dsp:nvSpPr>
        <dsp:cNvPr id="0" name=""/>
        <dsp:cNvSpPr/>
      </dsp:nvSpPr>
      <dsp:spPr>
        <a:xfrm rot="10800000">
          <a:off x="251089" y="1805333"/>
          <a:ext cx="7161573" cy="69500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480" tIns="45720" rIns="85344"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pitchFamily="34" charset="0"/>
              <a:cs typeface="Calibri" panose="020F0502020204030204" pitchFamily="34" charset="0"/>
            </a:rPr>
            <a:t>We have used Feature Engineering </a:t>
          </a:r>
          <a:r>
            <a:rPr lang="en-US" sz="1200" b="0" i="0" kern="1200" dirty="0">
              <a:latin typeface="Calibri" panose="020F0502020204030204" pitchFamily="34" charset="0"/>
              <a:cs typeface="Calibri" panose="020F0502020204030204" pitchFamily="34" charset="0"/>
            </a:rPr>
            <a:t>dropping one column. Still, our score for Random forest has not been improved</a:t>
          </a:r>
          <a:endParaRPr lang="en-IN" sz="1200" kern="1200" dirty="0">
            <a:latin typeface="Calibri" panose="020F0502020204030204" pitchFamily="34" charset="0"/>
            <a:cs typeface="Calibri" panose="020F0502020204030204" pitchFamily="34" charset="0"/>
          </a:endParaRPr>
        </a:p>
      </dsp:txBody>
      <dsp:txXfrm rot="10800000">
        <a:off x="424841" y="1805333"/>
        <a:ext cx="6987821" cy="695009"/>
      </dsp:txXfrm>
    </dsp:sp>
    <dsp:sp modelId="{A8031CD8-EE9E-4ADF-A69E-DA6C59A48A2E}">
      <dsp:nvSpPr>
        <dsp:cNvPr id="0" name=""/>
        <dsp:cNvSpPr/>
      </dsp:nvSpPr>
      <dsp:spPr>
        <a:xfrm>
          <a:off x="0" y="1805333"/>
          <a:ext cx="744104" cy="69500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065D9C-CE95-4565-908A-CDF21AAAD68B}">
      <dsp:nvSpPr>
        <dsp:cNvPr id="0" name=""/>
        <dsp:cNvSpPr/>
      </dsp:nvSpPr>
      <dsp:spPr>
        <a:xfrm rot="10800000">
          <a:off x="274832" y="2707808"/>
          <a:ext cx="7161573" cy="69500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48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Hyper </a:t>
          </a:r>
          <a:r>
            <a:rPr lang="en-IN" sz="1200" b="0" i="0" kern="1200" dirty="0">
              <a:solidFill>
                <a:srgbClr val="FFFFFF"/>
              </a:solidFill>
              <a:latin typeface="Calibri" panose="020F0502020204030204" pitchFamily="34" charset="0"/>
              <a:ea typeface="+mn-ea"/>
              <a:cs typeface="Calibri" panose="020F0502020204030204" pitchFamily="34" charset="0"/>
            </a:rPr>
            <a:t>Parameter</a:t>
          </a:r>
          <a:r>
            <a:rPr lang="en-IN" sz="1200" b="1" kern="1200" dirty="0">
              <a:solidFill>
                <a:schemeClr val="accent1">
                  <a:lumMod val="50000"/>
                </a:schemeClr>
              </a:solidFill>
              <a:latin typeface="Calibri" panose="020F0502020204030204" pitchFamily="34" charset="0"/>
              <a:cs typeface="Calibri" panose="020F0502020204030204" pitchFamily="34" charset="0"/>
            </a:rPr>
            <a:t> </a:t>
          </a:r>
          <a:r>
            <a:rPr lang="en-US" sz="1200" b="0" i="0" kern="1200" dirty="0">
              <a:latin typeface="Calibri" panose="020F0502020204030204" pitchFamily="34" charset="0"/>
              <a:cs typeface="Calibri" panose="020F0502020204030204" pitchFamily="34" charset="0"/>
            </a:rPr>
            <a:t>Tuning was done on 3 models</a:t>
          </a:r>
          <a:endParaRPr lang="en-IN" sz="1200" kern="1200" dirty="0">
            <a:latin typeface="Calibri" panose="020F0502020204030204" pitchFamily="34" charset="0"/>
            <a:cs typeface="Calibri" panose="020F0502020204030204" pitchFamily="34" charset="0"/>
          </a:endParaRPr>
        </a:p>
      </dsp:txBody>
      <dsp:txXfrm rot="10800000">
        <a:off x="448584" y="2707808"/>
        <a:ext cx="6987821" cy="695009"/>
      </dsp:txXfrm>
    </dsp:sp>
    <dsp:sp modelId="{9D89E0AB-B5D4-406D-8956-52F96640DBD4}">
      <dsp:nvSpPr>
        <dsp:cNvPr id="0" name=""/>
        <dsp:cNvSpPr/>
      </dsp:nvSpPr>
      <dsp:spPr>
        <a:xfrm>
          <a:off x="0" y="2707808"/>
          <a:ext cx="744104" cy="69500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6778F8-91D8-44B4-B139-E92BD0861899}">
      <dsp:nvSpPr>
        <dsp:cNvPr id="0" name=""/>
        <dsp:cNvSpPr/>
      </dsp:nvSpPr>
      <dsp:spPr>
        <a:xfrm rot="10800000">
          <a:off x="274832" y="3610282"/>
          <a:ext cx="7161573" cy="69500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48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As per the evaluation with (80:20) training and testing data, Random Forest is the best model</a:t>
          </a:r>
          <a:endParaRPr lang="en-IN" sz="1200" kern="1200" dirty="0">
            <a:latin typeface="Calibri" panose="020F0502020204030204" pitchFamily="34" charset="0"/>
            <a:cs typeface="Calibri" panose="020F0502020204030204" pitchFamily="34" charset="0"/>
          </a:endParaRPr>
        </a:p>
      </dsp:txBody>
      <dsp:txXfrm rot="10800000">
        <a:off x="448584" y="3610282"/>
        <a:ext cx="6987821" cy="695009"/>
      </dsp:txXfrm>
    </dsp:sp>
    <dsp:sp modelId="{1952F916-E2E7-4F09-B40B-C6A1B0FE9362}">
      <dsp:nvSpPr>
        <dsp:cNvPr id="0" name=""/>
        <dsp:cNvSpPr/>
      </dsp:nvSpPr>
      <dsp:spPr>
        <a:xfrm>
          <a:off x="0" y="3610282"/>
          <a:ext cx="744104" cy="69500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95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140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55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220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49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7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001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481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244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13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359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015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105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81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815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991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322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569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68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63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412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64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92225" y="1991825"/>
            <a:ext cx="4759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600"/>
              <a:buNone/>
              <a:defRPr sz="5600">
                <a:solidFill>
                  <a:schemeClr val="lt1"/>
                </a:solidFill>
              </a:defRPr>
            </a:lvl1pPr>
            <a:lvl2pPr lvl="1" algn="ctr">
              <a:spcBef>
                <a:spcPts val="0"/>
              </a:spcBef>
              <a:spcAft>
                <a:spcPts val="0"/>
              </a:spcAft>
              <a:buClr>
                <a:schemeClr val="lt1"/>
              </a:buClr>
              <a:buSzPts val="5600"/>
              <a:buNone/>
              <a:defRPr sz="5600">
                <a:solidFill>
                  <a:schemeClr val="lt1"/>
                </a:solidFill>
              </a:defRPr>
            </a:lvl2pPr>
            <a:lvl3pPr lvl="2" algn="ctr">
              <a:spcBef>
                <a:spcPts val="0"/>
              </a:spcBef>
              <a:spcAft>
                <a:spcPts val="0"/>
              </a:spcAft>
              <a:buClr>
                <a:schemeClr val="lt1"/>
              </a:buClr>
              <a:buSzPts val="5600"/>
              <a:buNone/>
              <a:defRPr sz="5600">
                <a:solidFill>
                  <a:schemeClr val="lt1"/>
                </a:solidFill>
              </a:defRPr>
            </a:lvl3pPr>
            <a:lvl4pPr lvl="3" algn="ctr">
              <a:spcBef>
                <a:spcPts val="0"/>
              </a:spcBef>
              <a:spcAft>
                <a:spcPts val="0"/>
              </a:spcAft>
              <a:buClr>
                <a:schemeClr val="lt1"/>
              </a:buClr>
              <a:buSzPts val="5600"/>
              <a:buNone/>
              <a:defRPr sz="5600">
                <a:solidFill>
                  <a:schemeClr val="lt1"/>
                </a:solidFill>
              </a:defRPr>
            </a:lvl4pPr>
            <a:lvl5pPr lvl="4" algn="ctr">
              <a:spcBef>
                <a:spcPts val="0"/>
              </a:spcBef>
              <a:spcAft>
                <a:spcPts val="0"/>
              </a:spcAft>
              <a:buClr>
                <a:schemeClr val="lt1"/>
              </a:buClr>
              <a:buSzPts val="5600"/>
              <a:buNone/>
              <a:defRPr sz="5600">
                <a:solidFill>
                  <a:schemeClr val="lt1"/>
                </a:solidFill>
              </a:defRPr>
            </a:lvl5pPr>
            <a:lvl6pPr lvl="5" algn="ctr">
              <a:spcBef>
                <a:spcPts val="0"/>
              </a:spcBef>
              <a:spcAft>
                <a:spcPts val="0"/>
              </a:spcAft>
              <a:buClr>
                <a:schemeClr val="lt1"/>
              </a:buClr>
              <a:buSzPts val="5600"/>
              <a:buNone/>
              <a:defRPr sz="5600">
                <a:solidFill>
                  <a:schemeClr val="lt1"/>
                </a:solidFill>
              </a:defRPr>
            </a:lvl6pPr>
            <a:lvl7pPr lvl="6" algn="ctr">
              <a:spcBef>
                <a:spcPts val="0"/>
              </a:spcBef>
              <a:spcAft>
                <a:spcPts val="0"/>
              </a:spcAft>
              <a:buClr>
                <a:schemeClr val="lt1"/>
              </a:buClr>
              <a:buSzPts val="5600"/>
              <a:buNone/>
              <a:defRPr sz="5600">
                <a:solidFill>
                  <a:schemeClr val="lt1"/>
                </a:solidFill>
              </a:defRPr>
            </a:lvl7pPr>
            <a:lvl8pPr lvl="7" algn="ctr">
              <a:spcBef>
                <a:spcPts val="0"/>
              </a:spcBef>
              <a:spcAft>
                <a:spcPts val="0"/>
              </a:spcAft>
              <a:buClr>
                <a:schemeClr val="lt1"/>
              </a:buClr>
              <a:buSzPts val="5600"/>
              <a:buNone/>
              <a:defRPr sz="5600">
                <a:solidFill>
                  <a:schemeClr val="lt1"/>
                </a:solidFill>
              </a:defRPr>
            </a:lvl8pPr>
            <a:lvl9pPr lvl="8" algn="ctr">
              <a:spcBef>
                <a:spcPts val="0"/>
              </a:spcBef>
              <a:spcAft>
                <a:spcPts val="0"/>
              </a:spcAft>
              <a:buClr>
                <a:schemeClr val="lt1"/>
              </a:buClr>
              <a:buSzPts val="5600"/>
              <a:buNone/>
              <a:defRPr sz="5600">
                <a:solidFill>
                  <a:schemeClr val="lt1"/>
                </a:solidFill>
              </a:defRPr>
            </a:lvl9pPr>
          </a:lstStyle>
          <a:p>
            <a:endParaRPr/>
          </a:p>
        </p:txBody>
      </p:sp>
      <p:grpSp>
        <p:nvGrpSpPr>
          <p:cNvPr id="11" name="Google Shape;11;p2"/>
          <p:cNvGrpSpPr/>
          <p:nvPr/>
        </p:nvGrpSpPr>
        <p:grpSpPr>
          <a:xfrm rot="-5400000">
            <a:off x="1853066" y="1584395"/>
            <a:ext cx="1401157" cy="5259705"/>
            <a:chOff x="818425" y="238125"/>
            <a:chExt cx="1395575" cy="5238750"/>
          </a:xfrm>
        </p:grpSpPr>
        <p:sp>
          <p:nvSpPr>
            <p:cNvPr id="12" name="Google Shape;12;p2"/>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18425" y="1334150"/>
              <a:ext cx="925100" cy="1370950"/>
              <a:chOff x="3112200" y="1334150"/>
              <a:chExt cx="925100" cy="1370950"/>
            </a:xfrm>
          </p:grpSpPr>
          <p:sp>
            <p:nvSpPr>
              <p:cNvPr id="14" name="Google Shape;14;p2"/>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1583150" y="1350000"/>
              <a:ext cx="216775" cy="269625"/>
              <a:chOff x="3876925" y="1350000"/>
              <a:chExt cx="216775" cy="269625"/>
            </a:xfrm>
          </p:grpSpPr>
          <p:sp>
            <p:nvSpPr>
              <p:cNvPr id="35" name="Google Shape;35;p2"/>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1863325" y="2900650"/>
              <a:ext cx="206200" cy="244975"/>
              <a:chOff x="4157100" y="2900650"/>
              <a:chExt cx="206200" cy="244975"/>
            </a:xfrm>
          </p:grpSpPr>
          <p:sp>
            <p:nvSpPr>
              <p:cNvPr id="45" name="Google Shape;45;p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1923250" y="773800"/>
              <a:ext cx="290750" cy="361250"/>
              <a:chOff x="4217025" y="773800"/>
              <a:chExt cx="290750" cy="361250"/>
            </a:xfrm>
          </p:grpSpPr>
          <p:sp>
            <p:nvSpPr>
              <p:cNvPr id="49" name="Google Shape;49;p2"/>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959375" y="2320925"/>
              <a:ext cx="149800" cy="299575"/>
              <a:chOff x="3253150" y="2320925"/>
              <a:chExt cx="149800" cy="299575"/>
            </a:xfrm>
          </p:grpSpPr>
          <p:sp>
            <p:nvSpPr>
              <p:cNvPr id="53" name="Google Shape;53;p2"/>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1193750" y="3986125"/>
              <a:ext cx="766525" cy="1452000"/>
              <a:chOff x="3487525" y="3986125"/>
              <a:chExt cx="766525" cy="1452000"/>
            </a:xfrm>
          </p:grpSpPr>
          <p:sp>
            <p:nvSpPr>
              <p:cNvPr id="56" name="Google Shape;56;p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2"/>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16650" y="5036325"/>
              <a:ext cx="169175" cy="269650"/>
              <a:chOff x="3510425" y="5036325"/>
              <a:chExt cx="169175" cy="269650"/>
            </a:xfrm>
          </p:grpSpPr>
          <p:sp>
            <p:nvSpPr>
              <p:cNvPr id="64" name="Google Shape;64;p2"/>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2"/>
          <p:cNvGrpSpPr/>
          <p:nvPr/>
        </p:nvGrpSpPr>
        <p:grpSpPr>
          <a:xfrm rot="5400000">
            <a:off x="5889766" y="-1700680"/>
            <a:ext cx="1401157" cy="5259705"/>
            <a:chOff x="818425" y="238125"/>
            <a:chExt cx="1395575" cy="5238750"/>
          </a:xfrm>
        </p:grpSpPr>
        <p:sp>
          <p:nvSpPr>
            <p:cNvPr id="69" name="Google Shape;69;p2"/>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2"/>
            <p:cNvGrpSpPr/>
            <p:nvPr/>
          </p:nvGrpSpPr>
          <p:grpSpPr>
            <a:xfrm>
              <a:off x="818425" y="1334150"/>
              <a:ext cx="925100" cy="1370950"/>
              <a:chOff x="3112200" y="1334150"/>
              <a:chExt cx="925100" cy="1370950"/>
            </a:xfrm>
          </p:grpSpPr>
          <p:sp>
            <p:nvSpPr>
              <p:cNvPr id="71" name="Google Shape;71;p2"/>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2"/>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1583150" y="1350000"/>
              <a:ext cx="216775" cy="269625"/>
              <a:chOff x="3876925" y="1350000"/>
              <a:chExt cx="216775" cy="269625"/>
            </a:xfrm>
          </p:grpSpPr>
          <p:sp>
            <p:nvSpPr>
              <p:cNvPr id="92" name="Google Shape;92;p2"/>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1863325" y="2900650"/>
              <a:ext cx="206200" cy="244975"/>
              <a:chOff x="4157100" y="2900650"/>
              <a:chExt cx="206200" cy="244975"/>
            </a:xfrm>
          </p:grpSpPr>
          <p:sp>
            <p:nvSpPr>
              <p:cNvPr id="102" name="Google Shape;102;p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a:off x="1923250" y="773800"/>
              <a:ext cx="290750" cy="361250"/>
              <a:chOff x="4217025" y="773800"/>
              <a:chExt cx="290750" cy="361250"/>
            </a:xfrm>
          </p:grpSpPr>
          <p:sp>
            <p:nvSpPr>
              <p:cNvPr id="106" name="Google Shape;106;p2"/>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959375" y="2320925"/>
              <a:ext cx="149800" cy="299575"/>
              <a:chOff x="3253150" y="2320925"/>
              <a:chExt cx="149800" cy="299575"/>
            </a:xfrm>
          </p:grpSpPr>
          <p:sp>
            <p:nvSpPr>
              <p:cNvPr id="110" name="Google Shape;110;p2"/>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1193750" y="3986125"/>
              <a:ext cx="766525" cy="1452000"/>
              <a:chOff x="3487525" y="3986125"/>
              <a:chExt cx="766525" cy="1452000"/>
            </a:xfrm>
          </p:grpSpPr>
          <p:sp>
            <p:nvSpPr>
              <p:cNvPr id="113" name="Google Shape;113;p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2"/>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
            <p:cNvGrpSpPr/>
            <p:nvPr/>
          </p:nvGrpSpPr>
          <p:grpSpPr>
            <a:xfrm>
              <a:off x="1216650" y="5036325"/>
              <a:ext cx="169175" cy="269650"/>
              <a:chOff x="3510425" y="5036325"/>
              <a:chExt cx="169175" cy="269650"/>
            </a:xfrm>
          </p:grpSpPr>
          <p:sp>
            <p:nvSpPr>
              <p:cNvPr id="121" name="Google Shape;121;p2"/>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25"/>
        <p:cNvGrpSpPr/>
        <p:nvPr/>
      </p:nvGrpSpPr>
      <p:grpSpPr>
        <a:xfrm>
          <a:off x="0" y="0"/>
          <a:ext cx="0" cy="0"/>
          <a:chOff x="0" y="0"/>
          <a:chExt cx="0" cy="0"/>
        </a:xfrm>
      </p:grpSpPr>
      <p:sp>
        <p:nvSpPr>
          <p:cNvPr id="126" name="Google Shape;126;p3"/>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7" name="Google Shape;127;p3"/>
          <p:cNvSpPr txBox="1">
            <a:spLocks noGrp="1"/>
          </p:cNvSpPr>
          <p:nvPr>
            <p:ph type="subTitle" idx="1"/>
          </p:nvPr>
        </p:nvSpPr>
        <p:spPr>
          <a:xfrm>
            <a:off x="905350" y="3818476"/>
            <a:ext cx="5154000" cy="667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grpSp>
        <p:nvGrpSpPr>
          <p:cNvPr id="128" name="Google Shape;128;p3"/>
          <p:cNvGrpSpPr/>
          <p:nvPr/>
        </p:nvGrpSpPr>
        <p:grpSpPr>
          <a:xfrm>
            <a:off x="7088841" y="-58105"/>
            <a:ext cx="1401157" cy="5259705"/>
            <a:chOff x="818425" y="238125"/>
            <a:chExt cx="1395575" cy="5238750"/>
          </a:xfrm>
        </p:grpSpPr>
        <p:sp>
          <p:nvSpPr>
            <p:cNvPr id="129" name="Google Shape;129;p3"/>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818425" y="1334150"/>
              <a:ext cx="925100" cy="1370950"/>
              <a:chOff x="3112200" y="1334150"/>
              <a:chExt cx="925100" cy="1370950"/>
            </a:xfrm>
          </p:grpSpPr>
          <p:sp>
            <p:nvSpPr>
              <p:cNvPr id="131" name="Google Shape;131;p3"/>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3"/>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3"/>
            <p:cNvGrpSpPr/>
            <p:nvPr/>
          </p:nvGrpSpPr>
          <p:grpSpPr>
            <a:xfrm>
              <a:off x="1583150" y="1350000"/>
              <a:ext cx="216775" cy="269625"/>
              <a:chOff x="3876925" y="1350000"/>
              <a:chExt cx="216775" cy="269625"/>
            </a:xfrm>
          </p:grpSpPr>
          <p:sp>
            <p:nvSpPr>
              <p:cNvPr id="152" name="Google Shape;152;p3"/>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3"/>
            <p:cNvGrpSpPr/>
            <p:nvPr/>
          </p:nvGrpSpPr>
          <p:grpSpPr>
            <a:xfrm>
              <a:off x="1863325" y="2900650"/>
              <a:ext cx="206200" cy="244975"/>
              <a:chOff x="4157100" y="2900650"/>
              <a:chExt cx="206200" cy="244975"/>
            </a:xfrm>
          </p:grpSpPr>
          <p:sp>
            <p:nvSpPr>
              <p:cNvPr id="162" name="Google Shape;162;p3"/>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1923250" y="773800"/>
              <a:ext cx="290750" cy="361250"/>
              <a:chOff x="4217025" y="773800"/>
              <a:chExt cx="290750" cy="361250"/>
            </a:xfrm>
          </p:grpSpPr>
          <p:sp>
            <p:nvSpPr>
              <p:cNvPr id="166" name="Google Shape;166;p3"/>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959375" y="2320925"/>
              <a:ext cx="149800" cy="299575"/>
              <a:chOff x="3253150" y="2320925"/>
              <a:chExt cx="149800" cy="299575"/>
            </a:xfrm>
          </p:grpSpPr>
          <p:sp>
            <p:nvSpPr>
              <p:cNvPr id="170" name="Google Shape;170;p3"/>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1193750" y="3986125"/>
              <a:ext cx="766525" cy="1452000"/>
              <a:chOff x="3487525" y="3986125"/>
              <a:chExt cx="766525" cy="1452000"/>
            </a:xfrm>
          </p:grpSpPr>
          <p:sp>
            <p:nvSpPr>
              <p:cNvPr id="173" name="Google Shape;173;p3"/>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3"/>
            <p:cNvGrpSpPr/>
            <p:nvPr/>
          </p:nvGrpSpPr>
          <p:grpSpPr>
            <a:xfrm>
              <a:off x="1216650" y="5036325"/>
              <a:ext cx="169175" cy="269650"/>
              <a:chOff x="3510425" y="5036325"/>
              <a:chExt cx="169175" cy="269650"/>
            </a:xfrm>
          </p:grpSpPr>
          <p:sp>
            <p:nvSpPr>
              <p:cNvPr id="181" name="Google Shape;181;p3"/>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5"/>
        <p:cNvGrpSpPr/>
        <p:nvPr/>
      </p:nvGrpSpPr>
      <p:grpSpPr>
        <a:xfrm>
          <a:off x="0" y="0"/>
          <a:ext cx="0" cy="0"/>
          <a:chOff x="0" y="0"/>
          <a:chExt cx="0" cy="0"/>
        </a:xfrm>
      </p:grpSpPr>
      <p:sp>
        <p:nvSpPr>
          <p:cNvPr id="186" name="Google Shape;186;p4"/>
          <p:cNvSpPr txBox="1">
            <a:spLocks noGrp="1"/>
          </p:cNvSpPr>
          <p:nvPr>
            <p:ph type="body" idx="1"/>
          </p:nvPr>
        </p:nvSpPr>
        <p:spPr>
          <a:xfrm>
            <a:off x="2269825" y="2161800"/>
            <a:ext cx="4604400" cy="819900"/>
          </a:xfrm>
          <a:prstGeom prst="rect">
            <a:avLst/>
          </a:prstGeom>
        </p:spPr>
        <p:txBody>
          <a:bodyPr spcFirstLastPara="1" wrap="square" lIns="91425" tIns="91425" rIns="91425" bIns="91425" anchor="b"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grpSp>
        <p:nvGrpSpPr>
          <p:cNvPr id="187" name="Google Shape;187;p4"/>
          <p:cNvGrpSpPr/>
          <p:nvPr/>
        </p:nvGrpSpPr>
        <p:grpSpPr>
          <a:xfrm>
            <a:off x="802981" y="3161504"/>
            <a:ext cx="7513267" cy="1540196"/>
            <a:chOff x="802981" y="3161504"/>
            <a:chExt cx="7513267" cy="1540196"/>
          </a:xfrm>
        </p:grpSpPr>
        <p:sp>
          <p:nvSpPr>
            <p:cNvPr id="188" name="Google Shape;188;p4"/>
            <p:cNvSpPr/>
            <p:nvPr/>
          </p:nvSpPr>
          <p:spPr>
            <a:xfrm rot="5400000">
              <a:off x="2822648" y="2524129"/>
              <a:ext cx="1042613" cy="250503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3020914">
              <a:off x="1433468" y="3420610"/>
              <a:ext cx="380422" cy="501593"/>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4"/>
            <p:cNvGrpSpPr/>
            <p:nvPr/>
          </p:nvGrpSpPr>
          <p:grpSpPr>
            <a:xfrm rot="7357511">
              <a:off x="7243958" y="3657662"/>
              <a:ext cx="194495" cy="389007"/>
              <a:chOff x="3253150" y="2320925"/>
              <a:chExt cx="149800" cy="299575"/>
            </a:xfrm>
          </p:grpSpPr>
          <p:sp>
            <p:nvSpPr>
              <p:cNvPr id="191" name="Google Shape;191;p4"/>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4"/>
            <p:cNvGrpSpPr/>
            <p:nvPr/>
          </p:nvGrpSpPr>
          <p:grpSpPr>
            <a:xfrm rot="-5400000">
              <a:off x="5247912" y="2613433"/>
              <a:ext cx="1225750" cy="2321893"/>
              <a:chOff x="3487525" y="3986125"/>
              <a:chExt cx="766525" cy="1452000"/>
            </a:xfrm>
          </p:grpSpPr>
          <p:sp>
            <p:nvSpPr>
              <p:cNvPr id="194" name="Google Shape;194;p4"/>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4"/>
            <p:cNvSpPr/>
            <p:nvPr/>
          </p:nvSpPr>
          <p:spPr>
            <a:xfrm>
              <a:off x="4524477" y="3819970"/>
              <a:ext cx="329752" cy="33209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3958791">
              <a:off x="1686045" y="3770049"/>
              <a:ext cx="246705" cy="382854"/>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509304" y="3218901"/>
              <a:ext cx="191688" cy="700698"/>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6864207">
              <a:off x="906951" y="3174041"/>
              <a:ext cx="298273" cy="420559"/>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1473928">
              <a:off x="7955495" y="3223413"/>
              <a:ext cx="317583" cy="276824"/>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4"/>
            <p:cNvGrpSpPr/>
            <p:nvPr/>
          </p:nvGrpSpPr>
          <p:grpSpPr>
            <a:xfrm rot="4061875">
              <a:off x="4563803" y="4379795"/>
              <a:ext cx="251087" cy="298303"/>
              <a:chOff x="4157100" y="2900650"/>
              <a:chExt cx="206200" cy="244975"/>
            </a:xfrm>
          </p:grpSpPr>
          <p:sp>
            <p:nvSpPr>
              <p:cNvPr id="204" name="Google Shape;204;p4"/>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0" name="Google Shape;210;p5"/>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211" name="Google Shape;211;p5"/>
          <p:cNvGrpSpPr/>
          <p:nvPr/>
        </p:nvGrpSpPr>
        <p:grpSpPr>
          <a:xfrm>
            <a:off x="7108241" y="-58105"/>
            <a:ext cx="1401157" cy="5259705"/>
            <a:chOff x="818425" y="238125"/>
            <a:chExt cx="1395575" cy="5238750"/>
          </a:xfrm>
        </p:grpSpPr>
        <p:sp>
          <p:nvSpPr>
            <p:cNvPr id="212" name="Google Shape;212;p5"/>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5"/>
            <p:cNvGrpSpPr/>
            <p:nvPr/>
          </p:nvGrpSpPr>
          <p:grpSpPr>
            <a:xfrm>
              <a:off x="818425" y="1334150"/>
              <a:ext cx="925100" cy="1370950"/>
              <a:chOff x="3112200" y="1334150"/>
              <a:chExt cx="925100" cy="1370950"/>
            </a:xfrm>
          </p:grpSpPr>
          <p:sp>
            <p:nvSpPr>
              <p:cNvPr id="214" name="Google Shape;214;p5"/>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5"/>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5"/>
            <p:cNvGrpSpPr/>
            <p:nvPr/>
          </p:nvGrpSpPr>
          <p:grpSpPr>
            <a:xfrm>
              <a:off x="1583150" y="1350000"/>
              <a:ext cx="216775" cy="269625"/>
              <a:chOff x="3876925" y="1350000"/>
              <a:chExt cx="216775" cy="269625"/>
            </a:xfrm>
          </p:grpSpPr>
          <p:sp>
            <p:nvSpPr>
              <p:cNvPr id="235" name="Google Shape;235;p5"/>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5"/>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5"/>
            <p:cNvGrpSpPr/>
            <p:nvPr/>
          </p:nvGrpSpPr>
          <p:grpSpPr>
            <a:xfrm>
              <a:off x="1863325" y="2900650"/>
              <a:ext cx="206200" cy="244975"/>
              <a:chOff x="4157100" y="2900650"/>
              <a:chExt cx="206200" cy="244975"/>
            </a:xfrm>
          </p:grpSpPr>
          <p:sp>
            <p:nvSpPr>
              <p:cNvPr id="245" name="Google Shape;245;p5"/>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a:off x="1923250" y="773800"/>
              <a:ext cx="290750" cy="361250"/>
              <a:chOff x="4217025" y="773800"/>
              <a:chExt cx="290750" cy="361250"/>
            </a:xfrm>
          </p:grpSpPr>
          <p:sp>
            <p:nvSpPr>
              <p:cNvPr id="249" name="Google Shape;249;p5"/>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5"/>
            <p:cNvGrpSpPr/>
            <p:nvPr/>
          </p:nvGrpSpPr>
          <p:grpSpPr>
            <a:xfrm>
              <a:off x="959375" y="2320925"/>
              <a:ext cx="149800" cy="299575"/>
              <a:chOff x="3253150" y="2320925"/>
              <a:chExt cx="149800" cy="299575"/>
            </a:xfrm>
          </p:grpSpPr>
          <p:sp>
            <p:nvSpPr>
              <p:cNvPr id="253" name="Google Shape;253;p5"/>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5"/>
            <p:cNvGrpSpPr/>
            <p:nvPr/>
          </p:nvGrpSpPr>
          <p:grpSpPr>
            <a:xfrm>
              <a:off x="1193750" y="3986125"/>
              <a:ext cx="766525" cy="1452000"/>
              <a:chOff x="3487525" y="3986125"/>
              <a:chExt cx="766525" cy="1452000"/>
            </a:xfrm>
          </p:grpSpPr>
          <p:sp>
            <p:nvSpPr>
              <p:cNvPr id="256" name="Google Shape;256;p5"/>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5"/>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5"/>
            <p:cNvGrpSpPr/>
            <p:nvPr/>
          </p:nvGrpSpPr>
          <p:grpSpPr>
            <a:xfrm>
              <a:off x="1216650" y="5036325"/>
              <a:ext cx="169175" cy="269650"/>
              <a:chOff x="3510425" y="5036325"/>
              <a:chExt cx="169175" cy="269650"/>
            </a:xfrm>
          </p:grpSpPr>
          <p:sp>
            <p:nvSpPr>
              <p:cNvPr id="264" name="Google Shape;264;p5"/>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 name="Google Shape;268;p5"/>
          <p:cNvGrpSpPr/>
          <p:nvPr/>
        </p:nvGrpSpPr>
        <p:grpSpPr>
          <a:xfrm rot="-9319279">
            <a:off x="452001" y="791962"/>
            <a:ext cx="291914" cy="362696"/>
            <a:chOff x="4217025" y="773800"/>
            <a:chExt cx="290750" cy="361250"/>
          </a:xfrm>
        </p:grpSpPr>
        <p:sp>
          <p:nvSpPr>
            <p:cNvPr id="269" name="Google Shape;269;p5"/>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3"/>
        <p:cNvGrpSpPr/>
        <p:nvPr/>
      </p:nvGrpSpPr>
      <p:grpSpPr>
        <a:xfrm>
          <a:off x="0" y="0"/>
          <a:ext cx="0" cy="0"/>
          <a:chOff x="0" y="0"/>
          <a:chExt cx="0" cy="0"/>
        </a:xfrm>
      </p:grpSpPr>
      <p:sp>
        <p:nvSpPr>
          <p:cNvPr id="274" name="Google Shape;274;p6"/>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5" name="Google Shape;275;p6"/>
          <p:cNvSpPr txBox="1">
            <a:spLocks noGrp="1"/>
          </p:cNvSpPr>
          <p:nvPr>
            <p:ph type="body" idx="1"/>
          </p:nvPr>
        </p:nvSpPr>
        <p:spPr>
          <a:xfrm>
            <a:off x="628975" y="1581150"/>
            <a:ext cx="2916900" cy="30033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76" name="Google Shape;276;p6"/>
          <p:cNvSpPr txBox="1">
            <a:spLocks noGrp="1"/>
          </p:cNvSpPr>
          <p:nvPr>
            <p:ph type="body" idx="2"/>
          </p:nvPr>
        </p:nvSpPr>
        <p:spPr>
          <a:xfrm>
            <a:off x="3721633" y="1581150"/>
            <a:ext cx="2916900" cy="30033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277" name="Google Shape;277;p6"/>
          <p:cNvGrpSpPr/>
          <p:nvPr/>
        </p:nvGrpSpPr>
        <p:grpSpPr>
          <a:xfrm>
            <a:off x="7108241" y="-58105"/>
            <a:ext cx="1401157" cy="5259705"/>
            <a:chOff x="818425" y="238125"/>
            <a:chExt cx="1395575" cy="5238750"/>
          </a:xfrm>
        </p:grpSpPr>
        <p:sp>
          <p:nvSpPr>
            <p:cNvPr id="278" name="Google Shape;278;p6"/>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6"/>
            <p:cNvGrpSpPr/>
            <p:nvPr/>
          </p:nvGrpSpPr>
          <p:grpSpPr>
            <a:xfrm>
              <a:off x="818425" y="1334150"/>
              <a:ext cx="925100" cy="1370950"/>
              <a:chOff x="3112200" y="1334150"/>
              <a:chExt cx="925100" cy="1370950"/>
            </a:xfrm>
          </p:grpSpPr>
          <p:sp>
            <p:nvSpPr>
              <p:cNvPr id="280" name="Google Shape;280;p6"/>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6"/>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6"/>
            <p:cNvGrpSpPr/>
            <p:nvPr/>
          </p:nvGrpSpPr>
          <p:grpSpPr>
            <a:xfrm>
              <a:off x="1583150" y="1350000"/>
              <a:ext cx="216775" cy="269625"/>
              <a:chOff x="3876925" y="1350000"/>
              <a:chExt cx="216775" cy="269625"/>
            </a:xfrm>
          </p:grpSpPr>
          <p:sp>
            <p:nvSpPr>
              <p:cNvPr id="301" name="Google Shape;301;p6"/>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6"/>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6"/>
            <p:cNvGrpSpPr/>
            <p:nvPr/>
          </p:nvGrpSpPr>
          <p:grpSpPr>
            <a:xfrm>
              <a:off x="1863325" y="2900650"/>
              <a:ext cx="206200" cy="244975"/>
              <a:chOff x="4157100" y="2900650"/>
              <a:chExt cx="206200" cy="244975"/>
            </a:xfrm>
          </p:grpSpPr>
          <p:sp>
            <p:nvSpPr>
              <p:cNvPr id="311" name="Google Shape;311;p6"/>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1923250" y="773800"/>
              <a:ext cx="290750" cy="361250"/>
              <a:chOff x="4217025" y="773800"/>
              <a:chExt cx="290750" cy="361250"/>
            </a:xfrm>
          </p:grpSpPr>
          <p:sp>
            <p:nvSpPr>
              <p:cNvPr id="315" name="Google Shape;315;p6"/>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6"/>
            <p:cNvGrpSpPr/>
            <p:nvPr/>
          </p:nvGrpSpPr>
          <p:grpSpPr>
            <a:xfrm>
              <a:off x="959375" y="2320925"/>
              <a:ext cx="149800" cy="299575"/>
              <a:chOff x="3253150" y="2320925"/>
              <a:chExt cx="149800" cy="299575"/>
            </a:xfrm>
          </p:grpSpPr>
          <p:sp>
            <p:nvSpPr>
              <p:cNvPr id="319" name="Google Shape;319;p6"/>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6"/>
            <p:cNvGrpSpPr/>
            <p:nvPr/>
          </p:nvGrpSpPr>
          <p:grpSpPr>
            <a:xfrm>
              <a:off x="1193750" y="3986125"/>
              <a:ext cx="766525" cy="1452000"/>
              <a:chOff x="3487525" y="3986125"/>
              <a:chExt cx="766525" cy="1452000"/>
            </a:xfrm>
          </p:grpSpPr>
          <p:sp>
            <p:nvSpPr>
              <p:cNvPr id="322" name="Google Shape;322;p6"/>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6"/>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6"/>
            <p:cNvGrpSpPr/>
            <p:nvPr/>
          </p:nvGrpSpPr>
          <p:grpSpPr>
            <a:xfrm>
              <a:off x="1216650" y="5036325"/>
              <a:ext cx="169175" cy="269650"/>
              <a:chOff x="3510425" y="5036325"/>
              <a:chExt cx="169175" cy="269650"/>
            </a:xfrm>
          </p:grpSpPr>
          <p:sp>
            <p:nvSpPr>
              <p:cNvPr id="330" name="Google Shape;330;p6"/>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 name="Google Shape;334;p6"/>
          <p:cNvGrpSpPr/>
          <p:nvPr/>
        </p:nvGrpSpPr>
        <p:grpSpPr>
          <a:xfrm rot="-9319279">
            <a:off x="452001" y="791962"/>
            <a:ext cx="291914" cy="362696"/>
            <a:chOff x="4217025" y="773800"/>
            <a:chExt cx="290750" cy="361250"/>
          </a:xfrm>
        </p:grpSpPr>
        <p:sp>
          <p:nvSpPr>
            <p:cNvPr id="335" name="Google Shape;335;p6"/>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6"/>
        <p:cNvGrpSpPr/>
        <p:nvPr/>
      </p:nvGrpSpPr>
      <p:grpSpPr>
        <a:xfrm>
          <a:off x="0" y="0"/>
          <a:ext cx="0" cy="0"/>
          <a:chOff x="0" y="0"/>
          <a:chExt cx="0" cy="0"/>
        </a:xfrm>
      </p:grpSpPr>
      <p:sp>
        <p:nvSpPr>
          <p:cNvPr id="407" name="Google Shape;407;p8"/>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408" name="Google Shape;408;p8"/>
          <p:cNvGrpSpPr/>
          <p:nvPr/>
        </p:nvGrpSpPr>
        <p:grpSpPr>
          <a:xfrm>
            <a:off x="7108241" y="-58105"/>
            <a:ext cx="1401157" cy="5259705"/>
            <a:chOff x="818425" y="238125"/>
            <a:chExt cx="1395575" cy="5238750"/>
          </a:xfrm>
        </p:grpSpPr>
        <p:sp>
          <p:nvSpPr>
            <p:cNvPr id="409" name="Google Shape;409;p8"/>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8"/>
            <p:cNvGrpSpPr/>
            <p:nvPr/>
          </p:nvGrpSpPr>
          <p:grpSpPr>
            <a:xfrm>
              <a:off x="818425" y="1334150"/>
              <a:ext cx="925100" cy="1370950"/>
              <a:chOff x="3112200" y="1334150"/>
              <a:chExt cx="925100" cy="1370950"/>
            </a:xfrm>
          </p:grpSpPr>
          <p:sp>
            <p:nvSpPr>
              <p:cNvPr id="411" name="Google Shape;411;p8"/>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8"/>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8"/>
            <p:cNvGrpSpPr/>
            <p:nvPr/>
          </p:nvGrpSpPr>
          <p:grpSpPr>
            <a:xfrm>
              <a:off x="1583150" y="1350000"/>
              <a:ext cx="216775" cy="269625"/>
              <a:chOff x="3876925" y="1350000"/>
              <a:chExt cx="216775" cy="269625"/>
            </a:xfrm>
          </p:grpSpPr>
          <p:sp>
            <p:nvSpPr>
              <p:cNvPr id="432" name="Google Shape;432;p8"/>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8"/>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8"/>
            <p:cNvGrpSpPr/>
            <p:nvPr/>
          </p:nvGrpSpPr>
          <p:grpSpPr>
            <a:xfrm>
              <a:off x="1863325" y="2900650"/>
              <a:ext cx="206200" cy="244975"/>
              <a:chOff x="4157100" y="2900650"/>
              <a:chExt cx="206200" cy="244975"/>
            </a:xfrm>
          </p:grpSpPr>
          <p:sp>
            <p:nvSpPr>
              <p:cNvPr id="442" name="Google Shape;442;p8"/>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8"/>
            <p:cNvGrpSpPr/>
            <p:nvPr/>
          </p:nvGrpSpPr>
          <p:grpSpPr>
            <a:xfrm>
              <a:off x="1923250" y="773800"/>
              <a:ext cx="290750" cy="361250"/>
              <a:chOff x="4217025" y="773800"/>
              <a:chExt cx="290750" cy="361250"/>
            </a:xfrm>
          </p:grpSpPr>
          <p:sp>
            <p:nvSpPr>
              <p:cNvPr id="446" name="Google Shape;446;p8"/>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8"/>
            <p:cNvGrpSpPr/>
            <p:nvPr/>
          </p:nvGrpSpPr>
          <p:grpSpPr>
            <a:xfrm>
              <a:off x="959375" y="2320925"/>
              <a:ext cx="149800" cy="299575"/>
              <a:chOff x="3253150" y="2320925"/>
              <a:chExt cx="149800" cy="299575"/>
            </a:xfrm>
          </p:grpSpPr>
          <p:sp>
            <p:nvSpPr>
              <p:cNvPr id="450" name="Google Shape;450;p8"/>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8"/>
            <p:cNvGrpSpPr/>
            <p:nvPr/>
          </p:nvGrpSpPr>
          <p:grpSpPr>
            <a:xfrm>
              <a:off x="1193750" y="3986125"/>
              <a:ext cx="766525" cy="1452000"/>
              <a:chOff x="3487525" y="3986125"/>
              <a:chExt cx="766525" cy="1452000"/>
            </a:xfrm>
          </p:grpSpPr>
          <p:sp>
            <p:nvSpPr>
              <p:cNvPr id="453" name="Google Shape;453;p8"/>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8"/>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8"/>
            <p:cNvGrpSpPr/>
            <p:nvPr/>
          </p:nvGrpSpPr>
          <p:grpSpPr>
            <a:xfrm>
              <a:off x="1216650" y="5036325"/>
              <a:ext cx="169175" cy="269650"/>
              <a:chOff x="3510425" y="5036325"/>
              <a:chExt cx="169175" cy="269650"/>
            </a:xfrm>
          </p:grpSpPr>
          <p:sp>
            <p:nvSpPr>
              <p:cNvPr id="461" name="Google Shape;461;p8"/>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 name="Google Shape;465;p8"/>
          <p:cNvGrpSpPr/>
          <p:nvPr/>
        </p:nvGrpSpPr>
        <p:grpSpPr>
          <a:xfrm rot="-9319279">
            <a:off x="452001" y="791962"/>
            <a:ext cx="291914" cy="362696"/>
            <a:chOff x="4217025" y="773800"/>
            <a:chExt cx="290750" cy="361250"/>
          </a:xfrm>
        </p:grpSpPr>
        <p:sp>
          <p:nvSpPr>
            <p:cNvPr id="466" name="Google Shape;466;p8"/>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TITLE_ONLY_1">
    <p:bg>
      <p:bgPr>
        <a:solidFill>
          <a:srgbClr val="D9D9D9"/>
        </a:solidFill>
        <a:effectLst/>
      </p:bgPr>
    </p:bg>
    <p:spTree>
      <p:nvGrpSpPr>
        <p:cNvPr id="1" name="Shape 470"/>
        <p:cNvGrpSpPr/>
        <p:nvPr/>
      </p:nvGrpSpPr>
      <p:grpSpPr>
        <a:xfrm>
          <a:off x="0" y="0"/>
          <a:ext cx="0" cy="0"/>
          <a:chOff x="0" y="0"/>
          <a:chExt cx="0" cy="0"/>
        </a:xfrm>
      </p:grpSpPr>
      <p:grpSp>
        <p:nvGrpSpPr>
          <p:cNvPr id="471" name="Google Shape;471;p9"/>
          <p:cNvGrpSpPr/>
          <p:nvPr/>
        </p:nvGrpSpPr>
        <p:grpSpPr>
          <a:xfrm>
            <a:off x="7964874" y="-76203"/>
            <a:ext cx="1026725" cy="3854148"/>
            <a:chOff x="818425" y="238125"/>
            <a:chExt cx="1395575" cy="5238750"/>
          </a:xfrm>
        </p:grpSpPr>
        <p:sp>
          <p:nvSpPr>
            <p:cNvPr id="472" name="Google Shape;472;p9"/>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9"/>
            <p:cNvGrpSpPr/>
            <p:nvPr/>
          </p:nvGrpSpPr>
          <p:grpSpPr>
            <a:xfrm>
              <a:off x="818425" y="1334150"/>
              <a:ext cx="925100" cy="1370950"/>
              <a:chOff x="3112200" y="1334150"/>
              <a:chExt cx="925100" cy="1370950"/>
            </a:xfrm>
          </p:grpSpPr>
          <p:sp>
            <p:nvSpPr>
              <p:cNvPr id="474" name="Google Shape;474;p9"/>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9"/>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9"/>
            <p:cNvGrpSpPr/>
            <p:nvPr/>
          </p:nvGrpSpPr>
          <p:grpSpPr>
            <a:xfrm>
              <a:off x="1583150" y="1350000"/>
              <a:ext cx="216775" cy="269625"/>
              <a:chOff x="3876925" y="1350000"/>
              <a:chExt cx="216775" cy="269625"/>
            </a:xfrm>
          </p:grpSpPr>
          <p:sp>
            <p:nvSpPr>
              <p:cNvPr id="495" name="Google Shape;495;p9"/>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9"/>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9"/>
            <p:cNvGrpSpPr/>
            <p:nvPr/>
          </p:nvGrpSpPr>
          <p:grpSpPr>
            <a:xfrm>
              <a:off x="1863325" y="2900650"/>
              <a:ext cx="206200" cy="244975"/>
              <a:chOff x="4157100" y="2900650"/>
              <a:chExt cx="206200" cy="244975"/>
            </a:xfrm>
          </p:grpSpPr>
          <p:sp>
            <p:nvSpPr>
              <p:cNvPr id="505" name="Google Shape;505;p9"/>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9"/>
            <p:cNvGrpSpPr/>
            <p:nvPr/>
          </p:nvGrpSpPr>
          <p:grpSpPr>
            <a:xfrm>
              <a:off x="1923250" y="773800"/>
              <a:ext cx="290750" cy="361250"/>
              <a:chOff x="4217025" y="773800"/>
              <a:chExt cx="290750" cy="361250"/>
            </a:xfrm>
          </p:grpSpPr>
          <p:sp>
            <p:nvSpPr>
              <p:cNvPr id="509" name="Google Shape;509;p9"/>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9"/>
            <p:cNvGrpSpPr/>
            <p:nvPr/>
          </p:nvGrpSpPr>
          <p:grpSpPr>
            <a:xfrm>
              <a:off x="959375" y="2320925"/>
              <a:ext cx="149800" cy="299575"/>
              <a:chOff x="3253150" y="2320925"/>
              <a:chExt cx="149800" cy="299575"/>
            </a:xfrm>
          </p:grpSpPr>
          <p:sp>
            <p:nvSpPr>
              <p:cNvPr id="513" name="Google Shape;513;p9"/>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9"/>
            <p:cNvGrpSpPr/>
            <p:nvPr/>
          </p:nvGrpSpPr>
          <p:grpSpPr>
            <a:xfrm>
              <a:off x="1193750" y="3986125"/>
              <a:ext cx="766525" cy="1452000"/>
              <a:chOff x="3487525" y="3986125"/>
              <a:chExt cx="766525" cy="1452000"/>
            </a:xfrm>
          </p:grpSpPr>
          <p:sp>
            <p:nvSpPr>
              <p:cNvPr id="516" name="Google Shape;516;p9"/>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9"/>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9"/>
            <p:cNvGrpSpPr/>
            <p:nvPr/>
          </p:nvGrpSpPr>
          <p:grpSpPr>
            <a:xfrm>
              <a:off x="1216650" y="5036325"/>
              <a:ext cx="169175" cy="269650"/>
              <a:chOff x="3510425" y="5036325"/>
              <a:chExt cx="169175" cy="269650"/>
            </a:xfrm>
          </p:grpSpPr>
          <p:sp>
            <p:nvSpPr>
              <p:cNvPr id="524" name="Google Shape;524;p9"/>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9"/>
          <p:cNvGrpSpPr/>
          <p:nvPr/>
        </p:nvGrpSpPr>
        <p:grpSpPr>
          <a:xfrm rot="10800000">
            <a:off x="152399" y="1365547"/>
            <a:ext cx="1026725" cy="3854148"/>
            <a:chOff x="818425" y="238125"/>
            <a:chExt cx="1395575" cy="5238750"/>
          </a:xfrm>
        </p:grpSpPr>
        <p:sp>
          <p:nvSpPr>
            <p:cNvPr id="529" name="Google Shape;529;p9"/>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9"/>
            <p:cNvGrpSpPr/>
            <p:nvPr/>
          </p:nvGrpSpPr>
          <p:grpSpPr>
            <a:xfrm>
              <a:off x="818425" y="1334150"/>
              <a:ext cx="925100" cy="1370950"/>
              <a:chOff x="3112200" y="1334150"/>
              <a:chExt cx="925100" cy="1370950"/>
            </a:xfrm>
          </p:grpSpPr>
          <p:sp>
            <p:nvSpPr>
              <p:cNvPr id="531" name="Google Shape;531;p9"/>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9"/>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9"/>
            <p:cNvGrpSpPr/>
            <p:nvPr/>
          </p:nvGrpSpPr>
          <p:grpSpPr>
            <a:xfrm>
              <a:off x="1583150" y="1350000"/>
              <a:ext cx="216775" cy="269625"/>
              <a:chOff x="3876925" y="1350000"/>
              <a:chExt cx="216775" cy="269625"/>
            </a:xfrm>
          </p:grpSpPr>
          <p:sp>
            <p:nvSpPr>
              <p:cNvPr id="552" name="Google Shape;552;p9"/>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9"/>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9"/>
            <p:cNvGrpSpPr/>
            <p:nvPr/>
          </p:nvGrpSpPr>
          <p:grpSpPr>
            <a:xfrm>
              <a:off x="1863325" y="2900650"/>
              <a:ext cx="206200" cy="244975"/>
              <a:chOff x="4157100" y="2900650"/>
              <a:chExt cx="206200" cy="244975"/>
            </a:xfrm>
          </p:grpSpPr>
          <p:sp>
            <p:nvSpPr>
              <p:cNvPr id="562" name="Google Shape;562;p9"/>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9"/>
            <p:cNvGrpSpPr/>
            <p:nvPr/>
          </p:nvGrpSpPr>
          <p:grpSpPr>
            <a:xfrm>
              <a:off x="1923250" y="773800"/>
              <a:ext cx="290750" cy="361250"/>
              <a:chOff x="4217025" y="773800"/>
              <a:chExt cx="290750" cy="361250"/>
            </a:xfrm>
          </p:grpSpPr>
          <p:sp>
            <p:nvSpPr>
              <p:cNvPr id="566" name="Google Shape;566;p9"/>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9"/>
            <p:cNvGrpSpPr/>
            <p:nvPr/>
          </p:nvGrpSpPr>
          <p:grpSpPr>
            <a:xfrm>
              <a:off x="959375" y="2320925"/>
              <a:ext cx="149800" cy="299575"/>
              <a:chOff x="3253150" y="2320925"/>
              <a:chExt cx="149800" cy="299575"/>
            </a:xfrm>
          </p:grpSpPr>
          <p:sp>
            <p:nvSpPr>
              <p:cNvPr id="570" name="Google Shape;570;p9"/>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9"/>
            <p:cNvGrpSpPr/>
            <p:nvPr/>
          </p:nvGrpSpPr>
          <p:grpSpPr>
            <a:xfrm>
              <a:off x="1193750" y="3986125"/>
              <a:ext cx="766525" cy="1452000"/>
              <a:chOff x="3487525" y="3986125"/>
              <a:chExt cx="766525" cy="1452000"/>
            </a:xfrm>
          </p:grpSpPr>
          <p:sp>
            <p:nvSpPr>
              <p:cNvPr id="573" name="Google Shape;573;p9"/>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9"/>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9"/>
            <p:cNvGrpSpPr/>
            <p:nvPr/>
          </p:nvGrpSpPr>
          <p:grpSpPr>
            <a:xfrm>
              <a:off x="1216650" y="5036325"/>
              <a:ext cx="169175" cy="269650"/>
              <a:chOff x="3510425" y="5036325"/>
              <a:chExt cx="169175" cy="269650"/>
            </a:xfrm>
          </p:grpSpPr>
          <p:sp>
            <p:nvSpPr>
              <p:cNvPr id="581" name="Google Shape;581;p9"/>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5" name="Google Shape;585;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3"/>
        <p:cNvGrpSpPr/>
        <p:nvPr/>
      </p:nvGrpSpPr>
      <p:grpSpPr>
        <a:xfrm>
          <a:off x="0" y="0"/>
          <a:ext cx="0" cy="0"/>
          <a:chOff x="0" y="0"/>
          <a:chExt cx="0" cy="0"/>
        </a:xfrm>
      </p:grpSpPr>
      <p:grpSp>
        <p:nvGrpSpPr>
          <p:cNvPr id="604" name="Google Shape;604;p11"/>
          <p:cNvGrpSpPr/>
          <p:nvPr/>
        </p:nvGrpSpPr>
        <p:grpSpPr>
          <a:xfrm rot="131350">
            <a:off x="2426633" y="3882228"/>
            <a:ext cx="4290735" cy="1078616"/>
            <a:chOff x="2503650" y="3729893"/>
            <a:chExt cx="4290606" cy="1078583"/>
          </a:xfrm>
        </p:grpSpPr>
        <p:sp>
          <p:nvSpPr>
            <p:cNvPr id="605" name="Google Shape;605;p11"/>
            <p:cNvSpPr/>
            <p:nvPr/>
          </p:nvSpPr>
          <p:spPr>
            <a:xfrm rot="4499919">
              <a:off x="3385216" y="3559057"/>
              <a:ext cx="626202" cy="150454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2120693">
              <a:off x="2569733" y="4367036"/>
              <a:ext cx="228484" cy="301260"/>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11"/>
            <p:cNvGrpSpPr/>
            <p:nvPr/>
          </p:nvGrpSpPr>
          <p:grpSpPr>
            <a:xfrm rot="-4499919">
              <a:off x="5164310" y="3568656"/>
              <a:ext cx="736195" cy="1394547"/>
              <a:chOff x="3487525" y="3986125"/>
              <a:chExt cx="766525" cy="1452000"/>
            </a:xfrm>
          </p:grpSpPr>
          <p:sp>
            <p:nvSpPr>
              <p:cNvPr id="608" name="Google Shape;608;p11"/>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11"/>
            <p:cNvSpPr/>
            <p:nvPr/>
          </p:nvSpPr>
          <p:spPr>
            <a:xfrm>
              <a:off x="4535406" y="4308991"/>
              <a:ext cx="198042" cy="19945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rot="-4500104">
              <a:off x="6518556" y="4207572"/>
              <a:ext cx="115131" cy="420814"/>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11"/>
            <p:cNvGrpSpPr/>
            <p:nvPr/>
          </p:nvGrpSpPr>
          <p:grpSpPr>
            <a:xfrm rot="4061973">
              <a:off x="4591314" y="4522570"/>
              <a:ext cx="150793" cy="179149"/>
              <a:chOff x="4157100" y="2900650"/>
              <a:chExt cx="206200" cy="244975"/>
            </a:xfrm>
          </p:grpSpPr>
          <p:sp>
            <p:nvSpPr>
              <p:cNvPr id="615" name="Google Shape;615;p11"/>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2"/>
        </a:solidFill>
        <a:effectLst/>
      </p:bgPr>
    </p:bg>
    <p:spTree>
      <p:nvGrpSpPr>
        <p:cNvPr id="1" name="Shape 619"/>
        <p:cNvGrpSpPr/>
        <p:nvPr/>
      </p:nvGrpSpPr>
      <p:grpSpPr>
        <a:xfrm>
          <a:off x="0" y="0"/>
          <a:ext cx="0" cy="0"/>
          <a:chOff x="0" y="0"/>
          <a:chExt cx="0" cy="0"/>
        </a:xfrm>
      </p:grpSpPr>
      <p:grpSp>
        <p:nvGrpSpPr>
          <p:cNvPr id="620" name="Google Shape;620;p12"/>
          <p:cNvGrpSpPr/>
          <p:nvPr/>
        </p:nvGrpSpPr>
        <p:grpSpPr>
          <a:xfrm rot="131350">
            <a:off x="2426633" y="3882228"/>
            <a:ext cx="4290735" cy="1078616"/>
            <a:chOff x="2503650" y="3729893"/>
            <a:chExt cx="4290606" cy="1078583"/>
          </a:xfrm>
        </p:grpSpPr>
        <p:sp>
          <p:nvSpPr>
            <p:cNvPr id="621" name="Google Shape;621;p12"/>
            <p:cNvSpPr/>
            <p:nvPr/>
          </p:nvSpPr>
          <p:spPr>
            <a:xfrm rot="4499919">
              <a:off x="3385216" y="3559057"/>
              <a:ext cx="626202" cy="150454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2"/>
            <p:cNvSpPr/>
            <p:nvPr/>
          </p:nvSpPr>
          <p:spPr>
            <a:xfrm rot="2120693">
              <a:off x="2569733" y="4367036"/>
              <a:ext cx="228484" cy="301260"/>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12"/>
            <p:cNvGrpSpPr/>
            <p:nvPr/>
          </p:nvGrpSpPr>
          <p:grpSpPr>
            <a:xfrm rot="-4499919">
              <a:off x="5164310" y="3568656"/>
              <a:ext cx="736195" cy="1394547"/>
              <a:chOff x="3487525" y="3986125"/>
              <a:chExt cx="766525" cy="1452000"/>
            </a:xfrm>
          </p:grpSpPr>
          <p:sp>
            <p:nvSpPr>
              <p:cNvPr id="624" name="Google Shape;624;p1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12"/>
            <p:cNvSpPr/>
            <p:nvPr/>
          </p:nvSpPr>
          <p:spPr>
            <a:xfrm>
              <a:off x="4535406" y="4308991"/>
              <a:ext cx="198042" cy="19945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2"/>
            <p:cNvSpPr/>
            <p:nvPr/>
          </p:nvSpPr>
          <p:spPr>
            <a:xfrm rot="-4500104">
              <a:off x="6518556" y="4207572"/>
              <a:ext cx="115131" cy="420814"/>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12"/>
            <p:cNvGrpSpPr/>
            <p:nvPr/>
          </p:nvGrpSpPr>
          <p:grpSpPr>
            <a:xfrm rot="4061973">
              <a:off x="4591314" y="4522570"/>
              <a:ext cx="150793" cy="179149"/>
              <a:chOff x="4157100" y="2900650"/>
              <a:chExt cx="206200" cy="244975"/>
            </a:xfrm>
          </p:grpSpPr>
          <p:sp>
            <p:nvSpPr>
              <p:cNvPr id="631" name="Google Shape;631;p1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4" name="Google Shape;634;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975" y="586975"/>
            <a:ext cx="600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1pPr>
            <a:lvl2pPr lvl="1">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2pPr>
            <a:lvl3pPr lvl="2">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3pPr>
            <a:lvl4pPr lvl="3">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4pPr>
            <a:lvl5pPr lvl="4">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5pPr>
            <a:lvl6pPr lvl="5">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6pPr>
            <a:lvl7pPr lvl="6">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7pPr>
            <a:lvl8pPr lvl="7">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8pPr>
            <a:lvl9pPr lvl="8">
              <a:spcBef>
                <a:spcPts val="0"/>
              </a:spcBef>
              <a:spcAft>
                <a:spcPts val="0"/>
              </a:spcAft>
              <a:buClr>
                <a:schemeClr val="dk2"/>
              </a:buClr>
              <a:buSzPts val="3000"/>
              <a:buFont typeface="Yellowtail"/>
              <a:buNone/>
              <a:defRPr sz="3000">
                <a:solidFill>
                  <a:schemeClr val="dk2"/>
                </a:solidFill>
                <a:latin typeface="Yellowtail"/>
                <a:ea typeface="Yellowtail"/>
                <a:cs typeface="Yellowtail"/>
                <a:sym typeface="Yellowtail"/>
              </a:defRPr>
            </a:lvl9pPr>
          </a:lstStyle>
          <a:p>
            <a:endParaRPr/>
          </a:p>
        </p:txBody>
      </p:sp>
      <p:sp>
        <p:nvSpPr>
          <p:cNvPr id="7" name="Google Shape;7;p1"/>
          <p:cNvSpPr txBox="1">
            <a:spLocks noGrp="1"/>
          </p:cNvSpPr>
          <p:nvPr>
            <p:ph type="body" idx="1"/>
          </p:nvPr>
        </p:nvSpPr>
        <p:spPr>
          <a:xfrm>
            <a:off x="628975" y="1504950"/>
            <a:ext cx="6009600" cy="30807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chemeClr val="accent2"/>
              </a:buClr>
              <a:buSzPts val="1400"/>
              <a:buFont typeface="Neuton"/>
              <a:buChar char="✢"/>
              <a:defRPr sz="2400">
                <a:solidFill>
                  <a:schemeClr val="dk1"/>
                </a:solidFill>
                <a:latin typeface="Neuton"/>
                <a:ea typeface="Neuton"/>
                <a:cs typeface="Neuton"/>
                <a:sym typeface="Neuton"/>
              </a:defRPr>
            </a:lvl1pPr>
            <a:lvl2pPr marL="914400" lvl="1" indent="-381000">
              <a:spcBef>
                <a:spcPts val="0"/>
              </a:spcBef>
              <a:spcAft>
                <a:spcPts val="0"/>
              </a:spcAft>
              <a:buClr>
                <a:schemeClr val="accent2"/>
              </a:buClr>
              <a:buSzPts val="2400"/>
              <a:buFont typeface="Neuton"/>
              <a:buChar char="○"/>
              <a:defRPr sz="2400">
                <a:solidFill>
                  <a:schemeClr val="dk1"/>
                </a:solidFill>
                <a:latin typeface="Neuton"/>
                <a:ea typeface="Neuton"/>
                <a:cs typeface="Neuton"/>
                <a:sym typeface="Neuton"/>
              </a:defRPr>
            </a:lvl2pPr>
            <a:lvl3pPr marL="1371600" lvl="2" indent="-381000">
              <a:spcBef>
                <a:spcPts val="0"/>
              </a:spcBef>
              <a:spcAft>
                <a:spcPts val="0"/>
              </a:spcAft>
              <a:buClr>
                <a:schemeClr val="accent2"/>
              </a:buClr>
              <a:buSzPts val="2400"/>
              <a:buFont typeface="Neuton"/>
              <a:buChar char="○"/>
              <a:defRPr sz="2400">
                <a:solidFill>
                  <a:schemeClr val="dk1"/>
                </a:solidFill>
                <a:latin typeface="Neuton"/>
                <a:ea typeface="Neuton"/>
                <a:cs typeface="Neuton"/>
                <a:sym typeface="Neuton"/>
              </a:defRPr>
            </a:lvl3pPr>
            <a:lvl4pPr marL="1828800" lvl="3" indent="-381000">
              <a:spcBef>
                <a:spcPts val="0"/>
              </a:spcBef>
              <a:spcAft>
                <a:spcPts val="0"/>
              </a:spcAft>
              <a:buClr>
                <a:schemeClr val="dk1"/>
              </a:buClr>
              <a:buSzPts val="2400"/>
              <a:buFont typeface="Neuton"/>
              <a:buChar char="○"/>
              <a:defRPr sz="2400">
                <a:solidFill>
                  <a:schemeClr val="dk1"/>
                </a:solidFill>
                <a:latin typeface="Neuton"/>
                <a:ea typeface="Neuton"/>
                <a:cs typeface="Neuton"/>
                <a:sym typeface="Neuton"/>
              </a:defRPr>
            </a:lvl4pPr>
            <a:lvl5pPr marL="2286000" lvl="4" indent="-381000">
              <a:spcBef>
                <a:spcPts val="0"/>
              </a:spcBef>
              <a:spcAft>
                <a:spcPts val="0"/>
              </a:spcAft>
              <a:buClr>
                <a:schemeClr val="dk1"/>
              </a:buClr>
              <a:buSzPts val="2400"/>
              <a:buFont typeface="Neuton"/>
              <a:buChar char="○"/>
              <a:defRPr sz="2400">
                <a:solidFill>
                  <a:schemeClr val="dk1"/>
                </a:solidFill>
                <a:latin typeface="Neuton"/>
                <a:ea typeface="Neuton"/>
                <a:cs typeface="Neuton"/>
                <a:sym typeface="Neuton"/>
              </a:defRPr>
            </a:lvl5pPr>
            <a:lvl6pPr marL="2743200" lvl="5" indent="-381000">
              <a:spcBef>
                <a:spcPts val="0"/>
              </a:spcBef>
              <a:spcAft>
                <a:spcPts val="0"/>
              </a:spcAft>
              <a:buClr>
                <a:schemeClr val="dk1"/>
              </a:buClr>
              <a:buSzPts val="2400"/>
              <a:buFont typeface="Neuton"/>
              <a:buChar char="○"/>
              <a:defRPr sz="2400">
                <a:solidFill>
                  <a:schemeClr val="dk1"/>
                </a:solidFill>
                <a:latin typeface="Neuton"/>
                <a:ea typeface="Neuton"/>
                <a:cs typeface="Neuton"/>
                <a:sym typeface="Neuton"/>
              </a:defRPr>
            </a:lvl6pPr>
            <a:lvl7pPr marL="3200400" lvl="6" indent="-381000">
              <a:spcBef>
                <a:spcPts val="0"/>
              </a:spcBef>
              <a:spcAft>
                <a:spcPts val="0"/>
              </a:spcAft>
              <a:buClr>
                <a:schemeClr val="dk1"/>
              </a:buClr>
              <a:buSzPts val="2400"/>
              <a:buFont typeface="Neuton"/>
              <a:buChar char="○"/>
              <a:defRPr sz="2400">
                <a:solidFill>
                  <a:schemeClr val="dk1"/>
                </a:solidFill>
                <a:latin typeface="Neuton"/>
                <a:ea typeface="Neuton"/>
                <a:cs typeface="Neuton"/>
                <a:sym typeface="Neuton"/>
              </a:defRPr>
            </a:lvl7pPr>
            <a:lvl8pPr marL="3657600" lvl="7" indent="-381000">
              <a:spcBef>
                <a:spcPts val="0"/>
              </a:spcBef>
              <a:spcAft>
                <a:spcPts val="0"/>
              </a:spcAft>
              <a:buClr>
                <a:schemeClr val="dk1"/>
              </a:buClr>
              <a:buSzPts val="2400"/>
              <a:buFont typeface="Neuton"/>
              <a:buChar char="○"/>
              <a:defRPr sz="2400">
                <a:solidFill>
                  <a:schemeClr val="dk1"/>
                </a:solidFill>
                <a:latin typeface="Neuton"/>
                <a:ea typeface="Neuton"/>
                <a:cs typeface="Neuton"/>
                <a:sym typeface="Neuton"/>
              </a:defRPr>
            </a:lvl8pPr>
            <a:lvl9pPr marL="4114800" lvl="8" indent="-381000">
              <a:spcBef>
                <a:spcPts val="0"/>
              </a:spcBef>
              <a:spcAft>
                <a:spcPts val="0"/>
              </a:spcAft>
              <a:buClr>
                <a:schemeClr val="dk1"/>
              </a:buClr>
              <a:buSzPts val="2400"/>
              <a:buFont typeface="Neuton"/>
              <a:buChar char="○"/>
              <a:defRPr sz="2400">
                <a:solidFill>
                  <a:schemeClr val="dk1"/>
                </a:solidFill>
                <a:latin typeface="Neuton"/>
                <a:ea typeface="Neuton"/>
                <a:cs typeface="Neuton"/>
                <a:sym typeface="Neuton"/>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dk2"/>
                </a:solidFill>
                <a:latin typeface="Neuton"/>
                <a:ea typeface="Neuton"/>
                <a:cs typeface="Neuton"/>
                <a:sym typeface="Neuton"/>
              </a:defRPr>
            </a:lvl1pPr>
            <a:lvl2pPr lvl="1" algn="r">
              <a:buNone/>
              <a:defRPr sz="1200">
                <a:solidFill>
                  <a:schemeClr val="dk2"/>
                </a:solidFill>
                <a:latin typeface="Neuton"/>
                <a:ea typeface="Neuton"/>
                <a:cs typeface="Neuton"/>
                <a:sym typeface="Neuton"/>
              </a:defRPr>
            </a:lvl2pPr>
            <a:lvl3pPr lvl="2" algn="r">
              <a:buNone/>
              <a:defRPr sz="1200">
                <a:solidFill>
                  <a:schemeClr val="dk2"/>
                </a:solidFill>
                <a:latin typeface="Neuton"/>
                <a:ea typeface="Neuton"/>
                <a:cs typeface="Neuton"/>
                <a:sym typeface="Neuton"/>
              </a:defRPr>
            </a:lvl3pPr>
            <a:lvl4pPr lvl="3" algn="r">
              <a:buNone/>
              <a:defRPr sz="1200">
                <a:solidFill>
                  <a:schemeClr val="dk2"/>
                </a:solidFill>
                <a:latin typeface="Neuton"/>
                <a:ea typeface="Neuton"/>
                <a:cs typeface="Neuton"/>
                <a:sym typeface="Neuton"/>
              </a:defRPr>
            </a:lvl4pPr>
            <a:lvl5pPr lvl="4" algn="r">
              <a:buNone/>
              <a:defRPr sz="1200">
                <a:solidFill>
                  <a:schemeClr val="dk2"/>
                </a:solidFill>
                <a:latin typeface="Neuton"/>
                <a:ea typeface="Neuton"/>
                <a:cs typeface="Neuton"/>
                <a:sym typeface="Neuton"/>
              </a:defRPr>
            </a:lvl5pPr>
            <a:lvl6pPr lvl="5" algn="r">
              <a:buNone/>
              <a:defRPr sz="1200">
                <a:solidFill>
                  <a:schemeClr val="dk2"/>
                </a:solidFill>
                <a:latin typeface="Neuton"/>
                <a:ea typeface="Neuton"/>
                <a:cs typeface="Neuton"/>
                <a:sym typeface="Neuton"/>
              </a:defRPr>
            </a:lvl6pPr>
            <a:lvl7pPr lvl="6" algn="r">
              <a:buNone/>
              <a:defRPr sz="1200">
                <a:solidFill>
                  <a:schemeClr val="dk2"/>
                </a:solidFill>
                <a:latin typeface="Neuton"/>
                <a:ea typeface="Neuton"/>
                <a:cs typeface="Neuton"/>
                <a:sym typeface="Neuton"/>
              </a:defRPr>
            </a:lvl7pPr>
            <a:lvl8pPr lvl="7" algn="r">
              <a:buNone/>
              <a:defRPr sz="1200">
                <a:solidFill>
                  <a:schemeClr val="dk2"/>
                </a:solidFill>
                <a:latin typeface="Neuton"/>
                <a:ea typeface="Neuton"/>
                <a:cs typeface="Neuton"/>
                <a:sym typeface="Neuton"/>
              </a:defRPr>
            </a:lvl8pPr>
            <a:lvl9pPr lvl="8" algn="r">
              <a:buNone/>
              <a:defRPr sz="1200">
                <a:solidFill>
                  <a:schemeClr val="dk2"/>
                </a:solidFill>
                <a:latin typeface="Neuton"/>
                <a:ea typeface="Neuton"/>
                <a:cs typeface="Neuton"/>
                <a:sym typeface="Neuto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9.png"/><Relationship Id="rId7" Type="http://schemas.openxmlformats.org/officeDocument/2006/relationships/diagramQuickStyle" Target="../diagrams/quickStyle5.xml"/><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0.png"/><Relationship Id="rId9" Type="http://schemas.microsoft.com/office/2007/relationships/diagramDrawing" Target="../diagrams/drawing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3"/>
          <p:cNvSpPr txBox="1">
            <a:spLocks noGrp="1"/>
          </p:cNvSpPr>
          <p:nvPr>
            <p:ph type="ctrTitle"/>
          </p:nvPr>
        </p:nvSpPr>
        <p:spPr>
          <a:xfrm>
            <a:off x="693174" y="1991825"/>
            <a:ext cx="803049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500" b="1" dirty="0">
                <a:solidFill>
                  <a:schemeClr val="accent4">
                    <a:lumMod val="40000"/>
                    <a:lumOff val="60000"/>
                  </a:schemeClr>
                </a:solidFill>
                <a:latin typeface="Calibri" panose="020F0502020204030204" pitchFamily="34" charset="0"/>
                <a:cs typeface="Calibri" panose="020F0502020204030204" pitchFamily="34" charset="0"/>
              </a:rPr>
              <a:t>Machine Learning Project on Avocado Dataset</a:t>
            </a:r>
            <a:br>
              <a:rPr lang="en-IN" sz="2500" dirty="0">
                <a:solidFill>
                  <a:schemeClr val="accent4">
                    <a:lumMod val="40000"/>
                    <a:lumOff val="60000"/>
                  </a:schemeClr>
                </a:solidFill>
                <a:latin typeface="Calibri" panose="020F0502020204030204" pitchFamily="34" charset="0"/>
                <a:cs typeface="Calibri" panose="020F0502020204030204" pitchFamily="34" charset="0"/>
              </a:rPr>
            </a:br>
            <a:br>
              <a:rPr lang="en-IN" sz="2000" dirty="0">
                <a:latin typeface="Calibri" panose="020F0502020204030204" pitchFamily="34" charset="0"/>
                <a:cs typeface="Calibri" panose="020F0502020204030204" pitchFamily="34" charset="0"/>
              </a:rPr>
            </a:br>
            <a:r>
              <a:rPr lang="en-IN" sz="2500" dirty="0">
                <a:solidFill>
                  <a:schemeClr val="accent4">
                    <a:lumMod val="40000"/>
                    <a:lumOff val="60000"/>
                  </a:schemeClr>
                </a:solidFill>
                <a:latin typeface="Calibri" panose="020F0502020204030204" pitchFamily="34" charset="0"/>
                <a:cs typeface="Calibri" panose="020F0502020204030204" pitchFamily="34" charset="0"/>
              </a:rPr>
              <a:t>Presented by: Kasturi Sahu</a:t>
            </a:r>
            <a:endParaRPr sz="2500" dirty="0">
              <a:solidFill>
                <a:schemeClr val="accent4">
                  <a:lumMod val="40000"/>
                  <a:lumOff val="6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TextBox 6">
            <a:extLst>
              <a:ext uri="{FF2B5EF4-FFF2-40B4-BE49-F238E27FC236}">
                <a16:creationId xmlns:a16="http://schemas.microsoft.com/office/drawing/2014/main" id="{3AABF286-5E25-4088-AE09-2EF6C1358C9D}"/>
              </a:ext>
            </a:extLst>
          </p:cNvPr>
          <p:cNvSpPr txBox="1"/>
          <p:nvPr/>
        </p:nvSpPr>
        <p:spPr>
          <a:xfrm>
            <a:off x="862781" y="4373766"/>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The Average Price was Maximum in 2017</a:t>
            </a:r>
          </a:p>
          <a:p>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8036715B-1D6B-4A39-8695-17491CFC2A14}"/>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Which year has Maximum Average Price</a:t>
            </a:r>
          </a:p>
        </p:txBody>
      </p:sp>
      <p:pic>
        <p:nvPicPr>
          <p:cNvPr id="4" name="Picture 3">
            <a:extLst>
              <a:ext uri="{FF2B5EF4-FFF2-40B4-BE49-F238E27FC236}">
                <a16:creationId xmlns:a16="http://schemas.microsoft.com/office/drawing/2014/main" id="{D8935D85-880F-4296-B2C6-E6DB3F0927DD}"/>
              </a:ext>
            </a:extLst>
          </p:cNvPr>
          <p:cNvPicPr>
            <a:picLocks noChangeAspect="1"/>
          </p:cNvPicPr>
          <p:nvPr/>
        </p:nvPicPr>
        <p:blipFill>
          <a:blip r:embed="rId3"/>
          <a:stretch>
            <a:fillRect/>
          </a:stretch>
        </p:blipFill>
        <p:spPr>
          <a:xfrm>
            <a:off x="1622323" y="923981"/>
            <a:ext cx="5899354" cy="3299952"/>
          </a:xfrm>
          <a:prstGeom prst="rect">
            <a:avLst/>
          </a:prstGeom>
        </p:spPr>
      </p:pic>
    </p:spTree>
    <p:extLst>
      <p:ext uri="{BB962C8B-B14F-4D97-AF65-F5344CB8AC3E}">
        <p14:creationId xmlns:p14="http://schemas.microsoft.com/office/powerpoint/2010/main" val="394418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7" name="TextBox 6">
            <a:extLst>
              <a:ext uri="{FF2B5EF4-FFF2-40B4-BE49-F238E27FC236}">
                <a16:creationId xmlns:a16="http://schemas.microsoft.com/office/drawing/2014/main" id="{3AABF286-5E25-4088-AE09-2EF6C1358C9D}"/>
              </a:ext>
            </a:extLst>
          </p:cNvPr>
          <p:cNvSpPr txBox="1"/>
          <p:nvPr/>
        </p:nvSpPr>
        <p:spPr>
          <a:xfrm>
            <a:off x="862781" y="4373766"/>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We can see "Organic Avocado" has maximum Average Price in every year</a:t>
            </a:r>
          </a:p>
          <a:p>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8036715B-1D6B-4A39-8695-17491CFC2A14}"/>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Year wise distribution of Average Price</a:t>
            </a:r>
          </a:p>
        </p:txBody>
      </p:sp>
      <p:pic>
        <p:nvPicPr>
          <p:cNvPr id="3" name="Picture 2">
            <a:extLst>
              <a:ext uri="{FF2B5EF4-FFF2-40B4-BE49-F238E27FC236}">
                <a16:creationId xmlns:a16="http://schemas.microsoft.com/office/drawing/2014/main" id="{5C7BA1BC-9460-4D27-9EF8-CF92AF4BCB5F}"/>
              </a:ext>
            </a:extLst>
          </p:cNvPr>
          <p:cNvPicPr>
            <a:picLocks noChangeAspect="1"/>
          </p:cNvPicPr>
          <p:nvPr/>
        </p:nvPicPr>
        <p:blipFill>
          <a:blip r:embed="rId3"/>
          <a:stretch>
            <a:fillRect/>
          </a:stretch>
        </p:blipFill>
        <p:spPr>
          <a:xfrm>
            <a:off x="1341198" y="1058126"/>
            <a:ext cx="6461604" cy="3027248"/>
          </a:xfrm>
          <a:prstGeom prst="rect">
            <a:avLst/>
          </a:prstGeom>
        </p:spPr>
      </p:pic>
    </p:spTree>
    <p:extLst>
      <p:ext uri="{BB962C8B-B14F-4D97-AF65-F5344CB8AC3E}">
        <p14:creationId xmlns:p14="http://schemas.microsoft.com/office/powerpoint/2010/main" val="27859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7" name="TextBox 6">
            <a:extLst>
              <a:ext uri="{FF2B5EF4-FFF2-40B4-BE49-F238E27FC236}">
                <a16:creationId xmlns:a16="http://schemas.microsoft.com/office/drawing/2014/main" id="{3AABF286-5E25-4088-AE09-2EF6C1358C9D}"/>
              </a:ext>
            </a:extLst>
          </p:cNvPr>
          <p:cNvSpPr txBox="1"/>
          <p:nvPr/>
        </p:nvSpPr>
        <p:spPr>
          <a:xfrm>
            <a:off x="862781" y="4373766"/>
            <a:ext cx="6489295" cy="323165"/>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So it looks like Conventional is in more demand</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8036715B-1D6B-4A39-8695-17491CFC2A14}"/>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Maximum Volume of Avocados</a:t>
            </a:r>
          </a:p>
        </p:txBody>
      </p:sp>
      <p:pic>
        <p:nvPicPr>
          <p:cNvPr id="6" name="Picture 5">
            <a:extLst>
              <a:ext uri="{FF2B5EF4-FFF2-40B4-BE49-F238E27FC236}">
                <a16:creationId xmlns:a16="http://schemas.microsoft.com/office/drawing/2014/main" id="{DEAEE30D-3D11-425E-A4C5-65F930E51481}"/>
              </a:ext>
            </a:extLst>
          </p:cNvPr>
          <p:cNvPicPr>
            <a:picLocks noChangeAspect="1"/>
          </p:cNvPicPr>
          <p:nvPr/>
        </p:nvPicPr>
        <p:blipFill>
          <a:blip r:embed="rId3"/>
          <a:stretch>
            <a:fillRect/>
          </a:stretch>
        </p:blipFill>
        <p:spPr>
          <a:xfrm>
            <a:off x="2234382" y="696786"/>
            <a:ext cx="4675236" cy="3749928"/>
          </a:xfrm>
          <a:prstGeom prst="rect">
            <a:avLst/>
          </a:prstGeom>
        </p:spPr>
      </p:pic>
    </p:spTree>
    <p:extLst>
      <p:ext uri="{BB962C8B-B14F-4D97-AF65-F5344CB8AC3E}">
        <p14:creationId xmlns:p14="http://schemas.microsoft.com/office/powerpoint/2010/main" val="384808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TextBox 6">
            <a:extLst>
              <a:ext uri="{FF2B5EF4-FFF2-40B4-BE49-F238E27FC236}">
                <a16:creationId xmlns:a16="http://schemas.microsoft.com/office/drawing/2014/main" id="{3AABF286-5E25-4088-AE09-2EF6C1358C9D}"/>
              </a:ext>
            </a:extLst>
          </p:cNvPr>
          <p:cNvSpPr txBox="1"/>
          <p:nvPr/>
        </p:nvSpPr>
        <p:spPr>
          <a:xfrm>
            <a:off x="862781" y="4373766"/>
            <a:ext cx="6489295" cy="323165"/>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Conventional Avocado were sold more in each year</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8036715B-1D6B-4A39-8695-17491CFC2A14}"/>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Year wise Distribution of Volume</a:t>
            </a:r>
          </a:p>
        </p:txBody>
      </p:sp>
      <p:pic>
        <p:nvPicPr>
          <p:cNvPr id="3" name="Picture 2">
            <a:extLst>
              <a:ext uri="{FF2B5EF4-FFF2-40B4-BE49-F238E27FC236}">
                <a16:creationId xmlns:a16="http://schemas.microsoft.com/office/drawing/2014/main" id="{FB04041A-ECC8-4D26-BB1C-1DFBB4111030}"/>
              </a:ext>
            </a:extLst>
          </p:cNvPr>
          <p:cNvPicPr>
            <a:picLocks noChangeAspect="1"/>
          </p:cNvPicPr>
          <p:nvPr/>
        </p:nvPicPr>
        <p:blipFill>
          <a:blip r:embed="rId3"/>
          <a:stretch>
            <a:fillRect/>
          </a:stretch>
        </p:blipFill>
        <p:spPr>
          <a:xfrm>
            <a:off x="1277904" y="1028474"/>
            <a:ext cx="6588192" cy="3086552"/>
          </a:xfrm>
          <a:prstGeom prst="rect">
            <a:avLst/>
          </a:prstGeom>
        </p:spPr>
      </p:pic>
    </p:spTree>
    <p:extLst>
      <p:ext uri="{BB962C8B-B14F-4D97-AF65-F5344CB8AC3E}">
        <p14:creationId xmlns:p14="http://schemas.microsoft.com/office/powerpoint/2010/main" val="12195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TextBox 6">
            <a:extLst>
              <a:ext uri="{FF2B5EF4-FFF2-40B4-BE49-F238E27FC236}">
                <a16:creationId xmlns:a16="http://schemas.microsoft.com/office/drawing/2014/main" id="{3AABF286-5E25-4088-AE09-2EF6C1358C9D}"/>
              </a:ext>
            </a:extLst>
          </p:cNvPr>
          <p:cNvSpPr txBox="1"/>
          <p:nvPr/>
        </p:nvSpPr>
        <p:spPr>
          <a:xfrm>
            <a:off x="862781" y="4373766"/>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There was a hike between months 8 – 10 for both Conventional and Organic type of Avocados prices</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8036715B-1D6B-4A39-8695-17491CFC2A14}"/>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Distribution of Average Price over Months</a:t>
            </a:r>
          </a:p>
        </p:txBody>
      </p:sp>
      <p:pic>
        <p:nvPicPr>
          <p:cNvPr id="4" name="Picture 3">
            <a:extLst>
              <a:ext uri="{FF2B5EF4-FFF2-40B4-BE49-F238E27FC236}">
                <a16:creationId xmlns:a16="http://schemas.microsoft.com/office/drawing/2014/main" id="{C1ACF6FF-F042-4130-961B-086D771C6114}"/>
              </a:ext>
            </a:extLst>
          </p:cNvPr>
          <p:cNvPicPr>
            <a:picLocks noChangeAspect="1"/>
          </p:cNvPicPr>
          <p:nvPr/>
        </p:nvPicPr>
        <p:blipFill>
          <a:blip r:embed="rId3"/>
          <a:stretch>
            <a:fillRect/>
          </a:stretch>
        </p:blipFill>
        <p:spPr>
          <a:xfrm>
            <a:off x="1644445" y="926717"/>
            <a:ext cx="5855110" cy="3290066"/>
          </a:xfrm>
          <a:prstGeom prst="rect">
            <a:avLst/>
          </a:prstGeom>
        </p:spPr>
      </p:pic>
    </p:spTree>
    <p:extLst>
      <p:ext uri="{BB962C8B-B14F-4D97-AF65-F5344CB8AC3E}">
        <p14:creationId xmlns:p14="http://schemas.microsoft.com/office/powerpoint/2010/main" val="213900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TextBox 6">
            <a:extLst>
              <a:ext uri="{FF2B5EF4-FFF2-40B4-BE49-F238E27FC236}">
                <a16:creationId xmlns:a16="http://schemas.microsoft.com/office/drawing/2014/main" id="{3AABF286-5E25-4088-AE09-2EF6C1358C9D}"/>
              </a:ext>
            </a:extLst>
          </p:cNvPr>
          <p:cNvSpPr txBox="1"/>
          <p:nvPr/>
        </p:nvSpPr>
        <p:spPr>
          <a:xfrm>
            <a:off x="862781" y="4373766"/>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This shows there was a huge hike in prices after July 2016 and before Jan 2018</a:t>
            </a:r>
          </a:p>
          <a:p>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8036715B-1D6B-4A39-8695-17491CFC2A14}"/>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Price Distribution over the Date Column</a:t>
            </a:r>
          </a:p>
        </p:txBody>
      </p:sp>
      <p:pic>
        <p:nvPicPr>
          <p:cNvPr id="3" name="Picture 2">
            <a:extLst>
              <a:ext uri="{FF2B5EF4-FFF2-40B4-BE49-F238E27FC236}">
                <a16:creationId xmlns:a16="http://schemas.microsoft.com/office/drawing/2014/main" id="{0F9BA309-F104-4F09-8F80-3562DE23E4F6}"/>
              </a:ext>
            </a:extLst>
          </p:cNvPr>
          <p:cNvPicPr>
            <a:picLocks noChangeAspect="1"/>
          </p:cNvPicPr>
          <p:nvPr/>
        </p:nvPicPr>
        <p:blipFill>
          <a:blip r:embed="rId3"/>
          <a:stretch>
            <a:fillRect/>
          </a:stretch>
        </p:blipFill>
        <p:spPr>
          <a:xfrm>
            <a:off x="1290484" y="936038"/>
            <a:ext cx="6563032" cy="3275254"/>
          </a:xfrm>
          <a:prstGeom prst="rect">
            <a:avLst/>
          </a:prstGeom>
        </p:spPr>
      </p:pic>
    </p:spTree>
    <p:extLst>
      <p:ext uri="{BB962C8B-B14F-4D97-AF65-F5344CB8AC3E}">
        <p14:creationId xmlns:p14="http://schemas.microsoft.com/office/powerpoint/2010/main" val="406547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7" name="TextBox 6">
            <a:extLst>
              <a:ext uri="{FF2B5EF4-FFF2-40B4-BE49-F238E27FC236}">
                <a16:creationId xmlns:a16="http://schemas.microsoft.com/office/drawing/2014/main" id="{52BF0663-EC43-4CE8-B7FF-69574941ACAE}"/>
              </a:ext>
            </a:extLst>
          </p:cNvPr>
          <p:cNvSpPr txBox="1"/>
          <p:nvPr/>
        </p:nvSpPr>
        <p:spPr>
          <a:xfrm>
            <a:off x="862781" y="4469628"/>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The sell was maximum in 2018</a:t>
            </a:r>
          </a:p>
          <a:p>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10" name="Google Shape;737;p26">
            <a:extLst>
              <a:ext uri="{FF2B5EF4-FFF2-40B4-BE49-F238E27FC236}">
                <a16:creationId xmlns:a16="http://schemas.microsoft.com/office/drawing/2014/main" id="{8CDB4021-358D-4EF1-8C10-A86B08498875}"/>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Year Wise Volume of Avocado Sold</a:t>
            </a:r>
          </a:p>
        </p:txBody>
      </p:sp>
      <p:pic>
        <p:nvPicPr>
          <p:cNvPr id="3" name="Picture 2">
            <a:extLst>
              <a:ext uri="{FF2B5EF4-FFF2-40B4-BE49-F238E27FC236}">
                <a16:creationId xmlns:a16="http://schemas.microsoft.com/office/drawing/2014/main" id="{23103386-A3C6-45C9-AED3-944C3B59148F}"/>
              </a:ext>
            </a:extLst>
          </p:cNvPr>
          <p:cNvPicPr>
            <a:picLocks noChangeAspect="1"/>
          </p:cNvPicPr>
          <p:nvPr/>
        </p:nvPicPr>
        <p:blipFill>
          <a:blip r:embed="rId3"/>
          <a:stretch>
            <a:fillRect/>
          </a:stretch>
        </p:blipFill>
        <p:spPr>
          <a:xfrm>
            <a:off x="1297853" y="1037819"/>
            <a:ext cx="6548294" cy="3067862"/>
          </a:xfrm>
          <a:prstGeom prst="rect">
            <a:avLst/>
          </a:prstGeom>
        </p:spPr>
      </p:pic>
    </p:spTree>
    <p:extLst>
      <p:ext uri="{BB962C8B-B14F-4D97-AF65-F5344CB8AC3E}">
        <p14:creationId xmlns:p14="http://schemas.microsoft.com/office/powerpoint/2010/main" val="35615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endParaRPr sz="2500" b="1" dirty="0">
              <a:solidFill>
                <a:schemeClr val="accent1">
                  <a:lumMod val="50000"/>
                </a:schemeClr>
              </a:solidFill>
              <a:latin typeface="Calibri" panose="020F0502020204030204" pitchFamily="34" charset="0"/>
              <a:cs typeface="Calibri" panose="020F0502020204030204" pitchFamily="34" charset="0"/>
            </a:endParaRP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7" name="TextBox 6">
            <a:extLst>
              <a:ext uri="{FF2B5EF4-FFF2-40B4-BE49-F238E27FC236}">
                <a16:creationId xmlns:a16="http://schemas.microsoft.com/office/drawing/2014/main" id="{32C7A067-8392-4881-B99E-E2EB705A94F5}"/>
              </a:ext>
            </a:extLst>
          </p:cNvPr>
          <p:cNvSpPr txBox="1"/>
          <p:nvPr/>
        </p:nvSpPr>
        <p:spPr>
          <a:xfrm>
            <a:off x="862781" y="4233660"/>
            <a:ext cx="6489295" cy="784830"/>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The Regions are listed alphabetically</a:t>
            </a:r>
          </a:p>
          <a:p>
            <a:r>
              <a:rPr lang="en-US" sz="1500" dirty="0">
                <a:solidFill>
                  <a:schemeClr val="accent1">
                    <a:lumMod val="50000"/>
                  </a:schemeClr>
                </a:solidFill>
                <a:latin typeface="Calibri" panose="020F0502020204030204" pitchFamily="34" charset="0"/>
                <a:cs typeface="Calibri" panose="020F0502020204030204" pitchFamily="34" charset="0"/>
              </a:rPr>
              <a:t>Hartford Springfield has the maximum Average Price</a:t>
            </a:r>
          </a:p>
          <a:p>
            <a:r>
              <a:rPr lang="en-US" sz="1500" dirty="0">
                <a:solidFill>
                  <a:schemeClr val="accent1">
                    <a:lumMod val="50000"/>
                  </a:schemeClr>
                </a:solidFill>
                <a:latin typeface="Calibri" panose="020F0502020204030204" pitchFamily="34" charset="0"/>
                <a:cs typeface="Calibri" panose="020F0502020204030204" pitchFamily="34" charset="0"/>
              </a:rPr>
              <a:t>Houston has the minimum Average Price</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20AEE0E5-DB63-427F-B79D-9B7E0F73B2F2}"/>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Which Region has Maximum Average Price</a:t>
            </a:r>
          </a:p>
        </p:txBody>
      </p:sp>
      <p:pic>
        <p:nvPicPr>
          <p:cNvPr id="3" name="Picture 2">
            <a:extLst>
              <a:ext uri="{FF2B5EF4-FFF2-40B4-BE49-F238E27FC236}">
                <a16:creationId xmlns:a16="http://schemas.microsoft.com/office/drawing/2014/main" id="{0AF48239-2B44-45BF-A48B-DDEC191082FB}"/>
              </a:ext>
            </a:extLst>
          </p:cNvPr>
          <p:cNvPicPr>
            <a:picLocks noChangeAspect="1"/>
          </p:cNvPicPr>
          <p:nvPr/>
        </p:nvPicPr>
        <p:blipFill>
          <a:blip r:embed="rId3"/>
          <a:stretch>
            <a:fillRect/>
          </a:stretch>
        </p:blipFill>
        <p:spPr>
          <a:xfrm>
            <a:off x="710096" y="796136"/>
            <a:ext cx="7722592" cy="3551228"/>
          </a:xfrm>
          <a:prstGeom prst="rect">
            <a:avLst/>
          </a:prstGeom>
        </p:spPr>
      </p:pic>
    </p:spTree>
    <p:extLst>
      <p:ext uri="{BB962C8B-B14F-4D97-AF65-F5344CB8AC3E}">
        <p14:creationId xmlns:p14="http://schemas.microsoft.com/office/powerpoint/2010/main" val="355892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endParaRPr sz="2500" b="1" dirty="0">
              <a:solidFill>
                <a:schemeClr val="accent1">
                  <a:lumMod val="50000"/>
                </a:schemeClr>
              </a:solidFill>
              <a:latin typeface="Calibri" panose="020F0502020204030204" pitchFamily="34" charset="0"/>
              <a:cs typeface="Calibri" panose="020F0502020204030204" pitchFamily="34" charset="0"/>
            </a:endParaRP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TextBox 6">
            <a:extLst>
              <a:ext uri="{FF2B5EF4-FFF2-40B4-BE49-F238E27FC236}">
                <a16:creationId xmlns:a16="http://schemas.microsoft.com/office/drawing/2014/main" id="{32C7A067-8392-4881-B99E-E2EB705A94F5}"/>
              </a:ext>
            </a:extLst>
          </p:cNvPr>
          <p:cNvSpPr txBox="1"/>
          <p:nvPr/>
        </p:nvSpPr>
        <p:spPr>
          <a:xfrm>
            <a:off x="862781" y="4233660"/>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West has the maximum Consumption</a:t>
            </a:r>
          </a:p>
          <a:p>
            <a:r>
              <a:rPr lang="en-US" sz="1500" dirty="0">
                <a:solidFill>
                  <a:schemeClr val="accent1">
                    <a:lumMod val="50000"/>
                  </a:schemeClr>
                </a:solidFill>
                <a:latin typeface="Calibri" panose="020F0502020204030204" pitchFamily="34" charset="0"/>
                <a:cs typeface="Calibri" panose="020F0502020204030204" pitchFamily="34" charset="0"/>
              </a:rPr>
              <a:t>Syracuse has the minimum Consumption</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20AEE0E5-DB63-427F-B79D-9B7E0F73B2F2}"/>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Which Region has Highest Consumption</a:t>
            </a:r>
          </a:p>
        </p:txBody>
      </p:sp>
      <p:pic>
        <p:nvPicPr>
          <p:cNvPr id="4" name="Picture 3">
            <a:extLst>
              <a:ext uri="{FF2B5EF4-FFF2-40B4-BE49-F238E27FC236}">
                <a16:creationId xmlns:a16="http://schemas.microsoft.com/office/drawing/2014/main" id="{859D1ED7-2BD5-4C58-9270-B9C69A4542F4}"/>
              </a:ext>
            </a:extLst>
          </p:cNvPr>
          <p:cNvPicPr>
            <a:picLocks noChangeAspect="1"/>
          </p:cNvPicPr>
          <p:nvPr/>
        </p:nvPicPr>
        <p:blipFill>
          <a:blip r:embed="rId3"/>
          <a:stretch>
            <a:fillRect/>
          </a:stretch>
        </p:blipFill>
        <p:spPr>
          <a:xfrm>
            <a:off x="710096" y="756728"/>
            <a:ext cx="7723808" cy="3476932"/>
          </a:xfrm>
          <a:prstGeom prst="rect">
            <a:avLst/>
          </a:prstGeom>
        </p:spPr>
      </p:pic>
    </p:spTree>
    <p:extLst>
      <p:ext uri="{BB962C8B-B14F-4D97-AF65-F5344CB8AC3E}">
        <p14:creationId xmlns:p14="http://schemas.microsoft.com/office/powerpoint/2010/main" val="122713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586975"/>
            <a:ext cx="6641980" cy="67401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endParaRPr sz="2500" b="1" dirty="0">
              <a:solidFill>
                <a:schemeClr val="accent1">
                  <a:lumMod val="50000"/>
                </a:schemeClr>
              </a:solidFill>
              <a:latin typeface="Calibri" panose="020F0502020204030204" pitchFamily="34" charset="0"/>
              <a:cs typeface="Calibri" panose="020F0502020204030204" pitchFamily="34" charset="0"/>
            </a:endParaRP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7" name="TextBox 6">
            <a:extLst>
              <a:ext uri="{FF2B5EF4-FFF2-40B4-BE49-F238E27FC236}">
                <a16:creationId xmlns:a16="http://schemas.microsoft.com/office/drawing/2014/main" id="{32C7A067-8392-4881-B99E-E2EB705A94F5}"/>
              </a:ext>
            </a:extLst>
          </p:cNvPr>
          <p:cNvSpPr txBox="1"/>
          <p:nvPr/>
        </p:nvSpPr>
        <p:spPr>
          <a:xfrm>
            <a:off x="862781" y="4646608"/>
            <a:ext cx="6489295" cy="323165"/>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There was a huge increase in Avocado prices in Year 2017 in SanFranciso region</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20AEE0E5-DB63-427F-B79D-9B7E0F73B2F2}"/>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Average Price Year and Region Wise</a:t>
            </a:r>
          </a:p>
        </p:txBody>
      </p:sp>
      <p:pic>
        <p:nvPicPr>
          <p:cNvPr id="3" name="Picture 2">
            <a:extLst>
              <a:ext uri="{FF2B5EF4-FFF2-40B4-BE49-F238E27FC236}">
                <a16:creationId xmlns:a16="http://schemas.microsoft.com/office/drawing/2014/main" id="{7E2D392A-585E-4E74-B853-254D26977C84}"/>
              </a:ext>
            </a:extLst>
          </p:cNvPr>
          <p:cNvPicPr>
            <a:picLocks noChangeAspect="1"/>
          </p:cNvPicPr>
          <p:nvPr/>
        </p:nvPicPr>
        <p:blipFill>
          <a:blip r:embed="rId3"/>
          <a:stretch>
            <a:fillRect/>
          </a:stretch>
        </p:blipFill>
        <p:spPr>
          <a:xfrm>
            <a:off x="1287887" y="762611"/>
            <a:ext cx="5486398" cy="3793914"/>
          </a:xfrm>
          <a:prstGeom prst="rect">
            <a:avLst/>
          </a:prstGeom>
        </p:spPr>
      </p:pic>
    </p:spTree>
    <p:extLst>
      <p:ext uri="{BB962C8B-B14F-4D97-AF65-F5344CB8AC3E}">
        <p14:creationId xmlns:p14="http://schemas.microsoft.com/office/powerpoint/2010/main" val="308252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C0C3226-58AB-4E87-9E64-EACBF392E90F}"/>
              </a:ext>
            </a:extLst>
          </p:cNvPr>
          <p:cNvGraphicFramePr/>
          <p:nvPr>
            <p:extLst>
              <p:ext uri="{D42A27DB-BD31-4B8C-83A1-F6EECF244321}">
                <p14:modId xmlns:p14="http://schemas.microsoft.com/office/powerpoint/2010/main" val="1113059398"/>
              </p:ext>
            </p:extLst>
          </p:nvPr>
        </p:nvGraphicFramePr>
        <p:xfrm>
          <a:off x="628975" y="586975"/>
          <a:ext cx="6009600" cy="8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7FCDE3D1-B67A-4612-A2F6-313111D65CB8}"/>
              </a:ext>
            </a:extLst>
          </p:cNvPr>
          <p:cNvGraphicFramePr/>
          <p:nvPr>
            <p:extLst>
              <p:ext uri="{D42A27DB-BD31-4B8C-83A1-F6EECF244321}">
                <p14:modId xmlns:p14="http://schemas.microsoft.com/office/powerpoint/2010/main" val="451437906"/>
              </p:ext>
            </p:extLst>
          </p:nvPr>
        </p:nvGraphicFramePr>
        <p:xfrm>
          <a:off x="457200" y="1422354"/>
          <a:ext cx="6105832" cy="32160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48" name="Google Shape;64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TextBox 6">
            <a:extLst>
              <a:ext uri="{FF2B5EF4-FFF2-40B4-BE49-F238E27FC236}">
                <a16:creationId xmlns:a16="http://schemas.microsoft.com/office/drawing/2014/main" id="{32C7A067-8392-4881-B99E-E2EB705A94F5}"/>
              </a:ext>
            </a:extLst>
          </p:cNvPr>
          <p:cNvSpPr txBox="1"/>
          <p:nvPr/>
        </p:nvSpPr>
        <p:spPr>
          <a:xfrm>
            <a:off x="884903" y="4380747"/>
            <a:ext cx="6489295" cy="323165"/>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Small Bags have maximum Average Price than XLarge Bags</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12" name="Google Shape;737;p26">
            <a:extLst>
              <a:ext uri="{FF2B5EF4-FFF2-40B4-BE49-F238E27FC236}">
                <a16:creationId xmlns:a16="http://schemas.microsoft.com/office/drawing/2014/main" id="{A7E34563-4092-417D-A291-5751ECC0C6C3}"/>
              </a:ext>
            </a:extLst>
          </p:cNvPr>
          <p:cNvSpPr txBox="1">
            <a:spLocks/>
          </p:cNvSpPr>
          <p:nvPr/>
        </p:nvSpPr>
        <p:spPr>
          <a:xfrm>
            <a:off x="1567200" y="0"/>
            <a:ext cx="6009600" cy="70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Variation of Average Price with Bag Size</a:t>
            </a:r>
          </a:p>
        </p:txBody>
      </p:sp>
      <p:pic>
        <p:nvPicPr>
          <p:cNvPr id="3" name="Picture 2">
            <a:extLst>
              <a:ext uri="{FF2B5EF4-FFF2-40B4-BE49-F238E27FC236}">
                <a16:creationId xmlns:a16="http://schemas.microsoft.com/office/drawing/2014/main" id="{54F8F57E-E4A3-412F-8F9C-E50C2CA36376}"/>
              </a:ext>
            </a:extLst>
          </p:cNvPr>
          <p:cNvPicPr>
            <a:picLocks noChangeAspect="1"/>
          </p:cNvPicPr>
          <p:nvPr/>
        </p:nvPicPr>
        <p:blipFill>
          <a:blip r:embed="rId3"/>
          <a:stretch>
            <a:fillRect/>
          </a:stretch>
        </p:blipFill>
        <p:spPr>
          <a:xfrm>
            <a:off x="1124751" y="747695"/>
            <a:ext cx="6009598" cy="3586756"/>
          </a:xfrm>
          <a:prstGeom prst="rect">
            <a:avLst/>
          </a:prstGeom>
        </p:spPr>
      </p:pic>
    </p:spTree>
    <p:extLst>
      <p:ext uri="{BB962C8B-B14F-4D97-AF65-F5344CB8AC3E}">
        <p14:creationId xmlns:p14="http://schemas.microsoft.com/office/powerpoint/2010/main" val="320723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Google Shape;737;p26"/>
          <p:cNvSpPr txBox="1">
            <a:spLocks noGrp="1"/>
          </p:cNvSpPr>
          <p:nvPr>
            <p:ph type="title" idx="4294967295"/>
          </p:nvPr>
        </p:nvSpPr>
        <p:spPr>
          <a:xfrm>
            <a:off x="1567200" y="0"/>
            <a:ext cx="60096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500" b="1" dirty="0">
                <a:solidFill>
                  <a:schemeClr val="accent1">
                    <a:lumMod val="50000"/>
                  </a:schemeClr>
                </a:solidFill>
                <a:latin typeface="Calibri" panose="020F0502020204030204" pitchFamily="34" charset="0"/>
                <a:cs typeface="Calibri" panose="020F0502020204030204" pitchFamily="34" charset="0"/>
              </a:rPr>
              <a:t>Correlation</a:t>
            </a:r>
            <a:endParaRPr sz="2500" b="1" dirty="0">
              <a:solidFill>
                <a:schemeClr val="accent1">
                  <a:lumMod val="50000"/>
                </a:schemeClr>
              </a:solidFill>
              <a:latin typeface="Calibri" panose="020F0502020204030204" pitchFamily="34" charset="0"/>
              <a:cs typeface="Calibri" panose="020F0502020204030204" pitchFamily="34" charset="0"/>
            </a:endParaRPr>
          </a:p>
        </p:txBody>
      </p:sp>
      <p:sp>
        <p:nvSpPr>
          <p:cNvPr id="745" name="Google Shape;745;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TextBox 3">
            <a:extLst>
              <a:ext uri="{FF2B5EF4-FFF2-40B4-BE49-F238E27FC236}">
                <a16:creationId xmlns:a16="http://schemas.microsoft.com/office/drawing/2014/main" id="{5FEA429A-4502-441A-9A91-4E28D90D59FF}"/>
              </a:ext>
            </a:extLst>
          </p:cNvPr>
          <p:cNvSpPr txBox="1"/>
          <p:nvPr/>
        </p:nvSpPr>
        <p:spPr>
          <a:xfrm>
            <a:off x="766916" y="796413"/>
            <a:ext cx="1614949" cy="2400657"/>
          </a:xfrm>
          <a:prstGeom prst="rect">
            <a:avLst/>
          </a:prstGeom>
          <a:noFill/>
        </p:spPr>
        <p:txBody>
          <a:bodyPr wrap="square" rtlCol="0">
            <a:spAutoFit/>
          </a:bodyPr>
          <a:lstStyle/>
          <a:p>
            <a:endParaRPr lang="en-US" sz="1500" dirty="0">
              <a:solidFill>
                <a:schemeClr val="accent1">
                  <a:lumMod val="50000"/>
                </a:schemeClr>
              </a:solidFill>
              <a:latin typeface="Calibri" panose="020F0502020204030204" pitchFamily="34" charset="0"/>
              <a:cs typeface="Calibri" panose="020F0502020204030204" pitchFamily="34" charset="0"/>
            </a:endParaRPr>
          </a:p>
          <a:p>
            <a:r>
              <a:rPr lang="en-US" sz="1500" dirty="0">
                <a:solidFill>
                  <a:schemeClr val="accent1">
                    <a:lumMod val="50000"/>
                  </a:schemeClr>
                </a:solidFill>
                <a:latin typeface="Calibri" panose="020F0502020204030204" pitchFamily="34" charset="0"/>
                <a:cs typeface="Calibri" panose="020F0502020204030204" pitchFamily="34" charset="0"/>
              </a:rPr>
              <a:t>Total Bags is highly co-related to Small Bags. </a:t>
            </a:r>
          </a:p>
          <a:p>
            <a:endParaRPr lang="en-US" sz="1500" dirty="0">
              <a:solidFill>
                <a:schemeClr val="accent1">
                  <a:lumMod val="50000"/>
                </a:schemeClr>
              </a:solidFill>
              <a:latin typeface="Calibri" panose="020F0502020204030204" pitchFamily="34" charset="0"/>
              <a:cs typeface="Calibri" panose="020F0502020204030204" pitchFamily="34" charset="0"/>
            </a:endParaRPr>
          </a:p>
          <a:p>
            <a:endParaRPr lang="en-US" sz="1500" dirty="0">
              <a:solidFill>
                <a:schemeClr val="accent1">
                  <a:lumMod val="50000"/>
                </a:schemeClr>
              </a:solidFill>
              <a:latin typeface="Calibri" panose="020F0502020204030204" pitchFamily="34" charset="0"/>
              <a:cs typeface="Calibri" panose="020F0502020204030204" pitchFamily="34" charset="0"/>
            </a:endParaRPr>
          </a:p>
          <a:p>
            <a:r>
              <a:rPr lang="en-US" sz="1500" dirty="0">
                <a:solidFill>
                  <a:schemeClr val="accent1">
                    <a:lumMod val="50000"/>
                  </a:schemeClr>
                </a:solidFill>
                <a:latin typeface="Calibri" panose="020F0502020204030204" pitchFamily="34" charset="0"/>
                <a:cs typeface="Calibri" panose="020F0502020204030204" pitchFamily="34" charset="0"/>
              </a:rPr>
              <a:t>The correlation between the Average Price and 4046 is very low.</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56C2D64-2268-436E-946A-9DB5CE8137CE}"/>
              </a:ext>
            </a:extLst>
          </p:cNvPr>
          <p:cNvPicPr>
            <a:picLocks noChangeAspect="1"/>
          </p:cNvPicPr>
          <p:nvPr/>
        </p:nvPicPr>
        <p:blipFill>
          <a:blip r:embed="rId3"/>
          <a:stretch>
            <a:fillRect/>
          </a:stretch>
        </p:blipFill>
        <p:spPr>
          <a:xfrm>
            <a:off x="2748582" y="701399"/>
            <a:ext cx="6009600" cy="3590382"/>
          </a:xfrm>
          <a:prstGeom prst="rect">
            <a:avLst/>
          </a:prstGeom>
        </p:spPr>
      </p:pic>
    </p:spTree>
    <p:extLst>
      <p:ext uri="{BB962C8B-B14F-4D97-AF65-F5344CB8AC3E}">
        <p14:creationId xmlns:p14="http://schemas.microsoft.com/office/powerpoint/2010/main" val="393159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TextBox 6">
            <a:extLst>
              <a:ext uri="{FF2B5EF4-FFF2-40B4-BE49-F238E27FC236}">
                <a16:creationId xmlns:a16="http://schemas.microsoft.com/office/drawing/2014/main" id="{32C7A067-8392-4881-B99E-E2EB705A94F5}"/>
              </a:ext>
            </a:extLst>
          </p:cNvPr>
          <p:cNvSpPr txBox="1"/>
          <p:nvPr/>
        </p:nvSpPr>
        <p:spPr>
          <a:xfrm>
            <a:off x="884903" y="4380747"/>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It very clear that "Day" is close to 0 co-relation</a:t>
            </a:r>
          </a:p>
          <a:p>
            <a:r>
              <a:rPr lang="en-US" sz="1500" dirty="0">
                <a:solidFill>
                  <a:schemeClr val="accent1">
                    <a:lumMod val="50000"/>
                  </a:schemeClr>
                </a:solidFill>
                <a:latin typeface="Calibri" panose="020F0502020204030204" pitchFamily="34" charset="0"/>
                <a:cs typeface="Calibri" panose="020F0502020204030204" pitchFamily="34" charset="0"/>
              </a:rPr>
              <a:t>All the Features have positive or a negative co-relation</a:t>
            </a:r>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12" name="Google Shape;737;p26">
            <a:extLst>
              <a:ext uri="{FF2B5EF4-FFF2-40B4-BE49-F238E27FC236}">
                <a16:creationId xmlns:a16="http://schemas.microsoft.com/office/drawing/2014/main" id="{A7E34563-4092-417D-A291-5751ECC0C6C3}"/>
              </a:ext>
            </a:extLst>
          </p:cNvPr>
          <p:cNvSpPr txBox="1">
            <a:spLocks/>
          </p:cNvSpPr>
          <p:nvPr/>
        </p:nvSpPr>
        <p:spPr>
          <a:xfrm>
            <a:off x="1567200" y="0"/>
            <a:ext cx="6009600" cy="70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Correlation with Variable</a:t>
            </a:r>
          </a:p>
        </p:txBody>
      </p:sp>
      <p:pic>
        <p:nvPicPr>
          <p:cNvPr id="4" name="Picture 3">
            <a:extLst>
              <a:ext uri="{FF2B5EF4-FFF2-40B4-BE49-F238E27FC236}">
                <a16:creationId xmlns:a16="http://schemas.microsoft.com/office/drawing/2014/main" id="{E71D8F68-EAC7-44AA-9D45-907B3843267F}"/>
              </a:ext>
            </a:extLst>
          </p:cNvPr>
          <p:cNvPicPr>
            <a:picLocks noChangeAspect="1"/>
          </p:cNvPicPr>
          <p:nvPr/>
        </p:nvPicPr>
        <p:blipFill>
          <a:blip r:embed="rId3"/>
          <a:stretch>
            <a:fillRect/>
          </a:stretch>
        </p:blipFill>
        <p:spPr>
          <a:xfrm>
            <a:off x="663677" y="921774"/>
            <a:ext cx="7816646" cy="3299952"/>
          </a:xfrm>
          <a:prstGeom prst="rect">
            <a:avLst/>
          </a:prstGeom>
        </p:spPr>
      </p:pic>
    </p:spTree>
    <p:extLst>
      <p:ext uri="{BB962C8B-B14F-4D97-AF65-F5344CB8AC3E}">
        <p14:creationId xmlns:p14="http://schemas.microsoft.com/office/powerpoint/2010/main" val="13993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Google Shape;737;p26"/>
          <p:cNvSpPr txBox="1">
            <a:spLocks noGrp="1"/>
          </p:cNvSpPr>
          <p:nvPr>
            <p:ph type="title" idx="4294967295"/>
          </p:nvPr>
        </p:nvSpPr>
        <p:spPr>
          <a:xfrm>
            <a:off x="1567200" y="0"/>
            <a:ext cx="6009600" cy="701400"/>
          </a:xfrm>
          <a:prstGeom prst="rect">
            <a:avLst/>
          </a:prstGeom>
        </p:spPr>
        <p:txBody>
          <a:bodyPr spcFirstLastPara="1" wrap="square" lIns="91425" tIns="91425" rIns="91425" bIns="91425" anchor="b" anchorCtr="0">
            <a:noAutofit/>
          </a:body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Handling Outlier</a:t>
            </a:r>
            <a:endParaRPr sz="2500" b="1" dirty="0">
              <a:solidFill>
                <a:schemeClr val="accent1">
                  <a:lumMod val="50000"/>
                </a:schemeClr>
              </a:solidFill>
              <a:latin typeface="Calibri" panose="020F0502020204030204" pitchFamily="34" charset="0"/>
              <a:cs typeface="Calibri" panose="020F0502020204030204" pitchFamily="34" charset="0"/>
            </a:endParaRPr>
          </a:p>
        </p:txBody>
      </p:sp>
      <p:sp>
        <p:nvSpPr>
          <p:cNvPr id="745" name="Google Shape;745;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TextBox 3">
            <a:extLst>
              <a:ext uri="{FF2B5EF4-FFF2-40B4-BE49-F238E27FC236}">
                <a16:creationId xmlns:a16="http://schemas.microsoft.com/office/drawing/2014/main" id="{5FEA429A-4502-441A-9A91-4E28D90D59FF}"/>
              </a:ext>
            </a:extLst>
          </p:cNvPr>
          <p:cNvSpPr txBox="1"/>
          <p:nvPr/>
        </p:nvSpPr>
        <p:spPr>
          <a:xfrm>
            <a:off x="766916" y="796413"/>
            <a:ext cx="2086897" cy="3554819"/>
          </a:xfrm>
          <a:prstGeom prst="rect">
            <a:avLst/>
          </a:prstGeom>
          <a:noFill/>
        </p:spPr>
        <p:txBody>
          <a:bodyPr wrap="square" rtlCol="0">
            <a:spAutoFit/>
          </a:bodyPr>
          <a:lstStyle/>
          <a:p>
            <a:pPr algn="l">
              <a:buFont typeface="Arial" panose="020B0604020202020204" pitchFamily="34" charset="0"/>
              <a:buChar char="•"/>
            </a:pPr>
            <a:r>
              <a:rPr lang="en-US" sz="1500" dirty="0">
                <a:solidFill>
                  <a:schemeClr val="accent1">
                    <a:lumMod val="50000"/>
                  </a:schemeClr>
                </a:solidFill>
                <a:latin typeface="Calibri" panose="020F0502020204030204" pitchFamily="34" charset="0"/>
                <a:cs typeface="Calibri" panose="020F0502020204030204" pitchFamily="34" charset="0"/>
              </a:rPr>
              <a:t>From this image we can see that there are number of black dots in most of the column which are referring to the outliers, so it means most of the data are outside the distribution.</a:t>
            </a:r>
          </a:p>
          <a:p>
            <a:pPr algn="l">
              <a:buFont typeface="Arial" panose="020B0604020202020204" pitchFamily="34" charset="0"/>
              <a:buChar char="•"/>
            </a:pPr>
            <a:endParaRPr lang="en-US" sz="1500" dirty="0">
              <a:solidFill>
                <a:schemeClr val="accent1">
                  <a:lumMod val="50000"/>
                </a:schemeClr>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500" dirty="0">
                <a:solidFill>
                  <a:schemeClr val="accent1">
                    <a:lumMod val="50000"/>
                  </a:schemeClr>
                </a:solidFill>
                <a:latin typeface="Calibri" panose="020F0502020204030204" pitchFamily="34" charset="0"/>
                <a:cs typeface="Calibri" panose="020F0502020204030204" pitchFamily="34" charset="0"/>
              </a:rPr>
              <a:t>The second step is to remove the outliers, there are different way to remove the outliers that are find the IQR, Zscore values</a:t>
            </a:r>
          </a:p>
        </p:txBody>
      </p:sp>
      <p:pic>
        <p:nvPicPr>
          <p:cNvPr id="3" name="Picture 2">
            <a:extLst>
              <a:ext uri="{FF2B5EF4-FFF2-40B4-BE49-F238E27FC236}">
                <a16:creationId xmlns:a16="http://schemas.microsoft.com/office/drawing/2014/main" id="{52EC2901-73E2-457A-946E-6DB7C0ECC27F}"/>
              </a:ext>
            </a:extLst>
          </p:cNvPr>
          <p:cNvPicPr>
            <a:picLocks noChangeAspect="1"/>
          </p:cNvPicPr>
          <p:nvPr/>
        </p:nvPicPr>
        <p:blipFill>
          <a:blip r:embed="rId3"/>
          <a:stretch>
            <a:fillRect/>
          </a:stretch>
        </p:blipFill>
        <p:spPr>
          <a:xfrm>
            <a:off x="2853813" y="701400"/>
            <a:ext cx="5953052" cy="3413400"/>
          </a:xfrm>
          <a:prstGeom prst="rect">
            <a:avLst/>
          </a:prstGeom>
        </p:spPr>
      </p:pic>
    </p:spTree>
    <p:extLst>
      <p:ext uri="{BB962C8B-B14F-4D97-AF65-F5344CB8AC3E}">
        <p14:creationId xmlns:p14="http://schemas.microsoft.com/office/powerpoint/2010/main" val="121437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TextBox 6">
            <a:extLst>
              <a:ext uri="{FF2B5EF4-FFF2-40B4-BE49-F238E27FC236}">
                <a16:creationId xmlns:a16="http://schemas.microsoft.com/office/drawing/2014/main" id="{32C7A067-8392-4881-B99E-E2EB705A94F5}"/>
              </a:ext>
            </a:extLst>
          </p:cNvPr>
          <p:cNvSpPr txBox="1"/>
          <p:nvPr/>
        </p:nvSpPr>
        <p:spPr>
          <a:xfrm>
            <a:off x="317090" y="214725"/>
            <a:ext cx="8568813" cy="4016484"/>
          </a:xfrm>
          <a:prstGeom prst="rect">
            <a:avLst/>
          </a:prstGeom>
          <a:noFill/>
        </p:spPr>
        <p:txBody>
          <a:bodyPr wrap="square" rtlCol="0">
            <a:spAutoFit/>
          </a:bodyPr>
          <a:lstStyle/>
          <a:p>
            <a:pPr algn="l"/>
            <a:r>
              <a:rPr lang="en-US" sz="1500" b="1" dirty="0">
                <a:solidFill>
                  <a:schemeClr val="accent1">
                    <a:lumMod val="50000"/>
                  </a:schemeClr>
                </a:solidFill>
                <a:latin typeface="Calibri" panose="020F0502020204030204" pitchFamily="34" charset="0"/>
                <a:cs typeface="Calibri" panose="020F0502020204030204" pitchFamily="34" charset="0"/>
              </a:rPr>
              <a:t>Z Score </a:t>
            </a:r>
          </a:p>
          <a:p>
            <a:pPr algn="l">
              <a:buFont typeface="Arial" panose="020B0604020202020204" pitchFamily="34" charset="0"/>
              <a:buChar char="•"/>
            </a:pPr>
            <a:r>
              <a:rPr lang="en-US" sz="1500" b="0" i="0" dirty="0">
                <a:solidFill>
                  <a:schemeClr val="accent1">
                    <a:lumMod val="50000"/>
                  </a:schemeClr>
                </a:solidFill>
                <a:effectLst/>
                <a:latin typeface="Calibri" panose="020F0502020204030204" pitchFamily="34" charset="0"/>
                <a:cs typeface="Calibri" panose="020F0502020204030204" pitchFamily="34" charset="0"/>
              </a:rPr>
              <a:t>We find the zscore value and then we have decided to make one threshold value as 3 which is standard of industry recommend value</a:t>
            </a:r>
          </a:p>
          <a:p>
            <a:pPr algn="l">
              <a:buFont typeface="Arial" panose="020B0604020202020204" pitchFamily="34" charset="0"/>
              <a:buChar char="•"/>
            </a:pPr>
            <a:r>
              <a:rPr lang="en-US" sz="1500" b="0" i="0" dirty="0">
                <a:solidFill>
                  <a:schemeClr val="accent1">
                    <a:lumMod val="50000"/>
                  </a:schemeClr>
                </a:solidFill>
                <a:effectLst/>
                <a:latin typeface="Calibri" panose="020F0502020204030204" pitchFamily="34" charset="0"/>
                <a:cs typeface="Calibri" panose="020F0502020204030204" pitchFamily="34" charset="0"/>
              </a:rPr>
              <a:t>We removed all the outliers which zscore value is greater than 3</a:t>
            </a:r>
          </a:p>
          <a:p>
            <a:pPr algn="l">
              <a:buFont typeface="Arial" panose="020B0604020202020204" pitchFamily="34" charset="0"/>
              <a:buChar char="•"/>
            </a:pPr>
            <a:r>
              <a:rPr lang="en-US" sz="1500" b="0" i="0" dirty="0">
                <a:solidFill>
                  <a:schemeClr val="accent1">
                    <a:lumMod val="50000"/>
                  </a:schemeClr>
                </a:solidFill>
                <a:effectLst/>
                <a:latin typeface="Calibri" panose="020F0502020204030204" pitchFamily="34" charset="0"/>
                <a:cs typeface="Calibri" panose="020F0502020204030204" pitchFamily="34" charset="0"/>
              </a:rPr>
              <a:t>After removing the outlier finally there are 17651 rows and 14 columns presents in the data set.</a:t>
            </a:r>
          </a:p>
          <a:p>
            <a:pPr algn="l"/>
            <a:endParaRPr lang="en-US" sz="1500" b="0" i="0" dirty="0">
              <a:solidFill>
                <a:schemeClr val="accent1">
                  <a:lumMod val="50000"/>
                </a:schemeClr>
              </a:solidFill>
              <a:effectLst/>
              <a:latin typeface="Calibri" panose="020F0502020204030204" pitchFamily="34" charset="0"/>
              <a:cs typeface="Calibri" panose="020F0502020204030204" pitchFamily="34" charset="0"/>
            </a:endParaRPr>
          </a:p>
          <a:p>
            <a:pPr algn="l"/>
            <a:r>
              <a:rPr lang="en-US" sz="1500" b="1" dirty="0">
                <a:solidFill>
                  <a:schemeClr val="accent1">
                    <a:lumMod val="50000"/>
                  </a:schemeClr>
                </a:solidFill>
                <a:latin typeface="Calibri" panose="020F0502020204030204" pitchFamily="34" charset="0"/>
                <a:cs typeface="Calibri" panose="020F0502020204030204" pitchFamily="34" charset="0"/>
              </a:rPr>
              <a:t>Skewness</a:t>
            </a:r>
          </a:p>
          <a:p>
            <a:pPr algn="l">
              <a:buFont typeface="Arial" panose="020B0604020202020204" pitchFamily="34" charset="0"/>
              <a:buChar char="•"/>
            </a:pPr>
            <a:r>
              <a:rPr lang="en-US" sz="1500" b="0" i="0" dirty="0">
                <a:solidFill>
                  <a:schemeClr val="accent1">
                    <a:lumMod val="50000"/>
                  </a:schemeClr>
                </a:solidFill>
                <a:effectLst/>
                <a:latin typeface="Calibri" panose="020F0502020204030204" pitchFamily="34" charset="0"/>
                <a:cs typeface="Calibri" panose="020F0502020204030204" pitchFamily="34" charset="0"/>
              </a:rPr>
              <a:t>We first calculated the skew value and see some of the column skew value are far from zero</a:t>
            </a:r>
          </a:p>
          <a:p>
            <a:pPr algn="l">
              <a:buFont typeface="Arial" panose="020B0604020202020204" pitchFamily="34" charset="0"/>
              <a:buChar char="•"/>
            </a:pPr>
            <a:r>
              <a:rPr lang="en-US" sz="1500" b="0" i="0" dirty="0">
                <a:solidFill>
                  <a:schemeClr val="accent1">
                    <a:lumMod val="50000"/>
                  </a:schemeClr>
                </a:solidFill>
                <a:effectLst/>
                <a:latin typeface="Calibri" panose="020F0502020204030204" pitchFamily="34" charset="0"/>
                <a:cs typeface="Calibri" panose="020F0502020204030204" pitchFamily="34" charset="0"/>
              </a:rPr>
              <a:t>The best skew value for normally distribution is very close to zero, so we used “log1p” method to make the skew value near to zero</a:t>
            </a:r>
          </a:p>
          <a:p>
            <a:pPr algn="l">
              <a:buFont typeface="Arial" panose="020B0604020202020204" pitchFamily="34" charset="0"/>
              <a:buChar char="•"/>
            </a:pPr>
            <a:r>
              <a:rPr lang="en-US" sz="1500" b="0" i="0" dirty="0">
                <a:solidFill>
                  <a:schemeClr val="accent1">
                    <a:lumMod val="50000"/>
                  </a:schemeClr>
                </a:solidFill>
                <a:effectLst/>
                <a:latin typeface="Calibri" panose="020F0502020204030204" pitchFamily="34" charset="0"/>
                <a:cs typeface="Calibri" panose="020F0502020204030204" pitchFamily="34" charset="0"/>
              </a:rPr>
              <a:t>Making the skewness value near to zero will help to get better score</a:t>
            </a:r>
          </a:p>
          <a:p>
            <a:pPr algn="l">
              <a:buFont typeface="Arial" panose="020B0604020202020204" pitchFamily="34" charset="0"/>
              <a:buChar char="•"/>
            </a:pPr>
            <a:endParaRPr lang="en-US" sz="1500" b="0" i="0" dirty="0">
              <a:solidFill>
                <a:schemeClr val="accent1">
                  <a:lumMod val="50000"/>
                </a:schemeClr>
              </a:solidFill>
              <a:effectLst/>
              <a:latin typeface="Calibri" panose="020F0502020204030204" pitchFamily="34" charset="0"/>
              <a:cs typeface="Calibri" panose="020F0502020204030204" pitchFamily="34" charset="0"/>
            </a:endParaRPr>
          </a:p>
          <a:p>
            <a:r>
              <a:rPr lang="en-IN" sz="1500" b="1" dirty="0">
                <a:solidFill>
                  <a:schemeClr val="accent1">
                    <a:lumMod val="50000"/>
                  </a:schemeClr>
                </a:solidFill>
                <a:latin typeface="Calibri" panose="020F0502020204030204" pitchFamily="34" charset="0"/>
                <a:cs typeface="Calibri" panose="020F0502020204030204" pitchFamily="34" charset="0"/>
              </a:rPr>
              <a:t>Label Encoding</a:t>
            </a:r>
          </a:p>
          <a:p>
            <a:pPr algn="l">
              <a:buFont typeface="Arial" panose="020B0604020202020204" pitchFamily="34" charset="0"/>
              <a:buChar char="•"/>
            </a:pPr>
            <a:r>
              <a:rPr lang="en-US" sz="1500" dirty="0">
                <a:solidFill>
                  <a:schemeClr val="accent1">
                    <a:lumMod val="50000"/>
                  </a:schemeClr>
                </a:solidFill>
                <a:latin typeface="Calibri" panose="020F0502020204030204" pitchFamily="34" charset="0"/>
                <a:cs typeface="Calibri" panose="020F0502020204030204" pitchFamily="34" charset="0"/>
              </a:rPr>
              <a:t>We have converted Region, Year  and Type to numerical form</a:t>
            </a:r>
          </a:p>
          <a:p>
            <a:pPr algn="l">
              <a:buFont typeface="Arial" panose="020B0604020202020204" pitchFamily="34" charset="0"/>
              <a:buChar char="•"/>
            </a:pPr>
            <a:endParaRPr lang="en-US" sz="1500" b="1" dirty="0">
              <a:solidFill>
                <a:schemeClr val="accent1">
                  <a:lumMod val="50000"/>
                </a:schemeClr>
              </a:solidFill>
              <a:latin typeface="Calibri" panose="020F0502020204030204" pitchFamily="34" charset="0"/>
              <a:cs typeface="Calibri" panose="020F0502020204030204" pitchFamily="34" charset="0"/>
            </a:endParaRPr>
          </a:p>
          <a:p>
            <a:r>
              <a:rPr lang="en-US" sz="1500" b="1" dirty="0">
                <a:solidFill>
                  <a:schemeClr val="accent1">
                    <a:lumMod val="50000"/>
                  </a:schemeClr>
                </a:solidFill>
                <a:latin typeface="Calibri" panose="020F0502020204030204" pitchFamily="34" charset="0"/>
                <a:cs typeface="Calibri" panose="020F0502020204030204" pitchFamily="34" charset="0"/>
              </a:rPr>
              <a:t>Dropping Date, Month and Day Column</a:t>
            </a:r>
          </a:p>
          <a:p>
            <a:pPr algn="l">
              <a:buFont typeface="Arial" panose="020B0604020202020204" pitchFamily="34" charset="0"/>
              <a:buChar char="•"/>
            </a:pPr>
            <a:r>
              <a:rPr lang="en-US" sz="1500" dirty="0">
                <a:solidFill>
                  <a:schemeClr val="accent1">
                    <a:lumMod val="50000"/>
                  </a:schemeClr>
                </a:solidFill>
                <a:latin typeface="Calibri" panose="020F0502020204030204" pitchFamily="34" charset="0"/>
                <a:cs typeface="Calibri" panose="020F0502020204030204" pitchFamily="34" charset="0"/>
              </a:rPr>
              <a:t>We have removed Date, Month and Day column</a:t>
            </a:r>
            <a:endParaRPr lang="en-US" sz="1500" b="0" i="0" dirty="0">
              <a:solidFill>
                <a:schemeClr val="accent1">
                  <a:lumMod val="50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320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3"/>
          <p:cNvSpPr txBox="1">
            <a:spLocks noGrp="1"/>
          </p:cNvSpPr>
          <p:nvPr>
            <p:ph type="title" idx="4294967295"/>
          </p:nvPr>
        </p:nvSpPr>
        <p:spPr>
          <a:xfrm>
            <a:off x="1157322" y="2175384"/>
            <a:ext cx="6585581" cy="1779003"/>
          </a:xfrm>
          <a:prstGeom prst="rect">
            <a:avLst/>
          </a:prstGeom>
        </p:spPr>
        <p:txBody>
          <a:bodyPr spcFirstLastPara="1" wrap="square" lIns="91425" tIns="91425" rIns="91425" bIns="91425" anchor="b" anchorCtr="0">
            <a:noAutofit/>
          </a:bodyPr>
          <a:lstStyle/>
          <a:p>
            <a:r>
              <a:rPr lang="en-IN" sz="4000" b="1" u="sng" dirty="0">
                <a:solidFill>
                  <a:schemeClr val="bg1">
                    <a:lumMod val="85000"/>
                  </a:schemeClr>
                </a:solidFill>
                <a:latin typeface="Calibri" panose="020F0502020204030204" pitchFamily="34" charset="0"/>
                <a:cs typeface="Calibri" panose="020F0502020204030204" pitchFamily="34" charset="0"/>
              </a:rPr>
              <a:t>Data Set Machine Learning</a:t>
            </a:r>
          </a:p>
        </p:txBody>
      </p:sp>
      <p:sp>
        <p:nvSpPr>
          <p:cNvPr id="715" name="Google Shape;71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101992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8" name="Google Shape;808;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pic>
        <p:nvPicPr>
          <p:cNvPr id="7" name="Picture 2" descr="Image result for machine learning supervised learning algorithms">
            <a:extLst>
              <a:ext uri="{FF2B5EF4-FFF2-40B4-BE49-F238E27FC236}">
                <a16:creationId xmlns:a16="http://schemas.microsoft.com/office/drawing/2014/main" id="{BAFA13F6-E9F8-49DE-B354-B1DEC7809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64" y="368546"/>
            <a:ext cx="3215408" cy="18649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495ADD2-9810-4429-9B65-8E6A3D6C90D1}"/>
              </a:ext>
            </a:extLst>
          </p:cNvPr>
          <p:cNvPicPr>
            <a:picLocks noChangeAspect="1"/>
          </p:cNvPicPr>
          <p:nvPr/>
        </p:nvPicPr>
        <p:blipFill>
          <a:blip r:embed="rId4"/>
          <a:stretch>
            <a:fillRect/>
          </a:stretch>
        </p:blipFill>
        <p:spPr>
          <a:xfrm>
            <a:off x="744664" y="2306910"/>
            <a:ext cx="3215408" cy="1818734"/>
          </a:xfrm>
          <a:prstGeom prst="rect">
            <a:avLst/>
          </a:prstGeom>
        </p:spPr>
      </p:pic>
      <p:graphicFrame>
        <p:nvGraphicFramePr>
          <p:cNvPr id="2" name="Diagram 1">
            <a:extLst>
              <a:ext uri="{FF2B5EF4-FFF2-40B4-BE49-F238E27FC236}">
                <a16:creationId xmlns:a16="http://schemas.microsoft.com/office/drawing/2014/main" id="{F77A38FB-C632-4B97-B518-05C50338B7C2}"/>
              </a:ext>
            </a:extLst>
          </p:cNvPr>
          <p:cNvGraphicFramePr/>
          <p:nvPr>
            <p:extLst>
              <p:ext uri="{D42A27DB-BD31-4B8C-83A1-F6EECF244321}">
                <p14:modId xmlns:p14="http://schemas.microsoft.com/office/powerpoint/2010/main" val="4119917366"/>
              </p:ext>
            </p:extLst>
          </p:nvPr>
        </p:nvGraphicFramePr>
        <p:xfrm>
          <a:off x="4383630" y="368546"/>
          <a:ext cx="4407193" cy="18466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8" name="Google Shape;808;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10" name="TextBox 9">
            <a:extLst>
              <a:ext uri="{FF2B5EF4-FFF2-40B4-BE49-F238E27FC236}">
                <a16:creationId xmlns:a16="http://schemas.microsoft.com/office/drawing/2014/main" id="{ABC6EBB0-1135-4044-8830-7BBD94A897CA}"/>
              </a:ext>
            </a:extLst>
          </p:cNvPr>
          <p:cNvSpPr txBox="1"/>
          <p:nvPr/>
        </p:nvSpPr>
        <p:spPr>
          <a:xfrm>
            <a:off x="612058" y="420165"/>
            <a:ext cx="7919884" cy="4678204"/>
          </a:xfrm>
          <a:prstGeom prst="rect">
            <a:avLst/>
          </a:prstGeom>
          <a:noFill/>
        </p:spPr>
        <p:txBody>
          <a:bodyPr wrap="square" rtlCol="0">
            <a:spAutoFit/>
          </a:bodyPr>
          <a:lstStyle/>
          <a:p>
            <a:r>
              <a:rPr lang="en-IN" sz="2500" b="1" u="sng" dirty="0">
                <a:solidFill>
                  <a:schemeClr val="accent1">
                    <a:lumMod val="50000"/>
                  </a:schemeClr>
                </a:solidFill>
                <a:latin typeface="Calibri" panose="020F0502020204030204" pitchFamily="34" charset="0"/>
                <a:cs typeface="Calibri" panose="020F0502020204030204" pitchFamily="34" charset="0"/>
              </a:rPr>
              <a:t>Train &amp; Test Data</a:t>
            </a:r>
          </a:p>
          <a:p>
            <a:r>
              <a:rPr lang="en-IN" sz="2000" u="sng" dirty="0">
                <a:solidFill>
                  <a:schemeClr val="accent1">
                    <a:lumMod val="50000"/>
                  </a:schemeClr>
                </a:solidFill>
                <a:latin typeface="Calibri" panose="020F0502020204030204" pitchFamily="34" charset="0"/>
                <a:cs typeface="Calibri" panose="020F0502020204030204" pitchFamily="34" charset="0"/>
              </a:rPr>
              <a:t>Features &amp; Target</a:t>
            </a:r>
          </a:p>
          <a:p>
            <a:endParaRPr lang="en-IN" dirty="0"/>
          </a:p>
          <a:p>
            <a:pPr marL="285750" indent="-285750">
              <a:buFont typeface="Arial" panose="020B0604020202020204" pitchFamily="34" charset="0"/>
              <a:buChar char="•"/>
            </a:pPr>
            <a:r>
              <a:rPr lang="en-IN" sz="1500" dirty="0">
                <a:solidFill>
                  <a:schemeClr val="accent2">
                    <a:lumMod val="50000"/>
                  </a:schemeClr>
                </a:solidFill>
              </a:rPr>
              <a:t>features = ['Total Volume', '4046', '4225', '4770', 'Total Bags', 'Small Bags', 'Large Bags', 'XLarge Bags', ‘type’, 'year', 'region']        </a:t>
            </a:r>
          </a:p>
          <a:p>
            <a:pPr marL="285750" indent="-285750">
              <a:buFont typeface="Arial" panose="020B0604020202020204" pitchFamily="34" charset="0"/>
              <a:buChar char="•"/>
            </a:pPr>
            <a:r>
              <a:rPr lang="en-IN" sz="1500" dirty="0">
                <a:solidFill>
                  <a:schemeClr val="accent2">
                    <a:lumMod val="50000"/>
                  </a:schemeClr>
                </a:solidFill>
              </a:rPr>
              <a:t>target = ['</a:t>
            </a:r>
            <a:r>
              <a:rPr lang="en-IN" sz="1500" dirty="0" err="1">
                <a:solidFill>
                  <a:schemeClr val="accent2">
                    <a:lumMod val="50000"/>
                  </a:schemeClr>
                </a:solidFill>
              </a:rPr>
              <a:t>AveragePrice</a:t>
            </a:r>
            <a:r>
              <a:rPr lang="en-IN" sz="1500" dirty="0">
                <a:solidFill>
                  <a:schemeClr val="accent2">
                    <a:lumMod val="50000"/>
                  </a:schemeClr>
                </a:solidFill>
              </a:rPr>
              <a:t>’]</a:t>
            </a:r>
          </a:p>
          <a:p>
            <a:endParaRPr lang="en-IN" sz="2000" u="sng" dirty="0">
              <a:solidFill>
                <a:schemeClr val="accent1">
                  <a:lumMod val="50000"/>
                </a:schemeClr>
              </a:solidFill>
              <a:latin typeface="Calibri" panose="020F0502020204030204" pitchFamily="34" charset="0"/>
              <a:cs typeface="Calibri" panose="020F0502020204030204" pitchFamily="34" charset="0"/>
            </a:endParaRPr>
          </a:p>
          <a:p>
            <a:r>
              <a:rPr lang="en-IN" sz="2000" u="sng" dirty="0">
                <a:solidFill>
                  <a:schemeClr val="accent1">
                    <a:lumMod val="50000"/>
                  </a:schemeClr>
                </a:solidFill>
                <a:latin typeface="Calibri" panose="020F0502020204030204" pitchFamily="34" charset="0"/>
                <a:cs typeface="Calibri" panose="020F0502020204030204" pitchFamily="34" charset="0"/>
              </a:rPr>
              <a:t>Test –Set 20%: Shape of Train &amp; Test Set</a:t>
            </a:r>
          </a:p>
          <a:p>
            <a:endParaRPr lang="en-IN" sz="1500" dirty="0">
              <a:solidFill>
                <a:schemeClr val="accent2">
                  <a:lumMod val="50000"/>
                </a:schemeClr>
              </a:solidFill>
            </a:endParaRPr>
          </a:p>
          <a:p>
            <a:pPr lvl="0" eaLnBrk="0" fontAlgn="base" hangingPunct="0">
              <a:spcBef>
                <a:spcPct val="0"/>
              </a:spcBef>
              <a:spcAft>
                <a:spcPct val="0"/>
              </a:spcAft>
              <a:buClrTx/>
            </a:pPr>
            <a:r>
              <a:rPr lang="en-US" altLang="en-US" sz="1500" dirty="0">
                <a:solidFill>
                  <a:schemeClr val="accent2">
                    <a:lumMod val="50000"/>
                  </a:schemeClr>
                </a:solidFill>
              </a:rPr>
              <a:t>Train cases as below </a:t>
            </a:r>
          </a:p>
          <a:p>
            <a:pPr lvl="0" eaLnBrk="0" fontAlgn="base" hangingPunct="0">
              <a:spcBef>
                <a:spcPct val="0"/>
              </a:spcBef>
              <a:spcAft>
                <a:spcPct val="0"/>
              </a:spcAft>
              <a:buClrTx/>
            </a:pPr>
            <a:r>
              <a:rPr lang="en-US" altLang="en-US" sz="1500" dirty="0">
                <a:solidFill>
                  <a:schemeClr val="accent2">
                    <a:lumMod val="50000"/>
                  </a:schemeClr>
                </a:solidFill>
              </a:rPr>
              <a:t> </a:t>
            </a:r>
            <a:r>
              <a:rPr lang="en-US" altLang="en-US" sz="1500" dirty="0" err="1">
                <a:solidFill>
                  <a:schemeClr val="accent2">
                    <a:lumMod val="50000"/>
                  </a:schemeClr>
                </a:solidFill>
              </a:rPr>
              <a:t>x_train</a:t>
            </a:r>
            <a:r>
              <a:rPr lang="en-US" altLang="en-US" sz="1500" dirty="0">
                <a:solidFill>
                  <a:schemeClr val="accent2">
                    <a:lumMod val="50000"/>
                  </a:schemeClr>
                </a:solidFill>
              </a:rPr>
              <a:t> shape : (14120, 11)</a:t>
            </a:r>
          </a:p>
          <a:p>
            <a:pPr lvl="0" eaLnBrk="0" fontAlgn="base" hangingPunct="0">
              <a:spcBef>
                <a:spcPct val="0"/>
              </a:spcBef>
              <a:spcAft>
                <a:spcPct val="0"/>
              </a:spcAft>
              <a:buClrTx/>
            </a:pPr>
            <a:r>
              <a:rPr lang="en-US" altLang="en-US" sz="1500" dirty="0">
                <a:solidFill>
                  <a:schemeClr val="accent2">
                    <a:lumMod val="50000"/>
                  </a:schemeClr>
                </a:solidFill>
              </a:rPr>
              <a:t> </a:t>
            </a:r>
            <a:r>
              <a:rPr lang="en-US" altLang="en-US" sz="1500" dirty="0" err="1">
                <a:solidFill>
                  <a:schemeClr val="accent2">
                    <a:lumMod val="50000"/>
                  </a:schemeClr>
                </a:solidFill>
              </a:rPr>
              <a:t>y_train</a:t>
            </a:r>
            <a:r>
              <a:rPr lang="en-US" altLang="en-US" sz="1500" dirty="0">
                <a:solidFill>
                  <a:schemeClr val="accent2">
                    <a:lumMod val="50000"/>
                  </a:schemeClr>
                </a:solidFill>
              </a:rPr>
              <a:t> shape: (14120, 1) </a:t>
            </a:r>
          </a:p>
          <a:p>
            <a:pPr lvl="0" eaLnBrk="0" fontAlgn="base" hangingPunct="0">
              <a:spcBef>
                <a:spcPct val="0"/>
              </a:spcBef>
              <a:spcAft>
                <a:spcPct val="0"/>
              </a:spcAft>
              <a:buClrTx/>
            </a:pPr>
            <a:r>
              <a:rPr lang="en-US" altLang="en-US" sz="1500" dirty="0">
                <a:solidFill>
                  <a:schemeClr val="accent2">
                    <a:lumMod val="50000"/>
                  </a:schemeClr>
                </a:solidFill>
              </a:rPr>
              <a:t>*************************** </a:t>
            </a:r>
          </a:p>
          <a:p>
            <a:pPr lvl="0" eaLnBrk="0" fontAlgn="base" hangingPunct="0">
              <a:spcBef>
                <a:spcPct val="0"/>
              </a:spcBef>
              <a:spcAft>
                <a:spcPct val="0"/>
              </a:spcAft>
              <a:buClrTx/>
            </a:pPr>
            <a:r>
              <a:rPr lang="en-US" altLang="en-US" sz="1500" dirty="0">
                <a:solidFill>
                  <a:schemeClr val="accent2">
                    <a:lumMod val="50000"/>
                  </a:schemeClr>
                </a:solidFill>
              </a:rPr>
              <a:t>Test cases as below </a:t>
            </a:r>
          </a:p>
          <a:p>
            <a:pPr lvl="0" eaLnBrk="0" fontAlgn="base" hangingPunct="0">
              <a:spcBef>
                <a:spcPct val="0"/>
              </a:spcBef>
              <a:spcAft>
                <a:spcPct val="0"/>
              </a:spcAft>
              <a:buClrTx/>
            </a:pPr>
            <a:r>
              <a:rPr lang="en-US" altLang="en-US" sz="1500" dirty="0" err="1">
                <a:solidFill>
                  <a:schemeClr val="accent2">
                    <a:lumMod val="50000"/>
                  </a:schemeClr>
                </a:solidFill>
              </a:rPr>
              <a:t>x_test</a:t>
            </a:r>
            <a:r>
              <a:rPr lang="en-US" altLang="en-US" sz="1500" dirty="0">
                <a:solidFill>
                  <a:schemeClr val="accent2">
                    <a:lumMod val="50000"/>
                  </a:schemeClr>
                </a:solidFill>
              </a:rPr>
              <a:t> shape: (3531, 11) </a:t>
            </a:r>
          </a:p>
          <a:p>
            <a:pPr lvl="0" eaLnBrk="0" fontAlgn="base" hangingPunct="0">
              <a:spcBef>
                <a:spcPct val="0"/>
              </a:spcBef>
              <a:spcAft>
                <a:spcPct val="0"/>
              </a:spcAft>
              <a:buClrTx/>
            </a:pPr>
            <a:r>
              <a:rPr lang="en-US" altLang="en-US" sz="1500" dirty="0" err="1">
                <a:solidFill>
                  <a:schemeClr val="accent2">
                    <a:lumMod val="50000"/>
                  </a:schemeClr>
                </a:solidFill>
              </a:rPr>
              <a:t>y_test</a:t>
            </a:r>
            <a:r>
              <a:rPr lang="en-US" altLang="en-US" sz="1500" dirty="0">
                <a:solidFill>
                  <a:schemeClr val="accent2">
                    <a:lumMod val="50000"/>
                  </a:schemeClr>
                </a:solidFill>
              </a:rPr>
              <a:t> shape: (3531, 1) </a:t>
            </a:r>
          </a:p>
          <a:p>
            <a:endParaRPr lang="en-IN" sz="2000" u="sng" dirty="0">
              <a:solidFill>
                <a:schemeClr val="accent1">
                  <a:lumMod val="50000"/>
                </a:schemeClr>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1115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737;p26">
            <a:extLst>
              <a:ext uri="{FF2B5EF4-FFF2-40B4-BE49-F238E27FC236}">
                <a16:creationId xmlns:a16="http://schemas.microsoft.com/office/drawing/2014/main" id="{A7E34563-4092-417D-A291-5751ECC0C6C3}"/>
              </a:ext>
            </a:extLst>
          </p:cNvPr>
          <p:cNvSpPr txBox="1">
            <a:spLocks/>
          </p:cNvSpPr>
          <p:nvPr/>
        </p:nvSpPr>
        <p:spPr>
          <a:xfrm>
            <a:off x="862782" y="0"/>
            <a:ext cx="6629400" cy="70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Difference of Cross Validation from R2 &amp; RMSE</a:t>
            </a:r>
          </a:p>
        </p:txBody>
      </p:sp>
      <p:graphicFrame>
        <p:nvGraphicFramePr>
          <p:cNvPr id="2" name="Table 1">
            <a:extLst>
              <a:ext uri="{FF2B5EF4-FFF2-40B4-BE49-F238E27FC236}">
                <a16:creationId xmlns:a16="http://schemas.microsoft.com/office/drawing/2014/main" id="{4B3F07D4-1320-4290-8F4F-E67962700698}"/>
              </a:ext>
            </a:extLst>
          </p:cNvPr>
          <p:cNvGraphicFramePr>
            <a:graphicFrameLocks noGrp="1"/>
          </p:cNvGraphicFramePr>
          <p:nvPr>
            <p:extLst>
              <p:ext uri="{D42A27DB-BD31-4B8C-83A1-F6EECF244321}">
                <p14:modId xmlns:p14="http://schemas.microsoft.com/office/powerpoint/2010/main" val="1771603478"/>
              </p:ext>
            </p:extLst>
          </p:nvPr>
        </p:nvGraphicFramePr>
        <p:xfrm>
          <a:off x="892278" y="701885"/>
          <a:ext cx="6463634" cy="2277296"/>
        </p:xfrm>
        <a:graphic>
          <a:graphicData uri="http://schemas.openxmlformats.org/drawingml/2006/table">
            <a:tbl>
              <a:tblPr>
                <a:tableStyleId>{D7637E15-D646-4EE1-B772-5DD382F48C84}</a:tableStyleId>
              </a:tblPr>
              <a:tblGrid>
                <a:gridCol w="1077272">
                  <a:extLst>
                    <a:ext uri="{9D8B030D-6E8A-4147-A177-3AD203B41FA5}">
                      <a16:colId xmlns:a16="http://schemas.microsoft.com/office/drawing/2014/main" val="2825533631"/>
                    </a:ext>
                  </a:extLst>
                </a:gridCol>
                <a:gridCol w="493431">
                  <a:extLst>
                    <a:ext uri="{9D8B030D-6E8A-4147-A177-3AD203B41FA5}">
                      <a16:colId xmlns:a16="http://schemas.microsoft.com/office/drawing/2014/main" val="1103108564"/>
                    </a:ext>
                  </a:extLst>
                </a:gridCol>
                <a:gridCol w="353961">
                  <a:extLst>
                    <a:ext uri="{9D8B030D-6E8A-4147-A177-3AD203B41FA5}">
                      <a16:colId xmlns:a16="http://schemas.microsoft.com/office/drawing/2014/main" val="2135504043"/>
                    </a:ext>
                  </a:extLst>
                </a:gridCol>
                <a:gridCol w="361335">
                  <a:extLst>
                    <a:ext uri="{9D8B030D-6E8A-4147-A177-3AD203B41FA5}">
                      <a16:colId xmlns:a16="http://schemas.microsoft.com/office/drawing/2014/main" val="3109725392"/>
                    </a:ext>
                  </a:extLst>
                </a:gridCol>
                <a:gridCol w="361336">
                  <a:extLst>
                    <a:ext uri="{9D8B030D-6E8A-4147-A177-3AD203B41FA5}">
                      <a16:colId xmlns:a16="http://schemas.microsoft.com/office/drawing/2014/main" val="1522674205"/>
                    </a:ext>
                  </a:extLst>
                </a:gridCol>
                <a:gridCol w="449826">
                  <a:extLst>
                    <a:ext uri="{9D8B030D-6E8A-4147-A177-3AD203B41FA5}">
                      <a16:colId xmlns:a16="http://schemas.microsoft.com/office/drawing/2014/main" val="2274297319"/>
                    </a:ext>
                  </a:extLst>
                </a:gridCol>
                <a:gridCol w="1032387">
                  <a:extLst>
                    <a:ext uri="{9D8B030D-6E8A-4147-A177-3AD203B41FA5}">
                      <a16:colId xmlns:a16="http://schemas.microsoft.com/office/drawing/2014/main" val="1445333443"/>
                    </a:ext>
                  </a:extLst>
                </a:gridCol>
                <a:gridCol w="1120877">
                  <a:extLst>
                    <a:ext uri="{9D8B030D-6E8A-4147-A177-3AD203B41FA5}">
                      <a16:colId xmlns:a16="http://schemas.microsoft.com/office/drawing/2014/main" val="758479305"/>
                    </a:ext>
                  </a:extLst>
                </a:gridCol>
                <a:gridCol w="1213209">
                  <a:extLst>
                    <a:ext uri="{9D8B030D-6E8A-4147-A177-3AD203B41FA5}">
                      <a16:colId xmlns:a16="http://schemas.microsoft.com/office/drawing/2014/main" val="1034970653"/>
                    </a:ext>
                  </a:extLst>
                </a:gridCol>
              </a:tblGrid>
              <a:tr h="458342">
                <a:tc>
                  <a:txBody>
                    <a:bodyPr/>
                    <a:lstStyle/>
                    <a:p>
                      <a:pPr algn="ctr" fontAlgn="ctr"/>
                      <a:r>
                        <a:rPr lang="en-IN" sz="1000" u="none" strike="noStrike">
                          <a:effectLst/>
                        </a:rPr>
                        <a:t>Name</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Error</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R2</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MAE</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MSE</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RMSE</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Cross Validation</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dirty="0">
                          <a:effectLst/>
                        </a:rPr>
                        <a:t>R2 and </a:t>
                      </a:r>
                    </a:p>
                    <a:p>
                      <a:pPr algn="ctr" fontAlgn="ctr"/>
                      <a:r>
                        <a:rPr lang="en-IN" sz="1000" u="none" strike="noStrike" dirty="0">
                          <a:effectLst/>
                        </a:rPr>
                        <a:t>CV Difference</a:t>
                      </a:r>
                      <a:endParaRPr lang="en-IN" sz="1000" b="1" i="0" u="none" strike="noStrike" dirty="0">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RMSE and CV Difference</a:t>
                      </a:r>
                      <a:endParaRPr lang="en-IN" sz="1000" b="1" i="0" u="none" strike="noStrike">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238363889"/>
                  </a:ext>
                </a:extLst>
              </a:tr>
              <a:tr h="258313">
                <a:tc>
                  <a:txBody>
                    <a:bodyPr/>
                    <a:lstStyle/>
                    <a:p>
                      <a:pPr algn="ctr" fontAlgn="ctr"/>
                      <a:r>
                        <a:rPr lang="en-IN" sz="1000" u="none" strike="noStrike">
                          <a:effectLst/>
                        </a:rPr>
                        <a:t>Linear Regression</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0.26</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949911523"/>
                  </a:ext>
                </a:extLst>
              </a:tr>
              <a:tr h="258313">
                <a:tc>
                  <a:txBody>
                    <a:bodyPr/>
                    <a:lstStyle/>
                    <a:p>
                      <a:pPr algn="ctr" fontAlgn="ctr"/>
                      <a:r>
                        <a:rPr lang="en-IN" sz="1000" u="none" strike="noStrike">
                          <a:effectLst/>
                        </a:rPr>
                        <a:t>Lasso</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0.29</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0.32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dirty="0">
                          <a:effectLst/>
                        </a:rPr>
                        <a:t>0.64</a:t>
                      </a:r>
                      <a:endParaRPr lang="en-IN" sz="1000" b="0" i="0" u="none" strike="noStrike" dirty="0">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3863919732"/>
                  </a:ext>
                </a:extLst>
              </a:tr>
              <a:tr h="258313">
                <a:tc>
                  <a:txBody>
                    <a:bodyPr/>
                    <a:lstStyle/>
                    <a:p>
                      <a:pPr algn="ctr" fontAlgn="ctr"/>
                      <a:r>
                        <a:rPr lang="en-IN" sz="1000" u="none" strike="noStrike">
                          <a:effectLst/>
                        </a:rPr>
                        <a:t>Ridge</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0.26</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0.53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2766826001"/>
                  </a:ext>
                </a:extLst>
              </a:tr>
              <a:tr h="258313">
                <a:tc>
                  <a:txBody>
                    <a:bodyPr/>
                    <a:lstStyle/>
                    <a:p>
                      <a:pPr algn="ctr" fontAlgn="ctr"/>
                      <a:r>
                        <a:rPr lang="en-IN" sz="1000" u="none" strike="noStrike">
                          <a:effectLst/>
                        </a:rPr>
                        <a:t>Gradient boosting</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0.69</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0.7</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0.68</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0.44</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2806015155"/>
                  </a:ext>
                </a:extLst>
              </a:tr>
              <a:tr h="258313">
                <a:tc>
                  <a:txBody>
                    <a:bodyPr/>
                    <a:lstStyle/>
                    <a:p>
                      <a:pPr algn="ctr" fontAlgn="ctr"/>
                      <a:r>
                        <a:rPr lang="en-IN" sz="1000" u="none" strike="noStrike">
                          <a:effectLst/>
                        </a:rPr>
                        <a:t>Decision Tree</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0.7</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0.7</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0.43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2766962115"/>
                  </a:ext>
                </a:extLst>
              </a:tr>
              <a:tr h="258313">
                <a:tc>
                  <a:txBody>
                    <a:bodyPr/>
                    <a:lstStyle/>
                    <a:p>
                      <a:pPr algn="ctr" fontAlgn="ctr"/>
                      <a:r>
                        <a:rPr lang="en-IN" sz="1000" u="none" strike="noStrike">
                          <a:effectLst/>
                        </a:rPr>
                        <a:t>Random Forest</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0.98</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0.9</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0.15</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0.85</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0.3</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131944197"/>
                  </a:ext>
                </a:extLst>
              </a:tr>
              <a:tr h="269076">
                <a:tc>
                  <a:txBody>
                    <a:bodyPr/>
                    <a:lstStyle/>
                    <a:p>
                      <a:pPr algn="ctr" fontAlgn="ctr"/>
                      <a:r>
                        <a:rPr lang="en-IN" sz="1000" u="none" strike="noStrike">
                          <a:effectLst/>
                        </a:rPr>
                        <a:t>Kneighbor</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0.82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0.7</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0.21</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dirty="0">
                          <a:effectLst/>
                        </a:rPr>
                        <a:t>0.73</a:t>
                      </a:r>
                      <a:endParaRPr lang="en-IN" sz="1000" b="0" i="0" u="none" strike="noStrike" dirty="0">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rPr>
                        <a:t>-0.02</a:t>
                      </a:r>
                      <a:endParaRPr lang="en-IN" sz="1000" b="0" i="0" u="none" strike="noStrike">
                        <a:solidFill>
                          <a:srgbClr val="000000"/>
                        </a:solidFill>
                        <a:effectLst/>
                        <a:latin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dirty="0">
                          <a:effectLst/>
                        </a:rPr>
                        <a:t>0.4</a:t>
                      </a:r>
                      <a:endParaRPr lang="en-IN" sz="1000" b="0" i="0" u="none" strike="noStrike" dirty="0">
                        <a:solidFill>
                          <a:srgbClr val="000000"/>
                        </a:solidFill>
                        <a:effectLst/>
                        <a:latin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1334855342"/>
                  </a:ext>
                </a:extLst>
              </a:tr>
            </a:tbl>
          </a:graphicData>
        </a:graphic>
      </p:graphicFrame>
      <p:graphicFrame>
        <p:nvGraphicFramePr>
          <p:cNvPr id="4" name="Diagram 3">
            <a:extLst>
              <a:ext uri="{FF2B5EF4-FFF2-40B4-BE49-F238E27FC236}">
                <a16:creationId xmlns:a16="http://schemas.microsoft.com/office/drawing/2014/main" id="{0E391466-B63B-4038-9122-BA714BAE57F2}"/>
              </a:ext>
            </a:extLst>
          </p:cNvPr>
          <p:cNvGraphicFramePr/>
          <p:nvPr>
            <p:extLst>
              <p:ext uri="{D42A27DB-BD31-4B8C-83A1-F6EECF244321}">
                <p14:modId xmlns:p14="http://schemas.microsoft.com/office/powerpoint/2010/main" val="3813775619"/>
              </p:ext>
            </p:extLst>
          </p:nvPr>
        </p:nvGraphicFramePr>
        <p:xfrm>
          <a:off x="862782" y="3060289"/>
          <a:ext cx="6463634" cy="1909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26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3" name="Diagram 2">
            <a:extLst>
              <a:ext uri="{FF2B5EF4-FFF2-40B4-BE49-F238E27FC236}">
                <a16:creationId xmlns:a16="http://schemas.microsoft.com/office/drawing/2014/main" id="{F25B4FB3-4A19-4966-B3F1-F82F57E6F127}"/>
              </a:ext>
            </a:extLst>
          </p:cNvPr>
          <p:cNvGraphicFramePr/>
          <p:nvPr>
            <p:extLst>
              <p:ext uri="{D42A27DB-BD31-4B8C-83A1-F6EECF244321}">
                <p14:modId xmlns:p14="http://schemas.microsoft.com/office/powerpoint/2010/main" val="3374526170"/>
              </p:ext>
            </p:extLst>
          </p:nvPr>
        </p:nvGraphicFramePr>
        <p:xfrm>
          <a:off x="862781" y="3635477"/>
          <a:ext cx="6629398" cy="130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Google Shape;737;p26">
            <a:extLst>
              <a:ext uri="{FF2B5EF4-FFF2-40B4-BE49-F238E27FC236}">
                <a16:creationId xmlns:a16="http://schemas.microsoft.com/office/drawing/2014/main" id="{A7E34563-4092-417D-A291-5751ECC0C6C3}"/>
              </a:ext>
            </a:extLst>
          </p:cNvPr>
          <p:cNvSpPr txBox="1">
            <a:spLocks/>
          </p:cNvSpPr>
          <p:nvPr/>
        </p:nvSpPr>
        <p:spPr>
          <a:xfrm>
            <a:off x="862782" y="0"/>
            <a:ext cx="6629400" cy="70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Feature Engineering</a:t>
            </a:r>
          </a:p>
        </p:txBody>
      </p:sp>
      <p:graphicFrame>
        <p:nvGraphicFramePr>
          <p:cNvPr id="4" name="Table 3">
            <a:extLst>
              <a:ext uri="{FF2B5EF4-FFF2-40B4-BE49-F238E27FC236}">
                <a16:creationId xmlns:a16="http://schemas.microsoft.com/office/drawing/2014/main" id="{C0426BE3-2B58-46AC-829B-BF054AF1E3B7}"/>
              </a:ext>
            </a:extLst>
          </p:cNvPr>
          <p:cNvGraphicFramePr>
            <a:graphicFrameLocks noGrp="1"/>
          </p:cNvGraphicFramePr>
          <p:nvPr>
            <p:extLst>
              <p:ext uri="{D42A27DB-BD31-4B8C-83A1-F6EECF244321}">
                <p14:modId xmlns:p14="http://schemas.microsoft.com/office/powerpoint/2010/main" val="2574653193"/>
              </p:ext>
            </p:extLst>
          </p:nvPr>
        </p:nvGraphicFramePr>
        <p:xfrm>
          <a:off x="947737" y="805119"/>
          <a:ext cx="6382210" cy="2727118"/>
        </p:xfrm>
        <a:graphic>
          <a:graphicData uri="http://schemas.openxmlformats.org/drawingml/2006/table">
            <a:tbl>
              <a:tblPr>
                <a:tableStyleId>{D7637E15-D646-4EE1-B772-5DD382F48C84}</a:tableStyleId>
              </a:tblPr>
              <a:tblGrid>
                <a:gridCol w="1063701">
                  <a:extLst>
                    <a:ext uri="{9D8B030D-6E8A-4147-A177-3AD203B41FA5}">
                      <a16:colId xmlns:a16="http://schemas.microsoft.com/office/drawing/2014/main" val="738272845"/>
                    </a:ext>
                  </a:extLst>
                </a:gridCol>
                <a:gridCol w="337271">
                  <a:extLst>
                    <a:ext uri="{9D8B030D-6E8A-4147-A177-3AD203B41FA5}">
                      <a16:colId xmlns:a16="http://schemas.microsoft.com/office/drawing/2014/main" val="560974963"/>
                    </a:ext>
                  </a:extLst>
                </a:gridCol>
                <a:gridCol w="311327">
                  <a:extLst>
                    <a:ext uri="{9D8B030D-6E8A-4147-A177-3AD203B41FA5}">
                      <a16:colId xmlns:a16="http://schemas.microsoft.com/office/drawing/2014/main" val="1753910081"/>
                    </a:ext>
                  </a:extLst>
                </a:gridCol>
                <a:gridCol w="324299">
                  <a:extLst>
                    <a:ext uri="{9D8B030D-6E8A-4147-A177-3AD203B41FA5}">
                      <a16:colId xmlns:a16="http://schemas.microsoft.com/office/drawing/2014/main" val="1658438592"/>
                    </a:ext>
                  </a:extLst>
                </a:gridCol>
                <a:gridCol w="311327">
                  <a:extLst>
                    <a:ext uri="{9D8B030D-6E8A-4147-A177-3AD203B41FA5}">
                      <a16:colId xmlns:a16="http://schemas.microsoft.com/office/drawing/2014/main" val="254115296"/>
                    </a:ext>
                  </a:extLst>
                </a:gridCol>
                <a:gridCol w="389160">
                  <a:extLst>
                    <a:ext uri="{9D8B030D-6E8A-4147-A177-3AD203B41FA5}">
                      <a16:colId xmlns:a16="http://schemas.microsoft.com/office/drawing/2014/main" val="2693496951"/>
                    </a:ext>
                  </a:extLst>
                </a:gridCol>
                <a:gridCol w="959925">
                  <a:extLst>
                    <a:ext uri="{9D8B030D-6E8A-4147-A177-3AD203B41FA5}">
                      <a16:colId xmlns:a16="http://schemas.microsoft.com/office/drawing/2014/main" val="3165288697"/>
                    </a:ext>
                  </a:extLst>
                </a:gridCol>
                <a:gridCol w="1258282">
                  <a:extLst>
                    <a:ext uri="{9D8B030D-6E8A-4147-A177-3AD203B41FA5}">
                      <a16:colId xmlns:a16="http://schemas.microsoft.com/office/drawing/2014/main" val="753681810"/>
                    </a:ext>
                  </a:extLst>
                </a:gridCol>
                <a:gridCol w="1426918">
                  <a:extLst>
                    <a:ext uri="{9D8B030D-6E8A-4147-A177-3AD203B41FA5}">
                      <a16:colId xmlns:a16="http://schemas.microsoft.com/office/drawing/2014/main" val="3434941991"/>
                    </a:ext>
                  </a:extLst>
                </a:gridCol>
              </a:tblGrid>
              <a:tr h="351434">
                <a:tc>
                  <a:txBody>
                    <a:bodyPr/>
                    <a:lstStyle/>
                    <a:p>
                      <a:pPr algn="ctr" fontAlgn="ctr"/>
                      <a:r>
                        <a:rPr lang="en-IN" sz="1000" u="none" strike="noStrike">
                          <a:effectLst/>
                          <a:latin typeface="Calibri" panose="020F0502020204030204" pitchFamily="34" charset="0"/>
                          <a:cs typeface="Calibri" panose="020F0502020204030204" pitchFamily="34" charset="0"/>
                        </a:rPr>
                        <a:t>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Error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R2</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MAE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MSE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RMSE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Cross Validation</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R2 and CV Difference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RMSE and CV Difference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2041186839"/>
                  </a:ext>
                </a:extLst>
              </a:tr>
              <a:tr h="337375">
                <a:tc>
                  <a:txBody>
                    <a:bodyPr/>
                    <a:lstStyle/>
                    <a:p>
                      <a:pPr algn="ctr" fontAlgn="ctr"/>
                      <a:r>
                        <a:rPr lang="en-IN" sz="1000" u="none" strike="noStrike">
                          <a:effectLst/>
                          <a:latin typeface="Calibri" panose="020F0502020204030204" pitchFamily="34" charset="0"/>
                          <a:cs typeface="Calibri" panose="020F0502020204030204" pitchFamily="34" charset="0"/>
                        </a:rPr>
                        <a:t>Linear Regression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0.59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1278354462"/>
                  </a:ext>
                </a:extLst>
              </a:tr>
              <a:tr h="337375">
                <a:tc>
                  <a:txBody>
                    <a:bodyPr/>
                    <a:lstStyle/>
                    <a:p>
                      <a:pPr algn="ctr" fontAlgn="ctr"/>
                      <a:r>
                        <a:rPr lang="en-IN" sz="1000" u="none" strike="noStrike">
                          <a:effectLst/>
                          <a:latin typeface="Calibri" panose="020F0502020204030204" pitchFamily="34" charset="0"/>
                          <a:cs typeface="Calibri" panose="020F0502020204030204" pitchFamily="34" charset="0"/>
                        </a:rPr>
                        <a:t>Lasso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0.36</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0.72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725523065"/>
                  </a:ext>
                </a:extLst>
              </a:tr>
              <a:tr h="337375">
                <a:tc>
                  <a:txBody>
                    <a:bodyPr/>
                    <a:lstStyle/>
                    <a:p>
                      <a:pPr algn="ctr" fontAlgn="ctr"/>
                      <a:r>
                        <a:rPr lang="en-IN" sz="1000" u="none" strike="noStrike">
                          <a:effectLst/>
                          <a:latin typeface="Calibri" panose="020F0502020204030204" pitchFamily="34" charset="0"/>
                          <a:cs typeface="Calibri" panose="020F0502020204030204" pitchFamily="34" charset="0"/>
                        </a:rPr>
                        <a:t>Ridge</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dirty="0">
                          <a:effectLst/>
                          <a:latin typeface="Calibri" panose="020F0502020204030204" pitchFamily="34" charset="0"/>
                          <a:cs typeface="Calibri" panose="020F0502020204030204" pitchFamily="34" charset="0"/>
                        </a:rPr>
                        <a:t>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0.59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1587149947"/>
                  </a:ext>
                </a:extLst>
              </a:tr>
              <a:tr h="337375">
                <a:tc>
                  <a:txBody>
                    <a:bodyPr/>
                    <a:lstStyle/>
                    <a:p>
                      <a:pPr algn="ctr" fontAlgn="ctr"/>
                      <a:r>
                        <a:rPr lang="en-IN" sz="1000" u="none" strike="noStrike">
                          <a:effectLst/>
                          <a:latin typeface="Calibri" panose="020F0502020204030204" pitchFamily="34" charset="0"/>
                          <a:cs typeface="Calibri" panose="020F0502020204030204" pitchFamily="34" charset="0"/>
                        </a:rPr>
                        <a:t>Gradient boosting</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0.69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0.68</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876373430"/>
                  </a:ext>
                </a:extLst>
              </a:tr>
              <a:tr h="337375">
                <a:tc>
                  <a:txBody>
                    <a:bodyPr/>
                    <a:lstStyle/>
                    <a:p>
                      <a:pPr algn="ctr" fontAlgn="ctr"/>
                      <a:r>
                        <a:rPr lang="en-IN" sz="1000" u="none" strike="noStrike">
                          <a:effectLst/>
                          <a:latin typeface="Calibri" panose="020F0502020204030204" pitchFamily="34" charset="0"/>
                          <a:cs typeface="Calibri" panose="020F0502020204030204" pitchFamily="34" charset="0"/>
                        </a:rPr>
                        <a:t>Decision Tree</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0.69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0.43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939108879"/>
                  </a:ext>
                </a:extLst>
              </a:tr>
              <a:tr h="337375">
                <a:tc>
                  <a:txBody>
                    <a:bodyPr/>
                    <a:lstStyle/>
                    <a:p>
                      <a:pPr algn="ctr" fontAlgn="ctr"/>
                      <a:r>
                        <a:rPr lang="en-IN" sz="1000" u="none" strike="noStrike">
                          <a:effectLst/>
                          <a:latin typeface="Calibri" panose="020F0502020204030204" pitchFamily="34" charset="0"/>
                          <a:cs typeface="Calibri" panose="020F0502020204030204" pitchFamily="34" charset="0"/>
                        </a:rPr>
                        <a:t>Random Forest</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0.98</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0.85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2056485897"/>
                  </a:ext>
                </a:extLst>
              </a:tr>
              <a:tr h="351434">
                <a:tc>
                  <a:txBody>
                    <a:bodyPr/>
                    <a:lstStyle/>
                    <a:p>
                      <a:pPr algn="ctr" fontAlgn="ctr"/>
                      <a:r>
                        <a:rPr lang="en-IN" sz="1000" u="none" strike="noStrike">
                          <a:effectLst/>
                          <a:latin typeface="Calibri" panose="020F0502020204030204" pitchFamily="34" charset="0"/>
                          <a:cs typeface="Calibri" panose="020F0502020204030204" pitchFamily="34" charset="0"/>
                        </a:rPr>
                        <a:t>Kneighbor</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0.77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0.22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0.67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a:effectLst/>
                          <a:latin typeface="Calibri" panose="020F0502020204030204" pitchFamily="34" charset="0"/>
                          <a:cs typeface="Calibri" panose="020F0502020204030204" pitchFamily="34" charset="0"/>
                        </a:rPr>
                        <a:t>0.01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tc>
                  <a:txBody>
                    <a:bodyPr/>
                    <a:lstStyle/>
                    <a:p>
                      <a:pPr algn="ctr" fontAlgn="ctr"/>
                      <a:r>
                        <a:rPr lang="en-IN" sz="1000" u="none" strike="noStrike" dirty="0">
                          <a:effectLst/>
                          <a:latin typeface="Calibri" panose="020F0502020204030204" pitchFamily="34" charset="0"/>
                          <a:cs typeface="Calibri" panose="020F0502020204030204" pitchFamily="34" charset="0"/>
                        </a:rPr>
                        <a:t>0.44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330" marR="7330" marT="7330" marB="0" anchor="ctr">
                    <a:solidFill>
                      <a:schemeClr val="accent2"/>
                    </a:solidFill>
                  </a:tcPr>
                </a:tc>
                <a:extLst>
                  <a:ext uri="{0D108BD9-81ED-4DB2-BD59-A6C34878D82A}">
                    <a16:rowId xmlns:a16="http://schemas.microsoft.com/office/drawing/2014/main" val="3971023469"/>
                  </a:ext>
                </a:extLst>
              </a:tr>
            </a:tbl>
          </a:graphicData>
        </a:graphic>
      </p:graphicFrame>
    </p:spTree>
    <p:extLst>
      <p:ext uri="{BB962C8B-B14F-4D97-AF65-F5344CB8AC3E}">
        <p14:creationId xmlns:p14="http://schemas.microsoft.com/office/powerpoint/2010/main" val="99415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5"/>
          <p:cNvSpPr txBox="1">
            <a:spLocks noGrp="1"/>
          </p:cNvSpPr>
          <p:nvPr>
            <p:ph type="ctrTitle" idx="4294967295"/>
          </p:nvPr>
        </p:nvSpPr>
        <p:spPr>
          <a:xfrm>
            <a:off x="1275150" y="17422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solidFill>
                  <a:schemeClr val="accent1">
                    <a:lumMod val="50000"/>
                  </a:schemeClr>
                </a:solidFill>
                <a:latin typeface="Calibri" panose="020F0502020204030204" pitchFamily="34" charset="0"/>
                <a:cs typeface="Calibri" panose="020F0502020204030204" pitchFamily="34" charset="0"/>
              </a:rPr>
              <a:t>Avocado Dataset</a:t>
            </a:r>
            <a:endParaRPr sz="5000" dirty="0">
              <a:solidFill>
                <a:schemeClr val="accent1">
                  <a:lumMod val="50000"/>
                </a:schemeClr>
              </a:solidFill>
              <a:latin typeface="Calibri" panose="020F0502020204030204" pitchFamily="34" charset="0"/>
              <a:cs typeface="Calibri" panose="020F0502020204030204" pitchFamily="34" charset="0"/>
            </a:endParaRPr>
          </a:p>
        </p:txBody>
      </p:sp>
      <p:sp>
        <p:nvSpPr>
          <p:cNvPr id="654" name="Google Shape;654;p15"/>
          <p:cNvSpPr txBox="1">
            <a:spLocks noGrp="1"/>
          </p:cNvSpPr>
          <p:nvPr>
            <p:ph type="subTitle" idx="4294967295"/>
          </p:nvPr>
        </p:nvSpPr>
        <p:spPr>
          <a:xfrm>
            <a:off x="1275150" y="2713270"/>
            <a:ext cx="6593700" cy="582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93B770"/>
                </a:solidFill>
              </a:rPr>
              <a:t>I am Kasturi Sahu</a:t>
            </a:r>
            <a:endParaRPr b="1" dirty="0">
              <a:solidFill>
                <a:srgbClr val="93B770"/>
              </a:solidFill>
            </a:endParaRPr>
          </a:p>
        </p:txBody>
      </p:sp>
      <p:pic>
        <p:nvPicPr>
          <p:cNvPr id="655" name="Google Shape;655;p15" descr="photo-1434030216411-0b793f4b4173.jpg"/>
          <p:cNvPicPr preferRelativeResize="0"/>
          <p:nvPr/>
        </p:nvPicPr>
        <p:blipFill>
          <a:blip r:embed="rId3">
            <a:alphaModFix/>
          </a:blip>
          <a:stretch>
            <a:fillRect/>
          </a:stretch>
        </p:blipFill>
        <p:spPr>
          <a:xfrm>
            <a:off x="3862050" y="528650"/>
            <a:ext cx="1419900" cy="1419900"/>
          </a:xfrm>
          <a:prstGeom prst="ellipse">
            <a:avLst/>
          </a:prstGeom>
          <a:noFill/>
          <a:ln>
            <a:noFill/>
          </a:ln>
        </p:spPr>
      </p:pic>
      <p:sp>
        <p:nvSpPr>
          <p:cNvPr id="656" name="Google Shape;65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5"/>
          <p:cNvSpPr txBox="1">
            <a:spLocks noGrp="1"/>
          </p:cNvSpPr>
          <p:nvPr>
            <p:ph type="title"/>
          </p:nvPr>
        </p:nvSpPr>
        <p:spPr>
          <a:xfrm>
            <a:off x="628974" y="4421"/>
            <a:ext cx="6523994"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500" b="1" dirty="0">
                <a:solidFill>
                  <a:schemeClr val="accent1">
                    <a:lumMod val="50000"/>
                  </a:schemeClr>
                </a:solidFill>
                <a:latin typeface="Calibri" panose="020F0502020204030204" pitchFamily="34" charset="0"/>
                <a:cs typeface="Calibri" panose="020F0502020204030204" pitchFamily="34" charset="0"/>
              </a:rPr>
              <a:t>  Hyper Parameter Tuning</a:t>
            </a:r>
          </a:p>
        </p:txBody>
      </p:sp>
      <p:graphicFrame>
        <p:nvGraphicFramePr>
          <p:cNvPr id="730" name="Google Shape;730;p25"/>
          <p:cNvGraphicFramePr/>
          <p:nvPr>
            <p:extLst>
              <p:ext uri="{D42A27DB-BD31-4B8C-83A1-F6EECF244321}">
                <p14:modId xmlns:p14="http://schemas.microsoft.com/office/powerpoint/2010/main" val="1737914218"/>
              </p:ext>
            </p:extLst>
          </p:nvPr>
        </p:nvGraphicFramePr>
        <p:xfrm>
          <a:off x="628974" y="1054511"/>
          <a:ext cx="6523994" cy="2354571"/>
        </p:xfrm>
        <a:graphic>
          <a:graphicData uri="http://schemas.openxmlformats.org/drawingml/2006/table">
            <a:tbl>
              <a:tblPr>
                <a:noFill/>
                <a:tableStyleId>{D7637E15-D646-4EE1-B772-5DD382F48C84}</a:tableStyleId>
              </a:tblPr>
              <a:tblGrid>
                <a:gridCol w="3744853">
                  <a:extLst>
                    <a:ext uri="{9D8B030D-6E8A-4147-A177-3AD203B41FA5}">
                      <a16:colId xmlns:a16="http://schemas.microsoft.com/office/drawing/2014/main" val="20000"/>
                    </a:ext>
                  </a:extLst>
                </a:gridCol>
                <a:gridCol w="2779141">
                  <a:extLst>
                    <a:ext uri="{9D8B030D-6E8A-4147-A177-3AD203B41FA5}">
                      <a16:colId xmlns:a16="http://schemas.microsoft.com/office/drawing/2014/main" val="20002"/>
                    </a:ext>
                  </a:extLst>
                </a:gridCol>
              </a:tblGrid>
              <a:tr h="613932">
                <a:tc>
                  <a:txBody>
                    <a:bodyPr/>
                    <a:lstStyle/>
                    <a:p>
                      <a:pPr marL="0" lvl="0" indent="0" algn="ctr" rtl="0">
                        <a:spcBef>
                          <a:spcPts val="0"/>
                        </a:spcBef>
                        <a:spcAft>
                          <a:spcPts val="0"/>
                        </a:spcAft>
                        <a:buNone/>
                      </a:pPr>
                      <a:r>
                        <a:rPr lang="en-IN"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rPr>
                        <a:t>Models</a:t>
                      </a:r>
                      <a:endParaRPr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rPr>
                        <a:t>Score</a:t>
                      </a:r>
                      <a:endParaRPr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endParaRPr>
                    </a:p>
                  </a:txBody>
                  <a:tcPr marL="91425" marR="91425" marT="68575" marB="68575" anchor="ctr">
                    <a:lnL w="28575" cap="flat" cmpd="sng" algn="ctr">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0"/>
                  </a:ext>
                </a:extLst>
              </a:tr>
              <a:tr h="512775">
                <a:tc>
                  <a:txBody>
                    <a:bodyPr/>
                    <a:lstStyle/>
                    <a:p>
                      <a:pPr marL="0" lvl="1" indent="0" algn="ctr">
                        <a:buFont typeface="Arial" panose="020B0604020202020204" pitchFamily="34" charset="0"/>
                        <a:buNone/>
                      </a:pPr>
                      <a:r>
                        <a:rPr lang="en-IN" sz="1500" dirty="0">
                          <a:solidFill>
                            <a:schemeClr val="accent3">
                              <a:lumMod val="20000"/>
                              <a:lumOff val="80000"/>
                            </a:schemeClr>
                          </a:solidFill>
                          <a:latin typeface="Calibri" panose="020F0502020204030204" pitchFamily="34" charset="0"/>
                          <a:cs typeface="Calibri" panose="020F0502020204030204" pitchFamily="34" charset="0"/>
                        </a:rPr>
                        <a:t>Random Forest</a:t>
                      </a:r>
                      <a:endParaRPr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IN"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rPr>
                        <a:t>0.8498889055975501</a:t>
                      </a:r>
                      <a:endParaRPr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3002923927"/>
                  </a:ext>
                </a:extLst>
              </a:tr>
              <a:tr h="613932">
                <a:tc>
                  <a:txBody>
                    <a:bodyPr/>
                    <a:lstStyle/>
                    <a:p>
                      <a:pPr marL="0" lvl="1" indent="0" algn="ctr">
                        <a:buFont typeface="Arial" panose="020B0604020202020204" pitchFamily="34" charset="0"/>
                        <a:buNone/>
                      </a:pPr>
                      <a:r>
                        <a:rPr lang="en-IN" sz="1500" dirty="0">
                          <a:solidFill>
                            <a:schemeClr val="accent3">
                              <a:lumMod val="20000"/>
                              <a:lumOff val="80000"/>
                            </a:schemeClr>
                          </a:solidFill>
                          <a:latin typeface="Calibri" panose="020F0502020204030204" pitchFamily="34" charset="0"/>
                          <a:cs typeface="Calibri" panose="020F0502020204030204" pitchFamily="34" charset="0"/>
                        </a:rPr>
                        <a:t>K Neighbor Regressor</a:t>
                      </a: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rPr>
                        <a:t>0.6669705418500598</a:t>
                      </a:r>
                      <a:endParaRPr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3"/>
                  </a:ext>
                </a:extLst>
              </a:tr>
              <a:tr h="613932">
                <a:tc>
                  <a:txBody>
                    <a:bodyPr/>
                    <a:lstStyle/>
                    <a:p>
                      <a:pPr marL="0" lvl="1" indent="0" algn="ctr">
                        <a:buFont typeface="Arial" panose="020B0604020202020204" pitchFamily="34" charset="0"/>
                        <a:buNone/>
                      </a:pPr>
                      <a:r>
                        <a:rPr lang="en-IN" sz="1500" dirty="0">
                          <a:solidFill>
                            <a:schemeClr val="accent3">
                              <a:lumMod val="20000"/>
                              <a:lumOff val="80000"/>
                            </a:schemeClr>
                          </a:solidFill>
                          <a:latin typeface="Calibri" panose="020F0502020204030204" pitchFamily="34" charset="0"/>
                          <a:cs typeface="Calibri" panose="020F0502020204030204" pitchFamily="34" charset="0"/>
                        </a:rPr>
                        <a:t>Gradient Boosting Regressor</a:t>
                      </a: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IN"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rPr>
                        <a:t>0.6828757809963262</a:t>
                      </a:r>
                      <a:endParaRPr sz="1500" dirty="0">
                        <a:solidFill>
                          <a:schemeClr val="accent3">
                            <a:lumMod val="20000"/>
                            <a:lumOff val="80000"/>
                          </a:schemeClr>
                        </a:solidFill>
                        <a:latin typeface="Calibri" panose="020F0502020204030204" pitchFamily="34" charset="0"/>
                        <a:ea typeface="Neuton"/>
                        <a:cs typeface="Calibri" panose="020F0502020204030204" pitchFamily="34" charset="0"/>
                        <a:sym typeface="Neuto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2059320811"/>
                  </a:ext>
                </a:extLst>
              </a:tr>
            </a:tbl>
          </a:graphicData>
        </a:graphic>
      </p:graphicFrame>
      <p:sp>
        <p:nvSpPr>
          <p:cNvPr id="731" name="Google Shape;73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graphicFrame>
        <p:nvGraphicFramePr>
          <p:cNvPr id="2" name="Diagram 1">
            <a:extLst>
              <a:ext uri="{FF2B5EF4-FFF2-40B4-BE49-F238E27FC236}">
                <a16:creationId xmlns:a16="http://schemas.microsoft.com/office/drawing/2014/main" id="{2CD23592-F000-4A4A-BAAA-2FEE4983600A}"/>
              </a:ext>
            </a:extLst>
          </p:cNvPr>
          <p:cNvGraphicFramePr/>
          <p:nvPr>
            <p:extLst>
              <p:ext uri="{D42A27DB-BD31-4B8C-83A1-F6EECF244321}">
                <p14:modId xmlns:p14="http://schemas.microsoft.com/office/powerpoint/2010/main" val="1236806725"/>
              </p:ext>
            </p:extLst>
          </p:nvPr>
        </p:nvGraphicFramePr>
        <p:xfrm>
          <a:off x="628975" y="4225413"/>
          <a:ext cx="6523994" cy="524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2"/>
          <p:cNvSpPr txBox="1">
            <a:spLocks noGrp="1"/>
          </p:cNvSpPr>
          <p:nvPr>
            <p:ph type="title"/>
          </p:nvPr>
        </p:nvSpPr>
        <p:spPr>
          <a:xfrm>
            <a:off x="628975" y="51323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dirty="0">
                <a:solidFill>
                  <a:schemeClr val="accent1">
                    <a:lumMod val="50000"/>
                  </a:schemeClr>
                </a:solidFill>
                <a:latin typeface="Calibri" panose="020F0502020204030204" pitchFamily="34" charset="0"/>
                <a:cs typeface="Calibri" panose="020F0502020204030204" pitchFamily="34" charset="0"/>
              </a:rPr>
              <a:t> </a:t>
            </a:r>
            <a:endParaRPr sz="2500" dirty="0"/>
          </a:p>
        </p:txBody>
      </p:sp>
      <p:graphicFrame>
        <p:nvGraphicFramePr>
          <p:cNvPr id="2" name="Diagram 1">
            <a:extLst>
              <a:ext uri="{FF2B5EF4-FFF2-40B4-BE49-F238E27FC236}">
                <a16:creationId xmlns:a16="http://schemas.microsoft.com/office/drawing/2014/main" id="{C621D120-69EB-42A2-9C8B-BE427F9740E6}"/>
              </a:ext>
            </a:extLst>
          </p:cNvPr>
          <p:cNvGraphicFramePr/>
          <p:nvPr>
            <p:extLst>
              <p:ext uri="{D42A27DB-BD31-4B8C-83A1-F6EECF244321}">
                <p14:modId xmlns:p14="http://schemas.microsoft.com/office/powerpoint/2010/main" val="3132677517"/>
              </p:ext>
            </p:extLst>
          </p:nvPr>
        </p:nvGraphicFramePr>
        <p:xfrm>
          <a:off x="363504" y="701401"/>
          <a:ext cx="7711238" cy="4305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9" name="Google Shape;709;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31</a:t>
            </a:fld>
            <a:endParaRPr>
              <a:solidFill>
                <a:srgbClr val="FFFFFF"/>
              </a:solidFill>
            </a:endParaRPr>
          </a:p>
        </p:txBody>
      </p:sp>
      <p:sp>
        <p:nvSpPr>
          <p:cNvPr id="6" name="Google Shape;737;p26">
            <a:extLst>
              <a:ext uri="{FF2B5EF4-FFF2-40B4-BE49-F238E27FC236}">
                <a16:creationId xmlns:a16="http://schemas.microsoft.com/office/drawing/2014/main" id="{8AB12BD1-2416-4DA8-A5D5-03616F65A102}"/>
              </a:ext>
            </a:extLst>
          </p:cNvPr>
          <p:cNvSpPr txBox="1">
            <a:spLocks/>
          </p:cNvSpPr>
          <p:nvPr/>
        </p:nvSpPr>
        <p:spPr>
          <a:xfrm>
            <a:off x="862782" y="0"/>
            <a:ext cx="6629400" cy="70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 sz="2500" b="1" dirty="0">
                <a:solidFill>
                  <a:schemeClr val="accent1">
                    <a:lumMod val="50000"/>
                  </a:schemeClr>
                </a:solidFill>
                <a:latin typeface="Calibri" panose="020F0502020204030204" pitchFamily="34" charset="0"/>
                <a:cs typeface="Calibri" panose="020F0502020204030204" pitchFamily="34" charset="0"/>
              </a:rPr>
              <a:t>Conclusion</a:t>
            </a:r>
            <a:endParaRPr lang="en-US" sz="2500" b="1" dirty="0">
              <a:solidFill>
                <a:schemeClr val="accent1">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2" name="Google Shape;682;p19"/>
          <p:cNvSpPr/>
          <p:nvPr/>
        </p:nvSpPr>
        <p:spPr>
          <a:xfrm>
            <a:off x="4121879" y="1419412"/>
            <a:ext cx="900240" cy="907039"/>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4364989" y="557592"/>
            <a:ext cx="549990" cy="9378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
        <p:nvSpPr>
          <p:cNvPr id="5" name="Google Shape;840;p36">
            <a:extLst>
              <a:ext uri="{FF2B5EF4-FFF2-40B4-BE49-F238E27FC236}">
                <a16:creationId xmlns:a16="http://schemas.microsoft.com/office/drawing/2014/main" id="{60B91E28-AA9E-445D-9107-DADA587B7C20}"/>
              </a:ext>
            </a:extLst>
          </p:cNvPr>
          <p:cNvSpPr txBox="1">
            <a:spLocks/>
          </p:cNvSpPr>
          <p:nvPr/>
        </p:nvSpPr>
        <p:spPr>
          <a:xfrm>
            <a:off x="1275150" y="1770456"/>
            <a:ext cx="65937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IN" sz="4800" i="1" dirty="0">
                <a:solidFill>
                  <a:schemeClr val="accent2">
                    <a:lumMod val="50000"/>
                  </a:schemeClr>
                </a:solidFill>
                <a:latin typeface="Calibri" panose="020F0502020204030204" pitchFamily="34" charset="0"/>
                <a:cs typeface="Calibri" panose="020F0502020204030204" pitchFamily="34" charset="0"/>
              </a:rPr>
              <a:t>Thanks!</a:t>
            </a:r>
          </a:p>
        </p:txBody>
      </p:sp>
      <p:sp>
        <p:nvSpPr>
          <p:cNvPr id="6" name="Google Shape;841;p36">
            <a:extLst>
              <a:ext uri="{FF2B5EF4-FFF2-40B4-BE49-F238E27FC236}">
                <a16:creationId xmlns:a16="http://schemas.microsoft.com/office/drawing/2014/main" id="{0476F87E-4EA0-4DE1-B8BB-5BB006539C07}"/>
              </a:ext>
            </a:extLst>
          </p:cNvPr>
          <p:cNvSpPr txBox="1">
            <a:spLocks/>
          </p:cNvSpPr>
          <p:nvPr/>
        </p:nvSpPr>
        <p:spPr>
          <a:xfrm>
            <a:off x="1275150" y="2800465"/>
            <a:ext cx="6593700" cy="186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2"/>
              </a:buClr>
              <a:buSzPts val="1400"/>
              <a:buFont typeface="Neuton"/>
              <a:buChar char="✢"/>
              <a:defRPr sz="2400" b="0" i="0" u="none" strike="noStrike" cap="none">
                <a:solidFill>
                  <a:schemeClr val="dk1"/>
                </a:solidFill>
                <a:latin typeface="Neuton"/>
                <a:ea typeface="Neuton"/>
                <a:cs typeface="Neuton"/>
                <a:sym typeface="Neuton"/>
              </a:defRPr>
            </a:lvl1pPr>
            <a:lvl2pPr marL="914400" marR="0" lvl="1" indent="-381000" algn="l" rtl="0">
              <a:lnSpc>
                <a:spcPct val="100000"/>
              </a:lnSpc>
              <a:spcBef>
                <a:spcPts val="0"/>
              </a:spcBef>
              <a:spcAft>
                <a:spcPts val="0"/>
              </a:spcAft>
              <a:buClr>
                <a:schemeClr val="accent2"/>
              </a:buClr>
              <a:buSzPts val="2400"/>
              <a:buFont typeface="Neuton"/>
              <a:buChar char="○"/>
              <a:defRPr sz="2400" b="0" i="0" u="none" strike="noStrike" cap="none">
                <a:solidFill>
                  <a:schemeClr val="dk1"/>
                </a:solidFill>
                <a:latin typeface="Neuton"/>
                <a:ea typeface="Neuton"/>
                <a:cs typeface="Neuton"/>
                <a:sym typeface="Neuton"/>
              </a:defRPr>
            </a:lvl2pPr>
            <a:lvl3pPr marL="1371600" marR="0" lvl="2" indent="-381000" algn="l" rtl="0">
              <a:lnSpc>
                <a:spcPct val="100000"/>
              </a:lnSpc>
              <a:spcBef>
                <a:spcPts val="0"/>
              </a:spcBef>
              <a:spcAft>
                <a:spcPts val="0"/>
              </a:spcAft>
              <a:buClr>
                <a:schemeClr val="accent2"/>
              </a:buClr>
              <a:buSzPts val="2400"/>
              <a:buFont typeface="Neuton"/>
              <a:buChar char="○"/>
              <a:defRPr sz="2400" b="0" i="0" u="none" strike="noStrike" cap="none">
                <a:solidFill>
                  <a:schemeClr val="dk1"/>
                </a:solidFill>
                <a:latin typeface="Neuton"/>
                <a:ea typeface="Neuton"/>
                <a:cs typeface="Neuton"/>
                <a:sym typeface="Neuton"/>
              </a:defRPr>
            </a:lvl3pPr>
            <a:lvl4pPr marL="1828800" marR="0" lvl="3" indent="-381000" algn="l" rtl="0">
              <a:lnSpc>
                <a:spcPct val="100000"/>
              </a:lnSpc>
              <a:spcBef>
                <a:spcPts val="0"/>
              </a:spcBef>
              <a:spcAft>
                <a:spcPts val="0"/>
              </a:spcAft>
              <a:buClr>
                <a:schemeClr val="dk1"/>
              </a:buClr>
              <a:buSzPts val="2400"/>
              <a:buFont typeface="Neuton"/>
              <a:buChar char="○"/>
              <a:defRPr sz="2400" b="0" i="0" u="none" strike="noStrike" cap="none">
                <a:solidFill>
                  <a:schemeClr val="dk1"/>
                </a:solidFill>
                <a:latin typeface="Neuton"/>
                <a:ea typeface="Neuton"/>
                <a:cs typeface="Neuton"/>
                <a:sym typeface="Neuton"/>
              </a:defRPr>
            </a:lvl4pPr>
            <a:lvl5pPr marL="2286000" marR="0" lvl="4" indent="-381000" algn="l" rtl="0">
              <a:lnSpc>
                <a:spcPct val="100000"/>
              </a:lnSpc>
              <a:spcBef>
                <a:spcPts val="0"/>
              </a:spcBef>
              <a:spcAft>
                <a:spcPts val="0"/>
              </a:spcAft>
              <a:buClr>
                <a:schemeClr val="dk1"/>
              </a:buClr>
              <a:buSzPts val="2400"/>
              <a:buFont typeface="Neuton"/>
              <a:buChar char="○"/>
              <a:defRPr sz="2400" b="0" i="0" u="none" strike="noStrike" cap="none">
                <a:solidFill>
                  <a:schemeClr val="dk1"/>
                </a:solidFill>
                <a:latin typeface="Neuton"/>
                <a:ea typeface="Neuton"/>
                <a:cs typeface="Neuton"/>
                <a:sym typeface="Neuton"/>
              </a:defRPr>
            </a:lvl5pPr>
            <a:lvl6pPr marL="2743200" marR="0" lvl="5" indent="-381000" algn="l" rtl="0">
              <a:lnSpc>
                <a:spcPct val="100000"/>
              </a:lnSpc>
              <a:spcBef>
                <a:spcPts val="0"/>
              </a:spcBef>
              <a:spcAft>
                <a:spcPts val="0"/>
              </a:spcAft>
              <a:buClr>
                <a:schemeClr val="dk1"/>
              </a:buClr>
              <a:buSzPts val="2400"/>
              <a:buFont typeface="Neuton"/>
              <a:buChar char="○"/>
              <a:defRPr sz="2400" b="0" i="0" u="none" strike="noStrike" cap="none">
                <a:solidFill>
                  <a:schemeClr val="dk1"/>
                </a:solidFill>
                <a:latin typeface="Neuton"/>
                <a:ea typeface="Neuton"/>
                <a:cs typeface="Neuton"/>
                <a:sym typeface="Neuton"/>
              </a:defRPr>
            </a:lvl6pPr>
            <a:lvl7pPr marL="3200400" marR="0" lvl="6" indent="-381000" algn="l" rtl="0">
              <a:lnSpc>
                <a:spcPct val="100000"/>
              </a:lnSpc>
              <a:spcBef>
                <a:spcPts val="0"/>
              </a:spcBef>
              <a:spcAft>
                <a:spcPts val="0"/>
              </a:spcAft>
              <a:buClr>
                <a:schemeClr val="dk1"/>
              </a:buClr>
              <a:buSzPts val="2400"/>
              <a:buFont typeface="Neuton"/>
              <a:buChar char="○"/>
              <a:defRPr sz="2400" b="0" i="0" u="none" strike="noStrike" cap="none">
                <a:solidFill>
                  <a:schemeClr val="dk1"/>
                </a:solidFill>
                <a:latin typeface="Neuton"/>
                <a:ea typeface="Neuton"/>
                <a:cs typeface="Neuton"/>
                <a:sym typeface="Neuton"/>
              </a:defRPr>
            </a:lvl7pPr>
            <a:lvl8pPr marL="3657600" marR="0" lvl="7" indent="-381000" algn="l" rtl="0">
              <a:lnSpc>
                <a:spcPct val="100000"/>
              </a:lnSpc>
              <a:spcBef>
                <a:spcPts val="0"/>
              </a:spcBef>
              <a:spcAft>
                <a:spcPts val="0"/>
              </a:spcAft>
              <a:buClr>
                <a:schemeClr val="dk1"/>
              </a:buClr>
              <a:buSzPts val="2400"/>
              <a:buFont typeface="Neuton"/>
              <a:buChar char="○"/>
              <a:defRPr sz="2400" b="0" i="0" u="none" strike="noStrike" cap="none">
                <a:solidFill>
                  <a:schemeClr val="dk1"/>
                </a:solidFill>
                <a:latin typeface="Neuton"/>
                <a:ea typeface="Neuton"/>
                <a:cs typeface="Neuton"/>
                <a:sym typeface="Neuton"/>
              </a:defRPr>
            </a:lvl8pPr>
            <a:lvl9pPr marL="4114800" marR="0" lvl="8" indent="-381000" algn="l" rtl="0">
              <a:lnSpc>
                <a:spcPct val="100000"/>
              </a:lnSpc>
              <a:spcBef>
                <a:spcPts val="0"/>
              </a:spcBef>
              <a:spcAft>
                <a:spcPts val="0"/>
              </a:spcAft>
              <a:buClr>
                <a:schemeClr val="dk1"/>
              </a:buClr>
              <a:buSzPts val="2400"/>
              <a:buFont typeface="Neuton"/>
              <a:buChar char="○"/>
              <a:defRPr sz="2400" b="0" i="0" u="none" strike="noStrike" cap="none">
                <a:solidFill>
                  <a:schemeClr val="dk1"/>
                </a:solidFill>
                <a:latin typeface="Neuton"/>
                <a:ea typeface="Neuton"/>
                <a:cs typeface="Neuton"/>
                <a:sym typeface="Neuton"/>
              </a:defRPr>
            </a:lvl9pPr>
          </a:lstStyle>
          <a:p>
            <a:pPr marL="0" indent="0" algn="ctr">
              <a:spcBef>
                <a:spcPts val="0"/>
              </a:spcBef>
              <a:buFont typeface="Neuton"/>
              <a:buNone/>
            </a:pPr>
            <a:r>
              <a:rPr lang="en-US" b="1" dirty="0">
                <a:solidFill>
                  <a:srgbClr val="93B770"/>
                </a:solidFill>
              </a:rPr>
              <a:t>Any </a:t>
            </a:r>
            <a:r>
              <a:rPr lang="en-US" b="1" dirty="0">
                <a:solidFill>
                  <a:srgbClr val="93B770"/>
                </a:solidFill>
                <a:latin typeface="Calibri" panose="020F0502020204030204" pitchFamily="34" charset="0"/>
                <a:cs typeface="Calibri" panose="020F0502020204030204" pitchFamily="34" charset="0"/>
              </a:rPr>
              <a:t>questions</a:t>
            </a:r>
            <a:r>
              <a:rPr lang="en-US" b="1" dirty="0">
                <a:solidFill>
                  <a:srgbClr val="93B770"/>
                </a:solidFill>
              </a:rPr>
              <a:t>?</a:t>
            </a:r>
            <a:endParaRPr lang="en-US" dirty="0"/>
          </a:p>
          <a:p>
            <a:pPr marL="0" indent="0" algn="ctr">
              <a:spcBef>
                <a:spcPts val="0"/>
              </a:spcBef>
              <a:buClr>
                <a:schemeClr val="dk1"/>
              </a:buClr>
              <a:buSzPts val="1100"/>
              <a:buFont typeface="Arial"/>
              <a:buNone/>
            </a:pPr>
            <a:r>
              <a:rPr lang="en-US" dirty="0">
                <a:solidFill>
                  <a:schemeClr val="accent4">
                    <a:lumMod val="50000"/>
                  </a:schemeClr>
                </a:solidFill>
              </a:rPr>
              <a:t>You </a:t>
            </a:r>
            <a:r>
              <a:rPr lang="en-US" dirty="0">
                <a:solidFill>
                  <a:schemeClr val="accent4">
                    <a:lumMod val="50000"/>
                  </a:schemeClr>
                </a:solidFill>
                <a:latin typeface="Calibri" panose="020F0502020204030204" pitchFamily="34" charset="0"/>
                <a:cs typeface="Calibri" panose="020F0502020204030204" pitchFamily="34" charset="0"/>
              </a:rPr>
              <a:t>can</a:t>
            </a:r>
            <a:r>
              <a:rPr lang="en-US" dirty="0">
                <a:solidFill>
                  <a:schemeClr val="accent4">
                    <a:lumMod val="50000"/>
                  </a:schemeClr>
                </a:solidFill>
              </a:rPr>
              <a:t> find me at</a:t>
            </a:r>
          </a:p>
          <a:p>
            <a:pPr marL="0" indent="0" algn="ctr">
              <a:spcBef>
                <a:spcPts val="0"/>
              </a:spcBef>
              <a:buClr>
                <a:schemeClr val="dk1"/>
              </a:buClr>
              <a:buSzPts val="1100"/>
              <a:buFont typeface="Arial"/>
              <a:buNone/>
            </a:pPr>
            <a:r>
              <a:rPr lang="en-US" dirty="0">
                <a:solidFill>
                  <a:schemeClr val="accent4">
                    <a:lumMod val="50000"/>
                  </a:schemeClr>
                </a:solidFill>
              </a:rPr>
              <a:t>kasturi.dash@gmail.com</a:t>
            </a:r>
            <a:endParaRPr lang="en-US" b="1" dirty="0">
              <a:solidFill>
                <a:schemeClr val="accent4">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FE70EFD-E428-40B2-83DA-6B384A5AC27D}"/>
              </a:ext>
            </a:extLst>
          </p:cNvPr>
          <p:cNvGraphicFramePr/>
          <p:nvPr>
            <p:extLst>
              <p:ext uri="{D42A27DB-BD31-4B8C-83A1-F6EECF244321}">
                <p14:modId xmlns:p14="http://schemas.microsoft.com/office/powerpoint/2010/main" val="4172510866"/>
              </p:ext>
            </p:extLst>
          </p:nvPr>
        </p:nvGraphicFramePr>
        <p:xfrm>
          <a:off x="449825" y="272845"/>
          <a:ext cx="8307599" cy="4594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449825" y="272845"/>
            <a:ext cx="6563033" cy="4594123"/>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US" sz="2500" b="1" i="0" dirty="0">
                <a:solidFill>
                  <a:schemeClr val="accent1">
                    <a:lumMod val="50000"/>
                  </a:schemeClr>
                </a:solidFill>
                <a:effectLst/>
                <a:latin typeface="Calibri" panose="020F0502020204030204" pitchFamily="34" charset="0"/>
                <a:cs typeface="Calibri" panose="020F0502020204030204" pitchFamily="34" charset="0"/>
              </a:rPr>
              <a:t>Columns in the Dataset:</a:t>
            </a: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br>
              <a:rPr lang="en-US" sz="2500" b="1" i="0" dirty="0">
                <a:solidFill>
                  <a:schemeClr val="accent1">
                    <a:lumMod val="50000"/>
                  </a:schemeClr>
                </a:solidFill>
                <a:effectLst/>
                <a:latin typeface="Calibri" panose="020F0502020204030204" pitchFamily="34" charset="0"/>
                <a:cs typeface="Calibri" panose="020F0502020204030204" pitchFamily="34" charset="0"/>
              </a:rPr>
            </a:br>
            <a:r>
              <a:rPr lang="en-US" sz="2000" b="0" i="0" dirty="0">
                <a:effectLst/>
                <a:latin typeface="Calibri" panose="020F0502020204030204" pitchFamily="34" charset="0"/>
                <a:cs typeface="Calibri" panose="020F0502020204030204" pitchFamily="34" charset="0"/>
              </a:rPr>
              <a:t>Our task is to predict the average price which is continuous in nature.</a:t>
            </a:r>
            <a:endParaRPr lang="en-US" sz="20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DACF2189-413B-477F-8DDF-C9E92026D4A3}"/>
              </a:ext>
            </a:extLst>
          </p:cNvPr>
          <p:cNvGraphicFramePr>
            <a:graphicFrameLocks noGrp="1"/>
          </p:cNvGraphicFramePr>
          <p:nvPr>
            <p:extLst>
              <p:ext uri="{D42A27DB-BD31-4B8C-83A1-F6EECF244321}">
                <p14:modId xmlns:p14="http://schemas.microsoft.com/office/powerpoint/2010/main" val="2244819376"/>
              </p:ext>
            </p:extLst>
          </p:nvPr>
        </p:nvGraphicFramePr>
        <p:xfrm>
          <a:off x="571823" y="902164"/>
          <a:ext cx="4810499" cy="2837210"/>
        </p:xfrm>
        <a:graphic>
          <a:graphicData uri="http://schemas.openxmlformats.org/drawingml/2006/table">
            <a:tbl>
              <a:tblPr/>
              <a:tblGrid>
                <a:gridCol w="668689">
                  <a:extLst>
                    <a:ext uri="{9D8B030D-6E8A-4147-A177-3AD203B41FA5}">
                      <a16:colId xmlns:a16="http://schemas.microsoft.com/office/drawing/2014/main" val="3352654855"/>
                    </a:ext>
                  </a:extLst>
                </a:gridCol>
                <a:gridCol w="1129061">
                  <a:extLst>
                    <a:ext uri="{9D8B030D-6E8A-4147-A177-3AD203B41FA5}">
                      <a16:colId xmlns:a16="http://schemas.microsoft.com/office/drawing/2014/main" val="3309816066"/>
                    </a:ext>
                  </a:extLst>
                </a:gridCol>
                <a:gridCol w="3012749">
                  <a:extLst>
                    <a:ext uri="{9D8B030D-6E8A-4147-A177-3AD203B41FA5}">
                      <a16:colId xmlns:a16="http://schemas.microsoft.com/office/drawing/2014/main" val="2408449036"/>
                    </a:ext>
                  </a:extLst>
                </a:gridCol>
              </a:tblGrid>
              <a:tr h="174087">
                <a:tc>
                  <a:txBody>
                    <a:bodyPr/>
                    <a:lstStyle/>
                    <a:p>
                      <a:pPr algn="ctr" fontAlgn="ctr"/>
                      <a:r>
                        <a:rPr lang="en-IN" sz="1200" b="1" dirty="0">
                          <a:effectLst/>
                          <a:latin typeface="Calibri" panose="020F0502020204030204" pitchFamily="34" charset="0"/>
                          <a:cs typeface="Calibri" panose="020F0502020204030204" pitchFamily="34" charset="0"/>
                        </a:rPr>
                        <a:t>ID</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200" b="1" dirty="0">
                          <a:effectLst/>
                          <a:latin typeface="Calibri" panose="020F0502020204030204" pitchFamily="34" charset="0"/>
                          <a:cs typeface="Calibri" panose="020F0502020204030204" pitchFamily="34" charset="0"/>
                        </a:rPr>
                        <a:t>Feature</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200" b="1" dirty="0">
                          <a:effectLst/>
                          <a:latin typeface="Calibri" panose="020F0502020204030204" pitchFamily="34" charset="0"/>
                          <a:cs typeface="Calibri" panose="020F0502020204030204" pitchFamily="34" charset="0"/>
                        </a:rPr>
                        <a:t>Description</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390679325"/>
                  </a:ext>
                </a:extLst>
              </a:tr>
              <a:tr h="295948">
                <a:tc>
                  <a:txBody>
                    <a:bodyPr/>
                    <a:lstStyle/>
                    <a:p>
                      <a:pPr algn="ctr" fontAlgn="ctr"/>
                      <a:r>
                        <a:rPr lang="en-IN" sz="1000">
                          <a:effectLst/>
                          <a:latin typeface="Calibri" panose="020F0502020204030204" pitchFamily="34" charset="0"/>
                          <a:cs typeface="Calibri" panose="020F0502020204030204" pitchFamily="34" charset="0"/>
                        </a:rPr>
                        <a:t>01</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dirty="0">
                          <a:effectLst/>
                          <a:latin typeface="Calibri" panose="020F0502020204030204" pitchFamily="34" charset="0"/>
                          <a:cs typeface="Calibri" panose="020F0502020204030204" pitchFamily="34" charset="0"/>
                        </a:rPr>
                        <a:t>Date</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a:effectLst/>
                          <a:latin typeface="Calibri" panose="020F0502020204030204" pitchFamily="34" charset="0"/>
                          <a:cs typeface="Calibri" panose="020F0502020204030204" pitchFamily="34" charset="0"/>
                        </a:rPr>
                        <a:t>The date of the observation</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289135928"/>
                  </a:ext>
                </a:extLst>
              </a:tr>
              <a:tr h="295948">
                <a:tc>
                  <a:txBody>
                    <a:bodyPr/>
                    <a:lstStyle/>
                    <a:p>
                      <a:pPr algn="ctr" fontAlgn="ctr"/>
                      <a:r>
                        <a:rPr lang="en-IN" sz="1000">
                          <a:effectLst/>
                          <a:latin typeface="Calibri" panose="020F0502020204030204" pitchFamily="34" charset="0"/>
                          <a:cs typeface="Calibri" panose="020F0502020204030204" pitchFamily="34" charset="0"/>
                        </a:rPr>
                        <a:t>02</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AveragePrice</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dirty="0">
                          <a:effectLst/>
                          <a:latin typeface="Calibri" panose="020F0502020204030204" pitchFamily="34" charset="0"/>
                          <a:cs typeface="Calibri" panose="020F0502020204030204" pitchFamily="34" charset="0"/>
                        </a:rPr>
                        <a:t>The average price of a single Avocado</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26356213"/>
                  </a:ext>
                </a:extLst>
              </a:tr>
              <a:tr h="295948">
                <a:tc>
                  <a:txBody>
                    <a:bodyPr/>
                    <a:lstStyle/>
                    <a:p>
                      <a:pPr algn="ctr" fontAlgn="ctr"/>
                      <a:r>
                        <a:rPr lang="en-IN" sz="1000">
                          <a:effectLst/>
                          <a:latin typeface="Calibri" panose="020F0502020204030204" pitchFamily="34" charset="0"/>
                          <a:cs typeface="Calibri" panose="020F0502020204030204" pitchFamily="34" charset="0"/>
                        </a:rPr>
                        <a:t>03</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type</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dirty="0">
                          <a:effectLst/>
                          <a:latin typeface="Calibri" panose="020F0502020204030204" pitchFamily="34" charset="0"/>
                          <a:cs typeface="Calibri" panose="020F0502020204030204" pitchFamily="34" charset="0"/>
                        </a:rPr>
                        <a:t>Conventional or Organic</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271716156"/>
                  </a:ext>
                </a:extLst>
              </a:tr>
              <a:tr h="272037">
                <a:tc>
                  <a:txBody>
                    <a:bodyPr/>
                    <a:lstStyle/>
                    <a:p>
                      <a:pPr algn="ctr" fontAlgn="ctr"/>
                      <a:r>
                        <a:rPr lang="en-IN" sz="1000">
                          <a:effectLst/>
                          <a:latin typeface="Calibri" panose="020F0502020204030204" pitchFamily="34" charset="0"/>
                          <a:cs typeface="Calibri" panose="020F0502020204030204" pitchFamily="34" charset="0"/>
                        </a:rPr>
                        <a:t>04</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year</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dirty="0">
                          <a:effectLst/>
                          <a:latin typeface="Calibri" panose="020F0502020204030204" pitchFamily="34" charset="0"/>
                          <a:cs typeface="Calibri" panose="020F0502020204030204" pitchFamily="34" charset="0"/>
                        </a:rPr>
                        <a:t>The year</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982946004"/>
                  </a:ext>
                </a:extLst>
              </a:tr>
              <a:tr h="295948">
                <a:tc>
                  <a:txBody>
                    <a:bodyPr/>
                    <a:lstStyle/>
                    <a:p>
                      <a:pPr algn="ctr" fontAlgn="ctr"/>
                      <a:r>
                        <a:rPr lang="en-IN" sz="1000">
                          <a:effectLst/>
                          <a:latin typeface="Calibri" panose="020F0502020204030204" pitchFamily="34" charset="0"/>
                          <a:cs typeface="Calibri" panose="020F0502020204030204" pitchFamily="34" charset="0"/>
                        </a:rPr>
                        <a:t>05</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Region</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dirty="0">
                          <a:effectLst/>
                          <a:latin typeface="Calibri" panose="020F0502020204030204" pitchFamily="34" charset="0"/>
                          <a:cs typeface="Calibri" panose="020F0502020204030204" pitchFamily="34" charset="0"/>
                        </a:rPr>
                        <a:t>The city or region of the observation</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695545573"/>
                  </a:ext>
                </a:extLst>
              </a:tr>
              <a:tr h="295948">
                <a:tc>
                  <a:txBody>
                    <a:bodyPr/>
                    <a:lstStyle/>
                    <a:p>
                      <a:pPr algn="ctr" fontAlgn="ctr"/>
                      <a:r>
                        <a:rPr lang="en-IN" sz="1000">
                          <a:effectLst/>
                          <a:latin typeface="Calibri" panose="020F0502020204030204" pitchFamily="34" charset="0"/>
                          <a:cs typeface="Calibri" panose="020F0502020204030204" pitchFamily="34" charset="0"/>
                        </a:rPr>
                        <a:t>06</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Total Volume</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dirty="0">
                          <a:effectLst/>
                          <a:latin typeface="Calibri" panose="020F0502020204030204" pitchFamily="34" charset="0"/>
                          <a:cs typeface="Calibri" panose="020F0502020204030204" pitchFamily="34" charset="0"/>
                        </a:rPr>
                        <a:t>Total number of Avocados sold</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673518380"/>
                  </a:ext>
                </a:extLst>
              </a:tr>
              <a:tr h="308140">
                <a:tc>
                  <a:txBody>
                    <a:bodyPr/>
                    <a:lstStyle/>
                    <a:p>
                      <a:pPr algn="ctr" fontAlgn="ctr"/>
                      <a:r>
                        <a:rPr lang="en-IN" sz="1000">
                          <a:effectLst/>
                          <a:latin typeface="Calibri" panose="020F0502020204030204" pitchFamily="34" charset="0"/>
                          <a:cs typeface="Calibri" panose="020F0502020204030204" pitchFamily="34" charset="0"/>
                        </a:rPr>
                        <a:t>07</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4046</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dirty="0">
                          <a:effectLst/>
                          <a:latin typeface="Calibri" panose="020F0502020204030204" pitchFamily="34" charset="0"/>
                          <a:cs typeface="Calibri" panose="020F0502020204030204" pitchFamily="34" charset="0"/>
                        </a:rPr>
                        <a:t>Total number of avocados with PLU 4046 sold</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930252887"/>
                  </a:ext>
                </a:extLst>
              </a:tr>
              <a:tr h="281993">
                <a:tc>
                  <a:txBody>
                    <a:bodyPr/>
                    <a:lstStyle/>
                    <a:p>
                      <a:pPr algn="ctr" fontAlgn="ctr"/>
                      <a:r>
                        <a:rPr lang="en-IN" sz="1000">
                          <a:effectLst/>
                          <a:latin typeface="Calibri" panose="020F0502020204030204" pitchFamily="34" charset="0"/>
                          <a:cs typeface="Calibri" panose="020F0502020204030204" pitchFamily="34" charset="0"/>
                        </a:rPr>
                        <a:t>08</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4225</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dirty="0">
                          <a:effectLst/>
                          <a:latin typeface="Calibri" panose="020F0502020204030204" pitchFamily="34" charset="0"/>
                          <a:cs typeface="Calibri" panose="020F0502020204030204" pitchFamily="34" charset="0"/>
                        </a:rPr>
                        <a:t>Total number of avocados with PLU 4225 sold</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884262701"/>
                  </a:ext>
                </a:extLst>
              </a:tr>
              <a:tr h="260194">
                <a:tc>
                  <a:txBody>
                    <a:bodyPr/>
                    <a:lstStyle/>
                    <a:p>
                      <a:pPr algn="ctr" fontAlgn="ctr"/>
                      <a:r>
                        <a:rPr lang="en-IN" sz="1000" dirty="0">
                          <a:effectLst/>
                          <a:latin typeface="Calibri" panose="020F0502020204030204" pitchFamily="34" charset="0"/>
                          <a:cs typeface="Calibri" panose="020F0502020204030204" pitchFamily="34" charset="0"/>
                        </a:rPr>
                        <a:t>09</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IN" sz="1000">
                          <a:effectLst/>
                          <a:latin typeface="Calibri" panose="020F0502020204030204" pitchFamily="34" charset="0"/>
                          <a:cs typeface="Calibri" panose="020F0502020204030204" pitchFamily="34" charset="0"/>
                        </a:rPr>
                        <a:t>4770</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n-US" sz="1000" dirty="0">
                          <a:effectLst/>
                          <a:latin typeface="Calibri" panose="020F0502020204030204" pitchFamily="34" charset="0"/>
                          <a:cs typeface="Calibri" panose="020F0502020204030204" pitchFamily="34" charset="0"/>
                        </a:rPr>
                        <a:t>Total number of avocados with PLU 4770 sold</a:t>
                      </a:r>
                    </a:p>
                  </a:txBody>
                  <a:tcPr marL="52226" marR="52226" marT="26113" marB="261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902358671"/>
                  </a:ext>
                </a:extLst>
              </a:tr>
            </a:tbl>
          </a:graphicData>
        </a:graphic>
      </p:graphicFrame>
    </p:spTree>
    <p:extLst>
      <p:ext uri="{BB962C8B-B14F-4D97-AF65-F5344CB8AC3E}">
        <p14:creationId xmlns:p14="http://schemas.microsoft.com/office/powerpoint/2010/main" val="385536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2" name="Google Shape;752;p2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8" name="Picture 7">
            <a:extLst>
              <a:ext uri="{FF2B5EF4-FFF2-40B4-BE49-F238E27FC236}">
                <a16:creationId xmlns:a16="http://schemas.microsoft.com/office/drawing/2014/main" id="{4BD54607-4EF2-4871-8E7C-C9B22EA17B89}"/>
              </a:ext>
            </a:extLst>
          </p:cNvPr>
          <p:cNvPicPr>
            <a:picLocks noChangeAspect="1"/>
          </p:cNvPicPr>
          <p:nvPr/>
        </p:nvPicPr>
        <p:blipFill>
          <a:blip r:embed="rId3"/>
          <a:stretch>
            <a:fillRect/>
          </a:stretch>
        </p:blipFill>
        <p:spPr>
          <a:xfrm>
            <a:off x="1993498" y="0"/>
            <a:ext cx="5157004" cy="3872441"/>
          </a:xfrm>
          <a:prstGeom prst="rect">
            <a:avLst/>
          </a:prstGeom>
        </p:spPr>
      </p:pic>
    </p:spTree>
    <p:extLst>
      <p:ext uri="{BB962C8B-B14F-4D97-AF65-F5344CB8AC3E}">
        <p14:creationId xmlns:p14="http://schemas.microsoft.com/office/powerpoint/2010/main" val="17956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8" name="Google Shape;668;p1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graphicFrame>
        <p:nvGraphicFramePr>
          <p:cNvPr id="4" name="Diagram 3">
            <a:extLst>
              <a:ext uri="{FF2B5EF4-FFF2-40B4-BE49-F238E27FC236}">
                <a16:creationId xmlns:a16="http://schemas.microsoft.com/office/drawing/2014/main" id="{746AB091-AFDE-43CB-9573-E26BF1AB1041}"/>
              </a:ext>
            </a:extLst>
          </p:cNvPr>
          <p:cNvGraphicFramePr/>
          <p:nvPr>
            <p:extLst>
              <p:ext uri="{D42A27DB-BD31-4B8C-83A1-F6EECF244321}">
                <p14:modId xmlns:p14="http://schemas.microsoft.com/office/powerpoint/2010/main" val="141063697"/>
              </p:ext>
            </p:extLst>
          </p:nvPr>
        </p:nvGraphicFramePr>
        <p:xfrm>
          <a:off x="494071" y="442450"/>
          <a:ext cx="8207477" cy="2286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3"/>
          <p:cNvSpPr txBox="1">
            <a:spLocks noGrp="1"/>
          </p:cNvSpPr>
          <p:nvPr>
            <p:ph type="title" idx="4294967295"/>
          </p:nvPr>
        </p:nvSpPr>
        <p:spPr>
          <a:xfrm>
            <a:off x="1157322" y="2175384"/>
            <a:ext cx="6585581" cy="17790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u="sng" dirty="0">
                <a:solidFill>
                  <a:schemeClr val="bg1">
                    <a:lumMod val="85000"/>
                  </a:schemeClr>
                </a:solidFill>
                <a:latin typeface="Calibri" panose="020F0502020204030204" pitchFamily="34" charset="0"/>
                <a:cs typeface="Calibri" panose="020F0502020204030204" pitchFamily="34" charset="0"/>
              </a:rPr>
              <a:t>Exploratory Data Analysis (EDA)</a:t>
            </a:r>
            <a:endParaRPr sz="4000" b="1" u="sng" dirty="0">
              <a:solidFill>
                <a:schemeClr val="bg1">
                  <a:lumMod val="85000"/>
                </a:schemeClr>
              </a:solidFill>
              <a:latin typeface="Calibri" panose="020F0502020204030204" pitchFamily="34" charset="0"/>
              <a:cs typeface="Calibri" panose="020F0502020204030204" pitchFamily="34" charset="0"/>
            </a:endParaRPr>
          </a:p>
        </p:txBody>
      </p:sp>
      <p:sp>
        <p:nvSpPr>
          <p:cNvPr id="715" name="Google Shape;71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10096" y="690216"/>
            <a:ext cx="6641980" cy="521977"/>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US" sz="2500" b="1" dirty="0">
                <a:solidFill>
                  <a:schemeClr val="accent1">
                    <a:lumMod val="50000"/>
                  </a:schemeClr>
                </a:solidFill>
                <a:latin typeface="Calibri" panose="020F0502020204030204" pitchFamily="34" charset="0"/>
                <a:cs typeface="Calibri" panose="020F0502020204030204" pitchFamily="34" charset="0"/>
              </a:rPr>
              <a:t> </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TextBox 3">
            <a:extLst>
              <a:ext uri="{FF2B5EF4-FFF2-40B4-BE49-F238E27FC236}">
                <a16:creationId xmlns:a16="http://schemas.microsoft.com/office/drawing/2014/main" id="{12BEDF17-F78F-4B22-9FB7-CE32CEBB55E4}"/>
              </a:ext>
            </a:extLst>
          </p:cNvPr>
          <p:cNvSpPr txBox="1"/>
          <p:nvPr/>
        </p:nvSpPr>
        <p:spPr>
          <a:xfrm>
            <a:off x="862781" y="4550742"/>
            <a:ext cx="6489295" cy="553998"/>
          </a:xfrm>
          <a:prstGeom prst="rect">
            <a:avLst/>
          </a:prstGeom>
          <a:noFill/>
        </p:spPr>
        <p:txBody>
          <a:bodyPr wrap="square" rtlCol="0">
            <a:spAutoFit/>
          </a:bodyPr>
          <a:lstStyle/>
          <a:p>
            <a:r>
              <a:rPr lang="en-US" sz="1500" dirty="0">
                <a:solidFill>
                  <a:schemeClr val="accent1">
                    <a:lumMod val="50000"/>
                  </a:schemeClr>
                </a:solidFill>
                <a:latin typeface="Calibri" panose="020F0502020204030204" pitchFamily="34" charset="0"/>
                <a:cs typeface="Calibri" panose="020F0502020204030204" pitchFamily="34" charset="0"/>
              </a:rPr>
              <a:t>Average price column is normally distributed over the histogram</a:t>
            </a:r>
          </a:p>
          <a:p>
            <a:endParaRPr lang="en-IN" sz="1500" dirty="0">
              <a:solidFill>
                <a:schemeClr val="accent1">
                  <a:lumMod val="50000"/>
                </a:schemeClr>
              </a:solidFill>
              <a:latin typeface="Calibri" panose="020F0502020204030204" pitchFamily="34" charset="0"/>
              <a:cs typeface="Calibri" panose="020F0502020204030204" pitchFamily="34" charset="0"/>
            </a:endParaRPr>
          </a:p>
        </p:txBody>
      </p:sp>
      <p:sp>
        <p:nvSpPr>
          <p:cNvPr id="8" name="Google Shape;737;p26">
            <a:extLst>
              <a:ext uri="{FF2B5EF4-FFF2-40B4-BE49-F238E27FC236}">
                <a16:creationId xmlns:a16="http://schemas.microsoft.com/office/drawing/2014/main" id="{BBBF01F9-E8B1-48B7-815D-6F54B72E74B0}"/>
              </a:ext>
            </a:extLst>
          </p:cNvPr>
          <p:cNvSpPr txBox="1">
            <a:spLocks/>
          </p:cNvSpPr>
          <p:nvPr/>
        </p:nvSpPr>
        <p:spPr>
          <a:xfrm>
            <a:off x="1567200" y="0"/>
            <a:ext cx="6009600" cy="674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1pPr>
            <a:lvl2pPr marR="0" lvl="1"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2pPr>
            <a:lvl3pPr marR="0" lvl="2"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3pPr>
            <a:lvl4pPr marR="0" lvl="3"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4pPr>
            <a:lvl5pPr marR="0" lvl="4"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5pPr>
            <a:lvl6pPr marR="0" lvl="5"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6pPr>
            <a:lvl7pPr marR="0" lvl="6"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7pPr>
            <a:lvl8pPr marR="0" lvl="7"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8pPr>
            <a:lvl9pPr marR="0" lvl="8" algn="l" rtl="0">
              <a:lnSpc>
                <a:spcPct val="100000"/>
              </a:lnSpc>
              <a:spcBef>
                <a:spcPts val="0"/>
              </a:spcBef>
              <a:spcAft>
                <a:spcPts val="0"/>
              </a:spcAft>
              <a:buClr>
                <a:schemeClr val="dk2"/>
              </a:buClr>
              <a:buSzPts val="3000"/>
              <a:buFont typeface="Yellowtail"/>
              <a:buNone/>
              <a:defRPr sz="3000" b="0" i="0" u="none" strike="noStrike" cap="none">
                <a:solidFill>
                  <a:schemeClr val="dk2"/>
                </a:solidFill>
                <a:latin typeface="Yellowtail"/>
                <a:ea typeface="Yellowtail"/>
                <a:cs typeface="Yellowtail"/>
                <a:sym typeface="Yellowtail"/>
              </a:defRPr>
            </a:lvl9pPr>
          </a:lstStyle>
          <a:p>
            <a:pPr algn="ctr"/>
            <a:r>
              <a:rPr lang="en-US" sz="2500" b="1" dirty="0">
                <a:solidFill>
                  <a:schemeClr val="accent1">
                    <a:lumMod val="50000"/>
                  </a:schemeClr>
                </a:solidFill>
                <a:latin typeface="Calibri" panose="020F0502020204030204" pitchFamily="34" charset="0"/>
                <a:cs typeface="Calibri" panose="020F0502020204030204" pitchFamily="34" charset="0"/>
              </a:rPr>
              <a:t>All Columns Histogram</a:t>
            </a:r>
          </a:p>
        </p:txBody>
      </p:sp>
      <p:pic>
        <p:nvPicPr>
          <p:cNvPr id="3" name="Picture 2">
            <a:extLst>
              <a:ext uri="{FF2B5EF4-FFF2-40B4-BE49-F238E27FC236}">
                <a16:creationId xmlns:a16="http://schemas.microsoft.com/office/drawing/2014/main" id="{B3F9C642-F1DF-4200-8669-D87272E4E954}"/>
              </a:ext>
            </a:extLst>
          </p:cNvPr>
          <p:cNvPicPr>
            <a:picLocks noChangeAspect="1"/>
          </p:cNvPicPr>
          <p:nvPr/>
        </p:nvPicPr>
        <p:blipFill>
          <a:blip r:embed="rId3"/>
          <a:stretch>
            <a:fillRect/>
          </a:stretch>
        </p:blipFill>
        <p:spPr>
          <a:xfrm>
            <a:off x="1102628" y="594582"/>
            <a:ext cx="6009600" cy="3946942"/>
          </a:xfrm>
          <a:prstGeom prst="rect">
            <a:avLst/>
          </a:prstGeom>
        </p:spPr>
      </p:pic>
    </p:spTree>
    <p:extLst>
      <p:ext uri="{BB962C8B-B14F-4D97-AF65-F5344CB8AC3E}">
        <p14:creationId xmlns:p14="http://schemas.microsoft.com/office/powerpoint/2010/main" val="2193963078"/>
      </p:ext>
    </p:extLst>
  </p:cSld>
  <p:clrMapOvr>
    <a:masterClrMapping/>
  </p:clrMapOvr>
</p:sld>
</file>

<file path=ppt/theme/theme1.xml><?xml version="1.0" encoding="utf-8"?>
<a:theme xmlns:a="http://schemas.openxmlformats.org/drawingml/2006/main" name="Ceres template">
  <a:themeElements>
    <a:clrScheme name="Custom 347">
      <a:dk1>
        <a:srgbClr val="666666"/>
      </a:dk1>
      <a:lt1>
        <a:srgbClr val="FFFFFF"/>
      </a:lt1>
      <a:dk2>
        <a:srgbClr val="97BFAC"/>
      </a:dk2>
      <a:lt2>
        <a:srgbClr val="F3F3F3"/>
      </a:lt2>
      <a:accent1>
        <a:srgbClr val="8EBC71"/>
      </a:accent1>
      <a:accent2>
        <a:srgbClr val="BDCC64"/>
      </a:accent2>
      <a:accent3>
        <a:srgbClr val="EDDC7A"/>
      </a:accent3>
      <a:accent4>
        <a:srgbClr val="F7CA0F"/>
      </a:accent4>
      <a:accent5>
        <a:srgbClr val="F7B228"/>
      </a:accent5>
      <a:accent6>
        <a:srgbClr val="DDAC6C"/>
      </a:accent6>
      <a:hlink>
        <a:srgbClr val="97BF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1376</Words>
  <Application>Microsoft Office PowerPoint</Application>
  <PresentationFormat>On-screen Show (16:9)</PresentationFormat>
  <Paragraphs>338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Yellowtail</vt:lpstr>
      <vt:lpstr>Calibri</vt:lpstr>
      <vt:lpstr>Neuton</vt:lpstr>
      <vt:lpstr>Arial</vt:lpstr>
      <vt:lpstr>Ceres template</vt:lpstr>
      <vt:lpstr>Machine Learning Project on Avocado Dataset  Presented by: Kasturi Sahu</vt:lpstr>
      <vt:lpstr>PowerPoint Presentation</vt:lpstr>
      <vt:lpstr>Avocado Dataset</vt:lpstr>
      <vt:lpstr>PowerPoint Presentation</vt:lpstr>
      <vt:lpstr>Columns in the Dataset:          Our task is to predict the average price which is continuous in nature.</vt:lpstr>
      <vt:lpstr>PowerPoint Presentation</vt:lpstr>
      <vt:lpstr>PowerPoint Presentation</vt:lpstr>
      <vt:lpstr>Exploratory Data Analysis (EDA)</vt:lpstr>
      <vt:lpstr> </vt:lpstr>
      <vt:lpstr> </vt:lpstr>
      <vt:lpstr> </vt:lpstr>
      <vt:lpstr> </vt:lpstr>
      <vt:lpstr> </vt:lpstr>
      <vt:lpstr> </vt:lpstr>
      <vt:lpstr> </vt:lpstr>
      <vt:lpstr>PowerPoint Presentation</vt:lpstr>
      <vt:lpstr> </vt:lpstr>
      <vt:lpstr> </vt:lpstr>
      <vt:lpstr> </vt:lpstr>
      <vt:lpstr>PowerPoint Presentation</vt:lpstr>
      <vt:lpstr>Correlation</vt:lpstr>
      <vt:lpstr>PowerPoint Presentation</vt:lpstr>
      <vt:lpstr>Handling Outlier</vt:lpstr>
      <vt:lpstr>PowerPoint Presentation</vt:lpstr>
      <vt:lpstr>Data Set Machine Learning</vt:lpstr>
      <vt:lpstr>PowerPoint Presentation</vt:lpstr>
      <vt:lpstr>PowerPoint Presentation</vt:lpstr>
      <vt:lpstr>PowerPoint Presentation</vt:lpstr>
      <vt:lpstr>PowerPoint Presentation</vt:lpstr>
      <vt:lpstr>  Hyper Parameter Tuning</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presentatMachine Learning Project Best Halloween Candy   Presented by: Kasturi Sahuion title</dc:title>
  <dc:creator>Jeetendra Sahu</dc:creator>
  <cp:lastModifiedBy>Jeetendra Sahu</cp:lastModifiedBy>
  <cp:revision>35</cp:revision>
  <dcterms:modified xsi:type="dcterms:W3CDTF">2021-05-22T23:49:50Z</dcterms:modified>
</cp:coreProperties>
</file>