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09FDE8-7DDF-4B9B-B388-257936A35E2E}">
  <a:tblStyle styleId="{7409FDE8-7DDF-4B9B-B388-257936A35E2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71257" y="587525"/>
            <a:ext cx="7801500" cy="173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Gear4Camp - Outdoor Gear Rental - Iteration 1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71250" y="3989425"/>
            <a:ext cx="78015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Sneha Bangar,Henry Dinh,Varun Kasturi,Kainan Xu</a:t>
            </a:r>
          </a:p>
        </p:txBody>
      </p:sp>
      <p:pic>
        <p:nvPicPr>
          <p:cNvPr descr="未标题-1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24" y="2356176"/>
            <a:ext cx="1633222" cy="1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00" y="1127125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ClassDiagra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0" y="983800"/>
            <a:ext cx="7659899" cy="38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841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solidatedSequence (2).png" id="130" name="Shape 130"/>
          <p:cNvPicPr preferRelativeResize="0"/>
          <p:nvPr/>
        </p:nvPicPr>
        <p:blipFill rotWithShape="1">
          <a:blip r:embed="rId3">
            <a:alphaModFix/>
          </a:blip>
          <a:srcRect b="4003" l="0" r="0" t="0"/>
          <a:stretch/>
        </p:blipFill>
        <p:spPr>
          <a:xfrm>
            <a:off x="2862725" y="740275"/>
            <a:ext cx="3418549" cy="43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Schema</a:t>
            </a:r>
          </a:p>
        </p:txBody>
      </p:sp>
      <p:pic>
        <p:nvPicPr>
          <p:cNvPr descr="DB schema.JP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093850"/>
            <a:ext cx="77057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Application Demo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2 Expectations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Member can view his account for history of ad postings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Logout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User </a:t>
            </a:r>
            <a:r>
              <a:rPr lang="en"/>
              <a:t>can choose to rent product through the website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Search and filtering functionality for ads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Add categories to ads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878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Thank you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pic>
        <p:nvPicPr>
          <p:cNvPr descr="logo.jp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399" y="2720900"/>
            <a:ext cx="1620699" cy="16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 Outline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Requirements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Cases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Diagrams and Models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Application Demo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6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register for an account and become a member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Members can log into their accounts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Members may create 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Users can browse ads on the home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04875"/>
            <a:ext cx="8520600" cy="35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Case UC1: Sign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Case UC2: Login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Case UC3: Create 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Use Case UC4: Display 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UC1: Sign 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{7409FDE8-7DDF-4B9B-B388-257936A35E2E}</a:tableStyleId>
              </a:tblPr>
              <a:tblGrid>
                <a:gridCol w="2099350"/>
                <a:gridCol w="5198775"/>
              </a:tblGrid>
              <a:tr h="509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Scope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Gear4Camp application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goal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Stakeholders and Interests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wants to register for an account in the Gear4Camp application to create ads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User must have a valid email address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is registered and has an account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Extensions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Email is invalid and the system prompts the user to try again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UC2: Login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{7409FDE8-7DDF-4B9B-B388-257936A35E2E}</a:tableStyleId>
              </a:tblPr>
              <a:tblGrid>
                <a:gridCol w="2099350"/>
                <a:gridCol w="5198775"/>
              </a:tblGrid>
              <a:tr h="509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Scope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Gear4Camp application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goal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Stakeholders and Interests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wants to be able to log into account to create ads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has registered for an account (UC1).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is logged into account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Extensions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enters invalid credentials and the system prompts the user to try again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UC3: Create 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922937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{7409FDE8-7DDF-4B9B-B388-257936A35E2E}</a:tableStyleId>
              </a:tblPr>
              <a:tblGrid>
                <a:gridCol w="2099350"/>
                <a:gridCol w="5198775"/>
              </a:tblGrid>
              <a:tr h="509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Scope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Gear4Camp application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goal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Stakeholders and Interests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wants to post an ad for equipment for renting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has a valid account and is logged into the application (UC1 and UC2)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 is created and is displayed on the homepage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Extensions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hasn’t submitted all required information during ad creation and the system prompts the user to try again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UC4: Display Ads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{7409FDE8-7DDF-4B9B-B388-257936A35E2E}</a:tableStyleId>
              </a:tblPr>
              <a:tblGrid>
                <a:gridCol w="2099350"/>
                <a:gridCol w="5198775"/>
              </a:tblGrid>
              <a:tr h="509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Scope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Gear4Camp application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User goal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User 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Stakeholders and Interests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User</a:t>
                      </a:r>
                      <a:r>
                        <a:rPr b="1" lang="en"/>
                        <a:t> </a:t>
                      </a:r>
                      <a:r>
                        <a:rPr lang="en"/>
                        <a:t>wants to browse ads for renting equipment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/>
                        <a:t>User opens the Gear4Camp website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should be able to open the website and see all the ads posted</a:t>
                      </a: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Extensions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72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Consolidated Use Case Diagram</a:t>
            </a:r>
          </a:p>
        </p:txBody>
      </p:sp>
      <p:pic>
        <p:nvPicPr>
          <p:cNvPr descr="test (3)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849" y="618075"/>
            <a:ext cx="3527649" cy="43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