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86" r:id="rId2"/>
    <p:sldId id="271" r:id="rId3"/>
    <p:sldId id="287" r:id="rId4"/>
    <p:sldId id="289" r:id="rId5"/>
    <p:sldId id="283" r:id="rId6"/>
    <p:sldId id="290" r:id="rId7"/>
    <p:sldId id="291" r:id="rId8"/>
    <p:sldId id="292" r:id="rId9"/>
    <p:sldId id="293" r:id="rId10"/>
    <p:sldId id="294" r:id="rId11"/>
    <p:sldId id="296" r:id="rId12"/>
    <p:sldId id="297" r:id="rId13"/>
    <p:sldId id="280" r:id="rId14"/>
    <p:sldId id="295" r:id="rId15"/>
    <p:sldId id="298" r:id="rId16"/>
    <p:sldId id="285"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6"/>
            <p14:sldId id="271"/>
            <p14:sldId id="287"/>
            <p14:sldId id="289"/>
            <p14:sldId id="283"/>
            <p14:sldId id="290"/>
            <p14:sldId id="291"/>
            <p14:sldId id="292"/>
            <p14:sldId id="293"/>
            <p14:sldId id="294"/>
            <p14:sldId id="296"/>
            <p14:sldId id="297"/>
            <p14:sldId id="280"/>
            <p14:sldId id="295"/>
            <p14:sldId id="298"/>
            <p14:sldId id="285"/>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5500"/>
    <a:srgbClr val="F5F5F5"/>
    <a:srgbClr val="D24726"/>
    <a:srgbClr val="F85200"/>
    <a:srgbClr val="404040"/>
    <a:srgbClr val="FF9B45"/>
    <a:srgbClr val="DD462F"/>
    <a:srgbClr val="F8CFB6"/>
    <a:srgbClr val="F8CAB6"/>
    <a:srgbClr val="923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F594F8-F0D3-493A-918B-04B9BCFD6516}" v="50" dt="2019-10-25T08:45:4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214" autoAdjust="0"/>
  </p:normalViewPr>
  <p:slideViewPr>
    <p:cSldViewPr snapToGrid="0">
      <p:cViewPr varScale="1">
        <p:scale>
          <a:sx n="116" d="100"/>
          <a:sy n="116" d="100"/>
        </p:scale>
        <p:origin x="80" y="3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05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Porceddu" userId="0e45fbe5d9ce5d51" providerId="Windows Live" clId="Web-{94A5AC9C-2BDC-410E-B70C-7348ED61494E}"/>
    <pc:docChg chg="modSld">
      <pc:chgData name="Federico Porceddu" userId="0e45fbe5d9ce5d51" providerId="Windows Live" clId="Web-{94A5AC9C-2BDC-410E-B70C-7348ED61494E}" dt="2019-10-18T08:50:08.556" v="6" actId="20577"/>
      <pc:docMkLst>
        <pc:docMk/>
      </pc:docMkLst>
      <pc:sldChg chg="modSp">
        <pc:chgData name="Federico Porceddu" userId="0e45fbe5d9ce5d51" providerId="Windows Live" clId="Web-{94A5AC9C-2BDC-410E-B70C-7348ED61494E}" dt="2019-10-18T08:49:49.914" v="2" actId="1076"/>
        <pc:sldMkLst>
          <pc:docMk/>
          <pc:sldMk cId="3457616166" sldId="271"/>
        </pc:sldMkLst>
        <pc:picChg chg="mod">
          <ac:chgData name="Federico Porceddu" userId="0e45fbe5d9ce5d51" providerId="Windows Live" clId="Web-{94A5AC9C-2BDC-410E-B70C-7348ED61494E}" dt="2019-10-18T08:49:49.914" v="2" actId="1076"/>
          <ac:picMkLst>
            <pc:docMk/>
            <pc:sldMk cId="3457616166" sldId="271"/>
            <ac:picMk id="1026" creationId="{DE5A2EAA-A49C-4CBC-8607-72D57716DFB5}"/>
          </ac:picMkLst>
        </pc:picChg>
      </pc:sldChg>
      <pc:sldChg chg="modSp">
        <pc:chgData name="Federico Porceddu" userId="0e45fbe5d9ce5d51" providerId="Windows Live" clId="Web-{94A5AC9C-2BDC-410E-B70C-7348ED61494E}" dt="2019-10-18T08:50:02.399" v="3" actId="20577"/>
        <pc:sldMkLst>
          <pc:docMk/>
          <pc:sldMk cId="2634755616" sldId="283"/>
        </pc:sldMkLst>
        <pc:spChg chg="mod">
          <ac:chgData name="Federico Porceddu" userId="0e45fbe5d9ce5d51" providerId="Windows Live" clId="Web-{94A5AC9C-2BDC-410E-B70C-7348ED61494E}" dt="2019-10-18T08:50:02.399" v="3" actId="20577"/>
          <ac:spMkLst>
            <pc:docMk/>
            <pc:sldMk cId="2634755616" sldId="283"/>
            <ac:spMk id="16" creationId="{1FF49095-AA89-486C-A579-D6BC96B0ED7D}"/>
          </ac:spMkLst>
        </pc:spChg>
      </pc:sldChg>
      <pc:sldChg chg="modSp">
        <pc:chgData name="Federico Porceddu" userId="0e45fbe5d9ce5d51" providerId="Windows Live" clId="Web-{94A5AC9C-2BDC-410E-B70C-7348ED61494E}" dt="2019-10-18T08:50:08.556" v="5" actId="20577"/>
        <pc:sldMkLst>
          <pc:docMk/>
          <pc:sldMk cId="1128535470" sldId="290"/>
        </pc:sldMkLst>
        <pc:spChg chg="mod">
          <ac:chgData name="Federico Porceddu" userId="0e45fbe5d9ce5d51" providerId="Windows Live" clId="Web-{94A5AC9C-2BDC-410E-B70C-7348ED61494E}" dt="2019-10-18T08:50:08.556" v="5" actId="20577"/>
          <ac:spMkLst>
            <pc:docMk/>
            <pc:sldMk cId="1128535470" sldId="290"/>
            <ac:spMk id="16" creationId="{1FF49095-AA89-486C-A579-D6BC96B0ED7D}"/>
          </ac:spMkLst>
        </pc:spChg>
      </pc:sldChg>
    </pc:docChg>
  </pc:docChgLst>
  <pc:docChgLst>
    <pc:chgData name="Federico Porceddu" userId="0e45fbe5d9ce5d51" providerId="Windows Live" clId="Web-{5083BB28-9A83-4CD0-81B8-D57DE26040F4}"/>
    <pc:docChg chg="modSld">
      <pc:chgData name="Federico Porceddu" userId="0e45fbe5d9ce5d51" providerId="Windows Live" clId="Web-{5083BB28-9A83-4CD0-81B8-D57DE26040F4}" dt="2019-10-14T13:29:04.742" v="51" actId="20577"/>
      <pc:docMkLst>
        <pc:docMk/>
      </pc:docMkLst>
      <pc:sldChg chg="modSp">
        <pc:chgData name="Federico Porceddu" userId="0e45fbe5d9ce5d51" providerId="Windows Live" clId="Web-{5083BB28-9A83-4CD0-81B8-D57DE26040F4}" dt="2019-10-14T13:29:04.742" v="50" actId="20577"/>
        <pc:sldMkLst>
          <pc:docMk/>
          <pc:sldMk cId="3604545605" sldId="289"/>
        </pc:sldMkLst>
        <pc:spChg chg="mod">
          <ac:chgData name="Federico Porceddu" userId="0e45fbe5d9ce5d51" providerId="Windows Live" clId="Web-{5083BB28-9A83-4CD0-81B8-D57DE26040F4}" dt="2019-10-14T13:29:04.742" v="50" actId="20577"/>
          <ac:spMkLst>
            <pc:docMk/>
            <pc:sldMk cId="3604545605" sldId="289"/>
            <ac:spMk id="16" creationId="{1FF49095-AA89-486C-A579-D6BC96B0ED7D}"/>
          </ac:spMkLst>
        </pc:spChg>
      </pc:sldChg>
    </pc:docChg>
  </pc:docChgLst>
  <pc:docChgLst>
    <pc:chgData name="Federico Porceddu" userId="0e45fbe5d9ce5d51" providerId="LiveId" clId="{6EF594F8-F0D3-493A-918B-04B9BCFD6516}"/>
    <pc:docChg chg="undo custSel addSld delSld modSld modSection">
      <pc:chgData name="Federico Porceddu" userId="0e45fbe5d9ce5d51" providerId="LiveId" clId="{6EF594F8-F0D3-493A-918B-04B9BCFD6516}" dt="2019-10-25T08:46:45.992" v="884" actId="2696"/>
      <pc:docMkLst>
        <pc:docMk/>
      </pc:docMkLst>
      <pc:sldChg chg="addSp delSp modSp">
        <pc:chgData name="Federico Porceddu" userId="0e45fbe5d9ce5d51" providerId="LiveId" clId="{6EF594F8-F0D3-493A-918B-04B9BCFD6516}" dt="2019-10-24T21:55:58.551" v="835" actId="20577"/>
        <pc:sldMkLst>
          <pc:docMk/>
          <pc:sldMk cId="3457616166" sldId="271"/>
        </pc:sldMkLst>
        <pc:spChg chg="mod">
          <ac:chgData name="Federico Porceddu" userId="0e45fbe5d9ce5d51" providerId="LiveId" clId="{6EF594F8-F0D3-493A-918B-04B9BCFD6516}" dt="2019-10-13T09:02:16.878" v="217" actId="1037"/>
          <ac:spMkLst>
            <pc:docMk/>
            <pc:sldMk cId="3457616166" sldId="271"/>
            <ac:spMk id="2" creationId="{F9A90052-C8C7-4FED-B69B-6AE49BAB8460}"/>
          </ac:spMkLst>
        </pc:spChg>
        <pc:spChg chg="add mod">
          <ac:chgData name="Federico Porceddu" userId="0e45fbe5d9ce5d51" providerId="LiveId" clId="{6EF594F8-F0D3-493A-918B-04B9BCFD6516}" dt="2019-10-13T09:00:38.616" v="200" actId="1076"/>
          <ac:spMkLst>
            <pc:docMk/>
            <pc:sldMk cId="3457616166" sldId="271"/>
            <ac:spMk id="5" creationId="{B3873A89-B170-4C92-9834-9E17253A22A3}"/>
          </ac:spMkLst>
        </pc:spChg>
        <pc:spChg chg="mod">
          <ac:chgData name="Federico Porceddu" userId="0e45fbe5d9ce5d51" providerId="LiveId" clId="{6EF594F8-F0D3-493A-918B-04B9BCFD6516}" dt="2019-10-13T09:01:54.412" v="209" actId="207"/>
          <ac:spMkLst>
            <pc:docMk/>
            <pc:sldMk cId="3457616166" sldId="271"/>
            <ac:spMk id="10" creationId="{7677AF3A-E907-4552-A426-9F2779AB129C}"/>
          </ac:spMkLst>
        </pc:spChg>
        <pc:spChg chg="del mod">
          <ac:chgData name="Federico Porceddu" userId="0e45fbe5d9ce5d51" providerId="LiveId" clId="{6EF594F8-F0D3-493A-918B-04B9BCFD6516}" dt="2019-10-13T07:49:53.417" v="120" actId="478"/>
          <ac:spMkLst>
            <pc:docMk/>
            <pc:sldMk cId="3457616166" sldId="271"/>
            <ac:spMk id="12" creationId="{68C53D7D-25A6-4B06-84BA-EF7F4787E4BC}"/>
          </ac:spMkLst>
        </pc:spChg>
        <pc:spChg chg="mod">
          <ac:chgData name="Federico Porceddu" userId="0e45fbe5d9ce5d51" providerId="LiveId" clId="{6EF594F8-F0D3-493A-918B-04B9BCFD6516}" dt="2019-10-24T21:55:58.551" v="835" actId="20577"/>
          <ac:spMkLst>
            <pc:docMk/>
            <pc:sldMk cId="3457616166" sldId="271"/>
            <ac:spMk id="20" creationId="{0B515F59-F197-4C48-B9B1-44C2A6896E09}"/>
          </ac:spMkLst>
        </pc:spChg>
        <pc:picChg chg="add del">
          <ac:chgData name="Federico Porceddu" userId="0e45fbe5d9ce5d51" providerId="LiveId" clId="{6EF594F8-F0D3-493A-918B-04B9BCFD6516}" dt="2019-10-13T08:56:29.574" v="189"/>
          <ac:picMkLst>
            <pc:docMk/>
            <pc:sldMk cId="3457616166" sldId="271"/>
            <ac:picMk id="3" creationId="{9EF5AFEA-5BB1-40C0-8343-793BB00F8598}"/>
          </ac:picMkLst>
        </pc:picChg>
        <pc:picChg chg="add mod">
          <ac:chgData name="Federico Porceddu" userId="0e45fbe5d9ce5d51" providerId="LiveId" clId="{6EF594F8-F0D3-493A-918B-04B9BCFD6516}" dt="2019-10-13T09:00:01.918" v="195" actId="1076"/>
          <ac:picMkLst>
            <pc:docMk/>
            <pc:sldMk cId="3457616166" sldId="271"/>
            <ac:picMk id="4" creationId="{86979A42-0BEE-4DA8-A42A-8B6984A519A8}"/>
          </ac:picMkLst>
        </pc:picChg>
        <pc:picChg chg="mod">
          <ac:chgData name="Federico Porceddu" userId="0e45fbe5d9ce5d51" providerId="LiveId" clId="{6EF594F8-F0D3-493A-918B-04B9BCFD6516}" dt="2019-10-13T09:02:16.878" v="217" actId="1037"/>
          <ac:picMkLst>
            <pc:docMk/>
            <pc:sldMk cId="3457616166" sldId="271"/>
            <ac:picMk id="21" creationId="{7D5B2897-2C4C-4F31-9199-902378655B85}"/>
          </ac:picMkLst>
        </pc:picChg>
        <pc:picChg chg="add mod">
          <ac:chgData name="Federico Porceddu" userId="0e45fbe5d9ce5d51" providerId="LiveId" clId="{6EF594F8-F0D3-493A-918B-04B9BCFD6516}" dt="2019-10-13T09:02:22.507" v="220" actId="1037"/>
          <ac:picMkLst>
            <pc:docMk/>
            <pc:sldMk cId="3457616166" sldId="271"/>
            <ac:picMk id="1026" creationId="{DE5A2EAA-A49C-4CBC-8607-72D57716DFB5}"/>
          </ac:picMkLst>
        </pc:picChg>
      </pc:sldChg>
      <pc:sldChg chg="modSp">
        <pc:chgData name="Federico Porceddu" userId="0e45fbe5d9ce5d51" providerId="LiveId" clId="{6EF594F8-F0D3-493A-918B-04B9BCFD6516}" dt="2019-10-13T09:11:22.943" v="765" actId="113"/>
        <pc:sldMkLst>
          <pc:docMk/>
          <pc:sldMk cId="2634755616" sldId="283"/>
        </pc:sldMkLst>
        <pc:spChg chg="mod">
          <ac:chgData name="Federico Porceddu" userId="0e45fbe5d9ce5d51" providerId="LiveId" clId="{6EF594F8-F0D3-493A-918B-04B9BCFD6516}" dt="2019-10-13T09:03:52.410" v="248" actId="20577"/>
          <ac:spMkLst>
            <pc:docMk/>
            <pc:sldMk cId="2634755616" sldId="283"/>
            <ac:spMk id="4" creationId="{00000000-0000-0000-0000-000000000000}"/>
          </ac:spMkLst>
        </pc:spChg>
        <pc:spChg chg="mod">
          <ac:chgData name="Federico Porceddu" userId="0e45fbe5d9ce5d51" providerId="LiveId" clId="{6EF594F8-F0D3-493A-918B-04B9BCFD6516}" dt="2019-10-13T09:11:22.943" v="765" actId="113"/>
          <ac:spMkLst>
            <pc:docMk/>
            <pc:sldMk cId="2634755616" sldId="283"/>
            <ac:spMk id="16" creationId="{1FF49095-AA89-486C-A579-D6BC96B0ED7D}"/>
          </ac:spMkLst>
        </pc:spChg>
      </pc:sldChg>
      <pc:sldChg chg="addSp delSp modSp">
        <pc:chgData name="Federico Porceddu" userId="0e45fbe5d9ce5d51" providerId="LiveId" clId="{6EF594F8-F0D3-493A-918B-04B9BCFD6516}" dt="2019-10-13T09:03:31.421" v="233" actId="1076"/>
        <pc:sldMkLst>
          <pc:docMk/>
          <pc:sldMk cId="479680873" sldId="285"/>
        </pc:sldMkLst>
        <pc:spChg chg="del">
          <ac:chgData name="Federico Porceddu" userId="0e45fbe5d9ce5d51" providerId="LiveId" clId="{6EF594F8-F0D3-493A-918B-04B9BCFD6516}" dt="2019-10-13T09:03:18.239" v="231" actId="478"/>
          <ac:spMkLst>
            <pc:docMk/>
            <pc:sldMk cId="479680873" sldId="285"/>
            <ac:spMk id="3" creationId="{085BFD22-229A-459A-A30A-CDD7CEB9B001}"/>
          </ac:spMkLst>
        </pc:spChg>
        <pc:spChg chg="add mod">
          <ac:chgData name="Federico Porceddu" userId="0e45fbe5d9ce5d51" providerId="LiveId" clId="{6EF594F8-F0D3-493A-918B-04B9BCFD6516}" dt="2019-10-13T09:03:31.421" v="233" actId="1076"/>
          <ac:spMkLst>
            <pc:docMk/>
            <pc:sldMk cId="479680873" sldId="285"/>
            <ac:spMk id="12" creationId="{61C7B4A2-7576-4C09-A02C-9427BDB149B4}"/>
          </ac:spMkLst>
        </pc:spChg>
        <pc:picChg chg="add mod">
          <ac:chgData name="Federico Porceddu" userId="0e45fbe5d9ce5d51" providerId="LiveId" clId="{6EF594F8-F0D3-493A-918B-04B9BCFD6516}" dt="2019-10-13T09:03:31.421" v="233" actId="1076"/>
          <ac:picMkLst>
            <pc:docMk/>
            <pc:sldMk cId="479680873" sldId="285"/>
            <ac:picMk id="11" creationId="{BF0DB6A6-88B5-44DF-86B6-2F8FFF5BB7C5}"/>
          </ac:picMkLst>
        </pc:picChg>
      </pc:sldChg>
      <pc:sldChg chg="addSp delSp modSp add setBg">
        <pc:chgData name="Federico Porceddu" userId="0e45fbe5d9ce5d51" providerId="LiveId" clId="{6EF594F8-F0D3-493A-918B-04B9BCFD6516}" dt="2019-10-13T07:58:30.058" v="181" actId="1076"/>
        <pc:sldMkLst>
          <pc:docMk/>
          <pc:sldMk cId="1062180335" sldId="286"/>
        </pc:sldMkLst>
        <pc:spChg chg="del">
          <ac:chgData name="Federico Porceddu" userId="0e45fbe5d9ce5d51" providerId="LiveId" clId="{6EF594F8-F0D3-493A-918B-04B9BCFD6516}" dt="2019-10-13T07:42:10.234" v="1"/>
          <ac:spMkLst>
            <pc:docMk/>
            <pc:sldMk cId="1062180335" sldId="286"/>
            <ac:spMk id="2" creationId="{B67B4D03-C1B5-45C3-B276-C0B18B5F9FCC}"/>
          </ac:spMkLst>
        </pc:spChg>
        <pc:spChg chg="del">
          <ac:chgData name="Federico Porceddu" userId="0e45fbe5d9ce5d51" providerId="LiveId" clId="{6EF594F8-F0D3-493A-918B-04B9BCFD6516}" dt="2019-10-13T07:42:10.234" v="1"/>
          <ac:spMkLst>
            <pc:docMk/>
            <pc:sldMk cId="1062180335" sldId="286"/>
            <ac:spMk id="3" creationId="{B66C8851-87E6-4513-9BD8-7A1E80F9C4DB}"/>
          </ac:spMkLst>
        </pc:spChg>
        <pc:spChg chg="add del mod">
          <ac:chgData name="Federico Porceddu" userId="0e45fbe5d9ce5d51" providerId="LiveId" clId="{6EF594F8-F0D3-493A-918B-04B9BCFD6516}" dt="2019-10-13T07:57:41.389" v="128" actId="478"/>
          <ac:spMkLst>
            <pc:docMk/>
            <pc:sldMk cId="1062180335" sldId="286"/>
            <ac:spMk id="4" creationId="{0D6A3AAA-9093-42A9-977D-868146DAD324}"/>
          </ac:spMkLst>
        </pc:spChg>
        <pc:spChg chg="add mod">
          <ac:chgData name="Federico Porceddu" userId="0e45fbe5d9ce5d51" providerId="LiveId" clId="{6EF594F8-F0D3-493A-918B-04B9BCFD6516}" dt="2019-10-13T07:57:55.835" v="133" actId="1076"/>
          <ac:spMkLst>
            <pc:docMk/>
            <pc:sldMk cId="1062180335" sldId="286"/>
            <ac:spMk id="7" creationId="{EAE18B69-88DD-4D9A-AD2B-34063ED3799A}"/>
          </ac:spMkLst>
        </pc:spChg>
        <pc:spChg chg="add del mod">
          <ac:chgData name="Federico Porceddu" userId="0e45fbe5d9ce5d51" providerId="LiveId" clId="{6EF594F8-F0D3-493A-918B-04B9BCFD6516}" dt="2019-10-13T07:57:45.919" v="129" actId="478"/>
          <ac:spMkLst>
            <pc:docMk/>
            <pc:sldMk cId="1062180335" sldId="286"/>
            <ac:spMk id="9" creationId="{CED1E87A-F468-4976-BF26-D9964048F090}"/>
          </ac:spMkLst>
        </pc:spChg>
        <pc:spChg chg="add del mod">
          <ac:chgData name="Federico Porceddu" userId="0e45fbe5d9ce5d51" providerId="LiveId" clId="{6EF594F8-F0D3-493A-918B-04B9BCFD6516}" dt="2019-10-13T07:58:08.621" v="139" actId="767"/>
          <ac:spMkLst>
            <pc:docMk/>
            <pc:sldMk cId="1062180335" sldId="286"/>
            <ac:spMk id="10" creationId="{00EAEC54-C59C-410D-BFB2-DD22BE8757FD}"/>
          </ac:spMkLst>
        </pc:spChg>
        <pc:spChg chg="add mod">
          <ac:chgData name="Federico Porceddu" userId="0e45fbe5d9ce5d51" providerId="LiveId" clId="{6EF594F8-F0D3-493A-918B-04B9BCFD6516}" dt="2019-10-13T07:58:30.058" v="181" actId="1076"/>
          <ac:spMkLst>
            <pc:docMk/>
            <pc:sldMk cId="1062180335" sldId="286"/>
            <ac:spMk id="11" creationId="{7B58F67A-9421-4F67-AC60-8E528328D5F2}"/>
          </ac:spMkLst>
        </pc:spChg>
        <pc:picChg chg="add del mod">
          <ac:chgData name="Federico Porceddu" userId="0e45fbe5d9ce5d51" providerId="LiveId" clId="{6EF594F8-F0D3-493A-918B-04B9BCFD6516}" dt="2019-10-13T07:57:52.332" v="132" actId="1076"/>
          <ac:picMkLst>
            <pc:docMk/>
            <pc:sldMk cId="1062180335" sldId="286"/>
            <ac:picMk id="5" creationId="{ADD6CB6B-9DA2-4E98-A15C-9C0EDFF27BC8}"/>
          </ac:picMkLst>
        </pc:picChg>
        <pc:picChg chg="add del">
          <ac:chgData name="Federico Porceddu" userId="0e45fbe5d9ce5d51" providerId="LiveId" clId="{6EF594F8-F0D3-493A-918B-04B9BCFD6516}" dt="2019-10-13T07:46:34.690" v="35"/>
          <ac:picMkLst>
            <pc:docMk/>
            <pc:sldMk cId="1062180335" sldId="286"/>
            <ac:picMk id="6" creationId="{D4F952A3-B70F-482F-A25C-80ECDEC84791}"/>
          </ac:picMkLst>
        </pc:picChg>
      </pc:sldChg>
      <pc:sldChg chg="addSp delSp modSp add">
        <pc:chgData name="Federico Porceddu" userId="0e45fbe5d9ce5d51" providerId="LiveId" clId="{6EF594F8-F0D3-493A-918B-04B9BCFD6516}" dt="2019-10-13T09:06:37.252" v="413" actId="20577"/>
        <pc:sldMkLst>
          <pc:docMk/>
          <pc:sldMk cId="3599268833" sldId="287"/>
        </pc:sldMkLst>
        <pc:spChg chg="mod">
          <ac:chgData name="Federico Porceddu" userId="0e45fbe5d9ce5d51" providerId="LiveId" clId="{6EF594F8-F0D3-493A-918B-04B9BCFD6516}" dt="2019-10-13T09:05:07.402" v="262" actId="20577"/>
          <ac:spMkLst>
            <pc:docMk/>
            <pc:sldMk cId="3599268833" sldId="287"/>
            <ac:spMk id="4" creationId="{00000000-0000-0000-0000-000000000000}"/>
          </ac:spMkLst>
        </pc:spChg>
        <pc:spChg chg="add mod">
          <ac:chgData name="Federico Porceddu" userId="0e45fbe5d9ce5d51" providerId="LiveId" clId="{6EF594F8-F0D3-493A-918B-04B9BCFD6516}" dt="2019-10-13T09:06:37.252" v="413" actId="20577"/>
          <ac:spMkLst>
            <pc:docMk/>
            <pc:sldMk cId="3599268833" sldId="287"/>
            <ac:spMk id="5" creationId="{4F75E0A8-B4D4-435C-BD72-193BAE11F0A8}"/>
          </ac:spMkLst>
        </pc:spChg>
        <pc:spChg chg="del mod">
          <ac:chgData name="Federico Porceddu" userId="0e45fbe5d9ce5d51" providerId="LiveId" clId="{6EF594F8-F0D3-493A-918B-04B9BCFD6516}" dt="2019-10-13T09:05:26.661" v="269" actId="478"/>
          <ac:spMkLst>
            <pc:docMk/>
            <pc:sldMk cId="3599268833" sldId="287"/>
            <ac:spMk id="16" creationId="{1FF49095-AA89-486C-A579-D6BC96B0ED7D}"/>
          </ac:spMkLst>
        </pc:spChg>
      </pc:sldChg>
      <pc:sldChg chg="modSp add del">
        <pc:chgData name="Federico Porceddu" userId="0e45fbe5d9ce5d51" providerId="LiveId" clId="{6EF594F8-F0D3-493A-918B-04B9BCFD6516}" dt="2019-10-13T09:11:27.340" v="766" actId="2696"/>
        <pc:sldMkLst>
          <pc:docMk/>
          <pc:sldMk cId="1389581074" sldId="288"/>
        </pc:sldMkLst>
        <pc:spChg chg="mod">
          <ac:chgData name="Federico Porceddu" userId="0e45fbe5d9ce5d51" providerId="LiveId" clId="{6EF594F8-F0D3-493A-918B-04B9BCFD6516}" dt="2019-10-13T09:03:59.051" v="250" actId="20577"/>
          <ac:spMkLst>
            <pc:docMk/>
            <pc:sldMk cId="1389581074" sldId="288"/>
            <ac:spMk id="16" creationId="{1FF49095-AA89-486C-A579-D6BC96B0ED7D}"/>
          </ac:spMkLst>
        </pc:spChg>
      </pc:sldChg>
      <pc:sldChg chg="modSp add">
        <pc:chgData name="Federico Porceddu" userId="0e45fbe5d9ce5d51" providerId="LiveId" clId="{6EF594F8-F0D3-493A-918B-04B9BCFD6516}" dt="2019-10-13T09:12:25.694" v="806" actId="20577"/>
        <pc:sldMkLst>
          <pc:docMk/>
          <pc:sldMk cId="3604545605" sldId="289"/>
        </pc:sldMkLst>
        <pc:spChg chg="mod">
          <ac:chgData name="Federico Porceddu" userId="0e45fbe5d9ce5d51" providerId="LiveId" clId="{6EF594F8-F0D3-493A-918B-04B9BCFD6516}" dt="2019-10-13T09:12:25.694" v="806" actId="20577"/>
          <ac:spMkLst>
            <pc:docMk/>
            <pc:sldMk cId="3604545605" sldId="289"/>
            <ac:spMk id="16" creationId="{1FF49095-AA89-486C-A579-D6BC96B0ED7D}"/>
          </ac:spMkLst>
        </pc:spChg>
      </pc:sldChg>
      <pc:sldChg chg="modSp add">
        <pc:chgData name="Federico Porceddu" userId="0e45fbe5d9ce5d51" providerId="LiveId" clId="{6EF594F8-F0D3-493A-918B-04B9BCFD6516}" dt="2019-10-25T08:40:21.991" v="855" actId="20577"/>
        <pc:sldMkLst>
          <pc:docMk/>
          <pc:sldMk cId="1128535470" sldId="290"/>
        </pc:sldMkLst>
        <pc:spChg chg="mod">
          <ac:chgData name="Federico Porceddu" userId="0e45fbe5d9ce5d51" providerId="LiveId" clId="{6EF594F8-F0D3-493A-918B-04B9BCFD6516}" dt="2019-10-25T08:40:21.991" v="855" actId="20577"/>
          <ac:spMkLst>
            <pc:docMk/>
            <pc:sldMk cId="1128535470" sldId="290"/>
            <ac:spMk id="16" creationId="{1FF49095-AA89-486C-A579-D6BC96B0ED7D}"/>
          </ac:spMkLst>
        </pc:spChg>
      </pc:sldChg>
      <pc:sldChg chg="modSp add">
        <pc:chgData name="Federico Porceddu" userId="0e45fbe5d9ce5d51" providerId="LiveId" clId="{6EF594F8-F0D3-493A-918B-04B9BCFD6516}" dt="2019-10-13T09:11:59.474" v="773" actId="113"/>
        <pc:sldMkLst>
          <pc:docMk/>
          <pc:sldMk cId="1244005773" sldId="291"/>
        </pc:sldMkLst>
        <pc:spChg chg="mod">
          <ac:chgData name="Federico Porceddu" userId="0e45fbe5d9ce5d51" providerId="LiveId" clId="{6EF594F8-F0D3-493A-918B-04B9BCFD6516}" dt="2019-10-13T09:11:59.474" v="773" actId="113"/>
          <ac:spMkLst>
            <pc:docMk/>
            <pc:sldMk cId="1244005773" sldId="291"/>
            <ac:spMk id="4" creationId="{00000000-0000-0000-0000-000000000000}"/>
          </ac:spMkLst>
        </pc:spChg>
      </pc:sldChg>
      <pc:sldChg chg="addSp delSp modSp add del">
        <pc:chgData name="Federico Porceddu" userId="0e45fbe5d9ce5d51" providerId="LiveId" clId="{6EF594F8-F0D3-493A-918B-04B9BCFD6516}" dt="2019-10-25T08:46:45.992" v="884" actId="2696"/>
        <pc:sldMkLst>
          <pc:docMk/>
          <pc:sldMk cId="1126563424" sldId="299"/>
        </pc:sldMkLst>
        <pc:spChg chg="mod">
          <ac:chgData name="Federico Porceddu" userId="0e45fbe5d9ce5d51" providerId="LiveId" clId="{6EF594F8-F0D3-493A-918B-04B9BCFD6516}" dt="2019-10-25T08:46:11.909" v="883" actId="20577"/>
          <ac:spMkLst>
            <pc:docMk/>
            <pc:sldMk cId="1126563424" sldId="299"/>
            <ac:spMk id="2" creationId="{D913D93A-4EEC-4EFD-8DB1-F0774A188524}"/>
          </ac:spMkLst>
        </pc:spChg>
        <pc:spChg chg="del">
          <ac:chgData name="Federico Porceddu" userId="0e45fbe5d9ce5d51" providerId="LiveId" clId="{6EF594F8-F0D3-493A-918B-04B9BCFD6516}" dt="2019-10-25T08:45:33.836" v="857" actId="478"/>
          <ac:spMkLst>
            <pc:docMk/>
            <pc:sldMk cId="1126563424" sldId="299"/>
            <ac:spMk id="3" creationId="{B046548D-1AB7-4B2B-AE0A-FDD76D5DE292}"/>
          </ac:spMkLst>
        </pc:spChg>
        <pc:picChg chg="add mod">
          <ac:chgData name="Federico Porceddu" userId="0e45fbe5d9ce5d51" providerId="LiveId" clId="{6EF594F8-F0D3-493A-918B-04B9BCFD6516}" dt="2019-10-25T08:45:42.920" v="860" actId="1076"/>
          <ac:picMkLst>
            <pc:docMk/>
            <pc:sldMk cId="1126563424" sldId="299"/>
            <ac:picMk id="1026" creationId="{4D38CA40-DCED-40F3-A373-9163E2A40B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404636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10/25/2019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8540539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10/25/2019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DD6CB6B-9DA2-4E98-A15C-9C0EDFF27BC8}"/>
              </a:ext>
            </a:extLst>
          </p:cNvPr>
          <p:cNvPicPr>
            <a:picLocks noChangeAspect="1"/>
          </p:cNvPicPr>
          <p:nvPr/>
        </p:nvPicPr>
        <p:blipFill>
          <a:blip r:embed="rId2"/>
          <a:stretch>
            <a:fillRect/>
          </a:stretch>
        </p:blipFill>
        <p:spPr>
          <a:xfrm>
            <a:off x="608291" y="604489"/>
            <a:ext cx="2902578" cy="1451289"/>
          </a:xfrm>
          <a:prstGeom prst="rect">
            <a:avLst/>
          </a:prstGeom>
          <a:ln>
            <a:noFill/>
          </a:ln>
          <a:effectLst>
            <a:outerShdw blurRad="292100" dist="139700" dir="2700000" algn="tl" rotWithShape="0">
              <a:srgbClr val="333333">
                <a:alpha val="65000"/>
              </a:srgbClr>
            </a:outerShdw>
          </a:effectLst>
        </p:spPr>
      </p:pic>
      <p:sp>
        <p:nvSpPr>
          <p:cNvPr id="7" name="Rettangolo 6">
            <a:extLst>
              <a:ext uri="{FF2B5EF4-FFF2-40B4-BE49-F238E27FC236}">
                <a16:creationId xmlns:a16="http://schemas.microsoft.com/office/drawing/2014/main" id="{EAE18B69-88DD-4D9A-AD2B-34063ED3799A}"/>
              </a:ext>
            </a:extLst>
          </p:cNvPr>
          <p:cNvSpPr/>
          <p:nvPr/>
        </p:nvSpPr>
        <p:spPr>
          <a:xfrm>
            <a:off x="762894" y="2659559"/>
            <a:ext cx="10819950" cy="769441"/>
          </a:xfrm>
          <a:prstGeom prst="rect">
            <a:avLst/>
          </a:prstGeom>
        </p:spPr>
        <p:txBody>
          <a:bodyPr wrap="none">
            <a:spAutoFit/>
          </a:bodyPr>
          <a:lstStyle/>
          <a:p>
            <a:r>
              <a:rPr lang="it-IT" sz="4400" b="1" dirty="0">
                <a:solidFill>
                  <a:schemeClr val="bg1"/>
                </a:solidFill>
                <a:latin typeface="+mj-lt"/>
                <a:ea typeface="+mj-ea"/>
                <a:cs typeface="+mj-cs"/>
              </a:rPr>
              <a:t>Bot Framework, Microsoft Teams e </a:t>
            </a:r>
            <a:r>
              <a:rPr lang="it-IT" sz="4400" b="1" dirty="0" err="1">
                <a:solidFill>
                  <a:schemeClr val="bg1"/>
                </a:solidFill>
                <a:latin typeface="+mj-lt"/>
                <a:ea typeface="+mj-ea"/>
                <a:cs typeface="+mj-cs"/>
              </a:rPr>
              <a:t>Graph</a:t>
            </a:r>
            <a:r>
              <a:rPr lang="it-IT" sz="4400" b="1" dirty="0">
                <a:solidFill>
                  <a:schemeClr val="bg1"/>
                </a:solidFill>
                <a:latin typeface="+mj-lt"/>
                <a:ea typeface="+mj-ea"/>
                <a:cs typeface="+mj-cs"/>
              </a:rPr>
              <a:t> API</a:t>
            </a:r>
          </a:p>
        </p:txBody>
      </p:sp>
      <p:sp>
        <p:nvSpPr>
          <p:cNvPr id="11" name="CasellaDiTesto 10">
            <a:extLst>
              <a:ext uri="{FF2B5EF4-FFF2-40B4-BE49-F238E27FC236}">
                <a16:creationId xmlns:a16="http://schemas.microsoft.com/office/drawing/2014/main" id="{7B58F67A-9421-4F67-AC60-8E528328D5F2}"/>
              </a:ext>
            </a:extLst>
          </p:cNvPr>
          <p:cNvSpPr txBox="1"/>
          <p:nvPr/>
        </p:nvSpPr>
        <p:spPr>
          <a:xfrm>
            <a:off x="762894" y="3429000"/>
            <a:ext cx="7042825" cy="646331"/>
          </a:xfrm>
          <a:prstGeom prst="rect">
            <a:avLst/>
          </a:prstGeom>
          <a:noFill/>
        </p:spPr>
        <p:txBody>
          <a:bodyPr wrap="square" rtlCol="0">
            <a:spAutoFit/>
          </a:bodyPr>
          <a:lstStyle/>
          <a:p>
            <a:r>
              <a:rPr lang="it-IT" dirty="0">
                <a:solidFill>
                  <a:schemeClr val="bg1"/>
                </a:solidFill>
              </a:rPr>
              <a:t>Federico Porceddu – Avanade Italy</a:t>
            </a:r>
          </a:p>
          <a:p>
            <a:r>
              <a:rPr lang="it-IT" dirty="0">
                <a:solidFill>
                  <a:schemeClr val="bg1"/>
                </a:solidFill>
              </a:rPr>
              <a:t>Roma, 25 Ottobre 2019</a:t>
            </a:r>
          </a:p>
        </p:txBody>
      </p:sp>
    </p:spTree>
    <p:extLst>
      <p:ext uri="{BB962C8B-B14F-4D97-AF65-F5344CB8AC3E}">
        <p14:creationId xmlns:p14="http://schemas.microsoft.com/office/powerpoint/2010/main" val="106218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1536192"/>
            <a:ext cx="7764376" cy="640080"/>
          </a:xfrm>
        </p:spPr>
        <p:txBody>
          <a:bodyPr/>
          <a:lstStyle/>
          <a:p>
            <a:r>
              <a:rPr lang="en-US" dirty="0"/>
              <a:t>Demo time #1! </a:t>
            </a:r>
            <a:r>
              <a:rPr lang="it-IT" b="1" dirty="0"/>
              <a:t>Da 0 a bot in 5 minuti</a:t>
            </a:r>
            <a:endParaRPr lang="en-US" b="1" dirty="0">
              <a:latin typeface="Segoe UI Light" panose="020B0502040204020203" pitchFamily="34" charset="0"/>
              <a:cs typeface="Segoe UI Light" panose="020B0502040204020203" pitchFamily="34" charset="0"/>
            </a:endParaRPr>
          </a:p>
        </p:txBody>
      </p:sp>
      <p:pic>
        <p:nvPicPr>
          <p:cNvPr id="3074" name="Picture 2" descr="Risultati immagini per microsoft botframework coding">
            <a:extLst>
              <a:ext uri="{FF2B5EF4-FFF2-40B4-BE49-F238E27FC236}">
                <a16:creationId xmlns:a16="http://schemas.microsoft.com/office/drawing/2014/main" id="{6B70F598-4D33-4D8C-B57D-9E5859AAB2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3707" y="2557495"/>
            <a:ext cx="5066516" cy="26863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Risultati immagini per microsoft botframework 4 visual studio">
            <a:extLst>
              <a:ext uri="{FF2B5EF4-FFF2-40B4-BE49-F238E27FC236}">
                <a16:creationId xmlns:a16="http://schemas.microsoft.com/office/drawing/2014/main" id="{7B8825AD-0F3F-4AF6-918F-4F903D31C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777" y="3016651"/>
            <a:ext cx="5066516" cy="35396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3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690976" cy="640080"/>
          </a:xfrm>
        </p:spPr>
        <p:txBody>
          <a:bodyPr>
            <a:normAutofit fontScale="90000"/>
          </a:bodyPr>
          <a:lstStyle/>
          <a:p>
            <a:pPr>
              <a:lnSpc>
                <a:spcPct val="100000"/>
              </a:lnSpc>
            </a:pPr>
            <a:r>
              <a:rPr lang="it-IT" dirty="0"/>
              <a:t>Deep dive, oltre i fondamenti: State, </a:t>
            </a:r>
            <a:r>
              <a:rPr lang="it-IT" dirty="0" err="1"/>
              <a:t>Dialog</a:t>
            </a:r>
            <a:r>
              <a:rPr lang="it-IT" dirty="0"/>
              <a:t>, </a:t>
            </a:r>
            <a:r>
              <a:rPr lang="it-IT" dirty="0" err="1"/>
              <a:t>Channels</a:t>
            </a:r>
            <a:endParaRPr lang="it-IT" dirty="0">
              <a:cs typeface="Segoe UI"/>
            </a:endParaRP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634745" y="1440179"/>
            <a:ext cx="10922510" cy="1988821"/>
          </a:xfrm>
          <a:prstGeom prst="rect">
            <a:avLst/>
          </a:prstGeom>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it-IT" sz="1800" b="1" dirty="0"/>
              <a:t>Stato</a:t>
            </a:r>
            <a:r>
              <a:rPr lang="it-IT" sz="1800" dirty="0"/>
              <a:t>: i bot non hanno uno stato interno. Una istanza diversa del bot può gestire un determinato turno della conversazione. Per alcuni bot, questa semplicità è preferibile: il bot può funzionare senza informazioni aggiuntive oppure le informazioni necessarie sono sicuramente contenute nel messaggio in arrivo. Per altri bot, lo stato (ad esempio il punto in cui ci si trova nella conversazione o i dati ricevuti in precedenza sull'utente) è necessario affinché il bot possa avere una conversazione utile.</a:t>
            </a:r>
          </a:p>
          <a:p>
            <a:pPr marL="285750" indent="-285750" algn="just">
              <a:lnSpc>
                <a:spcPct val="100000"/>
              </a:lnSpc>
              <a:buFont typeface="Arial" panose="020B0604020202020204" pitchFamily="34" charset="0"/>
              <a:buChar char="•"/>
            </a:pPr>
            <a:endParaRPr lang="it-IT" sz="1800" dirty="0"/>
          </a:p>
        </p:txBody>
      </p:sp>
      <p:pic>
        <p:nvPicPr>
          <p:cNvPr id="9" name="Picture 2">
            <a:extLst>
              <a:ext uri="{FF2B5EF4-FFF2-40B4-BE49-F238E27FC236}">
                <a16:creationId xmlns:a16="http://schemas.microsoft.com/office/drawing/2014/main" id="{6A993508-62B1-4A99-BD43-532A6E6E0C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8217" y="3210192"/>
            <a:ext cx="5199038" cy="29244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A608CA-0BAB-4055-AD5F-E205CE8C5830}"/>
              </a:ext>
            </a:extLst>
          </p:cNvPr>
          <p:cNvSpPr txBox="1"/>
          <p:nvPr/>
        </p:nvSpPr>
        <p:spPr>
          <a:xfrm>
            <a:off x="905691" y="3270623"/>
            <a:ext cx="5363499" cy="2862322"/>
          </a:xfrm>
          <a:prstGeom prst="rect">
            <a:avLst/>
          </a:prstGeom>
          <a:noFill/>
        </p:spPr>
        <p:txBody>
          <a:bodyPr wrap="square" rtlCol="0">
            <a:spAutoFit/>
          </a:bodyPr>
          <a:lstStyle/>
          <a:p>
            <a:pPr algn="just"/>
            <a:r>
              <a:rPr lang="it-IT" b="1" dirty="0" err="1"/>
              <a:t>Dialog</a:t>
            </a:r>
            <a:r>
              <a:rPr lang="it-IT" dirty="0"/>
              <a:t>: I </a:t>
            </a:r>
            <a:r>
              <a:rPr lang="it-IT" i="1" dirty="0"/>
              <a:t>dialoghi</a:t>
            </a:r>
            <a:r>
              <a:rPr lang="it-IT" dirty="0"/>
              <a:t> sono un concetto centrale nell’SDK, forniscono un modo utile per gestire una conversazione con l'utente. I dialoghi sono strutture del bot che agiscono come funzioni nel programma del bot; ogni dialogo è progettato per eseguire un'attività specifica, in un ordine specifico. È possibile specificare l'ordine di singoli dialoghi per guidare la conversazione e richiamarli in modi diversi: a volte in risposta a un utente, a volte in risposta a stimoli esterni o da altri dialoghi.</a:t>
            </a:r>
          </a:p>
        </p:txBody>
      </p:sp>
    </p:spTree>
    <p:extLst>
      <p:ext uri="{BB962C8B-B14F-4D97-AF65-F5344CB8AC3E}">
        <p14:creationId xmlns:p14="http://schemas.microsoft.com/office/powerpoint/2010/main" val="2762228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690976" cy="640080"/>
          </a:xfrm>
        </p:spPr>
        <p:txBody>
          <a:bodyPr>
            <a:normAutofit fontScale="90000"/>
          </a:bodyPr>
          <a:lstStyle/>
          <a:p>
            <a:pPr>
              <a:lnSpc>
                <a:spcPct val="100000"/>
              </a:lnSpc>
            </a:pPr>
            <a:r>
              <a:rPr lang="it-IT" dirty="0"/>
              <a:t>Deep dive, oltre i fondamenti: State, </a:t>
            </a:r>
            <a:r>
              <a:rPr lang="it-IT" dirty="0" err="1"/>
              <a:t>Dialog</a:t>
            </a:r>
            <a:r>
              <a:rPr lang="it-IT" dirty="0"/>
              <a:t>, </a:t>
            </a:r>
            <a:r>
              <a:rPr lang="it-IT" dirty="0" err="1"/>
              <a:t>Channels</a:t>
            </a:r>
            <a:endParaRPr lang="it-IT" dirty="0">
              <a:cs typeface="Segoe UI"/>
            </a:endParaRP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634745" y="1440179"/>
            <a:ext cx="10922510" cy="1988821"/>
          </a:xfrm>
          <a:prstGeom prst="rect">
            <a:avLst/>
          </a:prstGeom>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it-IT" sz="1800" b="1" dirty="0" err="1"/>
              <a:t>Channels</a:t>
            </a:r>
            <a:r>
              <a:rPr lang="it-IT" sz="1800" dirty="0"/>
              <a:t>: Un canale è una connessione tra il bot e le app di comunicazione. Si configura un bot per la connessione ai canali in cui si vuole che sia disponibile. Il servizio Bot Framework, configurato tramite il portale di Azure, collega il bot a questi canali e facilita la comunicazione tra il bot e l'utente. È possibile connettersi a molti servizi noti, come Cortana, Facebook Messenger, </a:t>
            </a:r>
            <a:r>
              <a:rPr lang="it-IT" sz="1800" dirty="0" err="1"/>
              <a:t>Kik</a:t>
            </a:r>
            <a:r>
              <a:rPr lang="it-IT" sz="1800" dirty="0"/>
              <a:t>, </a:t>
            </a:r>
            <a:r>
              <a:rPr lang="it-IT" sz="1800" dirty="0" err="1"/>
              <a:t>Slack</a:t>
            </a:r>
            <a:r>
              <a:rPr lang="it-IT" sz="1800" dirty="0"/>
              <a:t>, Teams e molti altri. Il canale Web Chat è preconfigurato. </a:t>
            </a:r>
          </a:p>
        </p:txBody>
      </p:sp>
      <p:pic>
        <p:nvPicPr>
          <p:cNvPr id="2050" name="Picture 2" descr="Connettersi ai canali">
            <a:extLst>
              <a:ext uri="{FF2B5EF4-FFF2-40B4-BE49-F238E27FC236}">
                <a16:creationId xmlns:a16="http://schemas.microsoft.com/office/drawing/2014/main" id="{A252982A-95FE-4FE1-A4E8-362F9E3CB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818" y="3257006"/>
            <a:ext cx="6120437" cy="2999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19311B-C120-40A1-90C7-CC16CE149015}"/>
              </a:ext>
            </a:extLst>
          </p:cNvPr>
          <p:cNvPicPr>
            <a:picLocks noChangeAspect="1"/>
          </p:cNvPicPr>
          <p:nvPr/>
        </p:nvPicPr>
        <p:blipFill>
          <a:blip r:embed="rId3"/>
          <a:stretch>
            <a:fillRect/>
          </a:stretch>
        </p:blipFill>
        <p:spPr>
          <a:xfrm>
            <a:off x="705394" y="3674746"/>
            <a:ext cx="4324350" cy="1743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0952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1536192"/>
            <a:ext cx="8828065" cy="640080"/>
          </a:xfrm>
        </p:spPr>
        <p:txBody>
          <a:bodyPr>
            <a:normAutofit/>
          </a:bodyPr>
          <a:lstStyle/>
          <a:p>
            <a:r>
              <a:rPr lang="en-US" dirty="0"/>
              <a:t>Demo time #2! </a:t>
            </a:r>
            <a:r>
              <a:rPr lang="it-IT" b="1" dirty="0"/>
              <a:t>Integrazione con MS </a:t>
            </a:r>
            <a:r>
              <a:rPr lang="it-IT" b="1" dirty="0" err="1"/>
              <a:t>Graph</a:t>
            </a:r>
            <a:endParaRPr lang="en-US" b="1" dirty="0">
              <a:latin typeface="Segoe UI Light" panose="020B0502040204020203" pitchFamily="34" charset="0"/>
              <a:cs typeface="Segoe UI Light" panose="020B0502040204020203" pitchFamily="34" charset="0"/>
            </a:endParaRPr>
          </a:p>
        </p:txBody>
      </p:sp>
      <p:pic>
        <p:nvPicPr>
          <p:cNvPr id="2" name="Picture 1">
            <a:extLst>
              <a:ext uri="{FF2B5EF4-FFF2-40B4-BE49-F238E27FC236}">
                <a16:creationId xmlns:a16="http://schemas.microsoft.com/office/drawing/2014/main" id="{4DF32088-6740-4841-971B-BB5BD2A47394}"/>
              </a:ext>
            </a:extLst>
          </p:cNvPr>
          <p:cNvPicPr>
            <a:picLocks noChangeAspect="1"/>
          </p:cNvPicPr>
          <p:nvPr/>
        </p:nvPicPr>
        <p:blipFill>
          <a:blip r:embed="rId2"/>
          <a:stretch>
            <a:fillRect/>
          </a:stretch>
        </p:blipFill>
        <p:spPr>
          <a:xfrm>
            <a:off x="2065791" y="2858534"/>
            <a:ext cx="8060418" cy="30237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683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6" y="1536192"/>
            <a:ext cx="9929079" cy="640080"/>
          </a:xfrm>
        </p:spPr>
        <p:txBody>
          <a:bodyPr>
            <a:normAutofit/>
          </a:bodyPr>
          <a:lstStyle/>
          <a:p>
            <a:r>
              <a:rPr lang="en-US" dirty="0"/>
              <a:t>Demo time #3! </a:t>
            </a:r>
            <a:r>
              <a:rPr lang="it-IT" b="1" dirty="0"/>
              <a:t>Bot framework su Microsoft Teams</a:t>
            </a:r>
            <a:endParaRPr lang="en-US" b="1" dirty="0">
              <a:latin typeface="Segoe UI Light" panose="020B0502040204020203" pitchFamily="34" charset="0"/>
              <a:cs typeface="Segoe UI Light" panose="020B0502040204020203" pitchFamily="34" charset="0"/>
            </a:endParaRPr>
          </a:p>
        </p:txBody>
      </p:sp>
      <p:pic>
        <p:nvPicPr>
          <p:cNvPr id="7170" name="Picture 2" descr="Risultati immagini per botframework microsoft teams">
            <a:extLst>
              <a:ext uri="{FF2B5EF4-FFF2-40B4-BE49-F238E27FC236}">
                <a16:creationId xmlns:a16="http://schemas.microsoft.com/office/drawing/2014/main" id="{FF59AC10-47FC-47D3-A9D8-BF31015BBF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43" y="2439177"/>
            <a:ext cx="2560320" cy="6400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isultati immagini per botframework microsoft teams">
            <a:extLst>
              <a:ext uri="{FF2B5EF4-FFF2-40B4-BE49-F238E27FC236}">
                <a16:creationId xmlns:a16="http://schemas.microsoft.com/office/drawing/2014/main" id="{8FB4B645-9DF1-40DE-A67A-E21240C77A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7942" y="2621902"/>
            <a:ext cx="6767804" cy="380689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isultati immagini per microsoft teams app studio">
            <a:extLst>
              <a:ext uri="{FF2B5EF4-FFF2-40B4-BE49-F238E27FC236}">
                <a16:creationId xmlns:a16="http://schemas.microsoft.com/office/drawing/2014/main" id="{01240410-4483-4A6B-9507-9400661DF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54" y="3520362"/>
            <a:ext cx="3529737" cy="274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690976" cy="640080"/>
          </a:xfrm>
        </p:spPr>
        <p:txBody>
          <a:bodyPr>
            <a:normAutofit/>
          </a:bodyPr>
          <a:lstStyle/>
          <a:p>
            <a:pPr>
              <a:lnSpc>
                <a:spcPct val="100000"/>
              </a:lnSpc>
            </a:pPr>
            <a:r>
              <a:rPr lang="en-US" dirty="0"/>
              <a:t>Demo time #3! </a:t>
            </a:r>
            <a:r>
              <a:rPr lang="it-IT" b="1" dirty="0"/>
              <a:t>Bot framework su Microsoft Teams</a:t>
            </a:r>
            <a:endParaRPr lang="it-IT" dirty="0">
              <a:cs typeface="Segoe UI"/>
            </a:endParaRP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634745" y="1440179"/>
            <a:ext cx="10922510" cy="2713810"/>
          </a:xfrm>
          <a:prstGeom prst="rect">
            <a:avLst/>
          </a:prstGeom>
        </p:spPr>
        <p:txBody>
          <a:bodyPr anchor="t">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it-IT" sz="1800" dirty="0"/>
              <a:t>Pacchetto </a:t>
            </a:r>
            <a:r>
              <a:rPr lang="it-IT" sz="1800" dirty="0" err="1"/>
              <a:t>NuGet</a:t>
            </a:r>
            <a:r>
              <a:rPr lang="it-IT" sz="1800" dirty="0"/>
              <a:t>   </a:t>
            </a:r>
            <a:r>
              <a:rPr lang="it-IT" sz="1800" b="1" dirty="0" err="1"/>
              <a:t>Microsoft.Bot.Connector.Teams</a:t>
            </a:r>
            <a:endParaRPr lang="it-IT" sz="1800" b="1" dirty="0"/>
          </a:p>
          <a:p>
            <a:pPr marL="285750" indent="-285750" algn="just">
              <a:lnSpc>
                <a:spcPct val="100000"/>
              </a:lnSpc>
              <a:buFont typeface="Arial" panose="020B0604020202020204" pitchFamily="34" charset="0"/>
              <a:buChar char="•"/>
            </a:pPr>
            <a:r>
              <a:rPr lang="it-IT" sz="1800" dirty="0" err="1"/>
              <a:t>Proactive</a:t>
            </a:r>
            <a:r>
              <a:rPr lang="it-IT" sz="1800" dirty="0"/>
              <a:t> </a:t>
            </a:r>
            <a:r>
              <a:rPr lang="it-IT" sz="1800" dirty="0" err="1"/>
              <a:t>messages</a:t>
            </a:r>
            <a:endParaRPr lang="it-IT" sz="1800" dirty="0"/>
          </a:p>
          <a:p>
            <a:pPr marL="514350" lvl="1" indent="-285750" algn="just">
              <a:lnSpc>
                <a:spcPct val="100000"/>
              </a:lnSpc>
            </a:pPr>
            <a:r>
              <a:rPr lang="it-IT" sz="1800" dirty="0"/>
              <a:t>Welcome </a:t>
            </a:r>
            <a:r>
              <a:rPr lang="it-IT" sz="1800" dirty="0" err="1"/>
              <a:t>Messages</a:t>
            </a:r>
            <a:endParaRPr lang="it-IT" sz="1800" dirty="0"/>
          </a:p>
          <a:p>
            <a:pPr marL="514350" lvl="1" indent="-285750" algn="just">
              <a:lnSpc>
                <a:spcPct val="100000"/>
              </a:lnSpc>
            </a:pPr>
            <a:r>
              <a:rPr lang="it-IT" sz="1800" dirty="0"/>
              <a:t>Event Notifications</a:t>
            </a:r>
          </a:p>
          <a:p>
            <a:pPr marL="514350" lvl="1" indent="-285750" algn="just">
              <a:lnSpc>
                <a:spcPct val="100000"/>
              </a:lnSpc>
            </a:pPr>
            <a:r>
              <a:rPr lang="it-IT" sz="1800" dirty="0"/>
              <a:t>Polling </a:t>
            </a:r>
            <a:r>
              <a:rPr lang="it-IT" sz="1800" dirty="0" err="1"/>
              <a:t>Messages</a:t>
            </a:r>
            <a:endParaRPr lang="it-IT" sz="1800" dirty="0"/>
          </a:p>
        </p:txBody>
      </p:sp>
      <p:pic>
        <p:nvPicPr>
          <p:cNvPr id="6" name="Picture 5">
            <a:extLst>
              <a:ext uri="{FF2B5EF4-FFF2-40B4-BE49-F238E27FC236}">
                <a16:creationId xmlns:a16="http://schemas.microsoft.com/office/drawing/2014/main" id="{8FDD56DB-49E0-420B-A23A-2D10C4870883}"/>
              </a:ext>
            </a:extLst>
          </p:cNvPr>
          <p:cNvPicPr>
            <a:picLocks noChangeAspect="1"/>
          </p:cNvPicPr>
          <p:nvPr/>
        </p:nvPicPr>
        <p:blipFill>
          <a:blip r:embed="rId2"/>
          <a:stretch>
            <a:fillRect/>
          </a:stretch>
        </p:blipFill>
        <p:spPr>
          <a:xfrm>
            <a:off x="3662767" y="2138499"/>
            <a:ext cx="7894488" cy="37920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3430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882482" y="1638867"/>
            <a:ext cx="6876288" cy="640080"/>
          </a:xfrm>
        </p:spPr>
        <p:txBody>
          <a:bodyPr>
            <a:normAutofit/>
          </a:bodyPr>
          <a:lstStyle/>
          <a:p>
            <a:r>
              <a:rPr lang="en-US" dirty="0">
                <a:latin typeface="Segoe UI Light" panose="020B0502040204020203" pitchFamily="34" charset="0"/>
                <a:cs typeface="Segoe UI Light" panose="020B0502040204020203" pitchFamily="34" charset="0"/>
              </a:rPr>
              <a:t>Thanks for your attention!</a:t>
            </a:r>
          </a:p>
        </p:txBody>
      </p:sp>
      <p:sp>
        <p:nvSpPr>
          <p:cNvPr id="19" name="Rectangle 18">
            <a:extLst>
              <a:ext uri="{FF2B5EF4-FFF2-40B4-BE49-F238E27FC236}">
                <a16:creationId xmlns:a16="http://schemas.microsoft.com/office/drawing/2014/main" id="{845F6634-8817-4055-BC1C-1203621B7CF8}"/>
              </a:ext>
            </a:extLst>
          </p:cNvPr>
          <p:cNvSpPr/>
          <p:nvPr/>
        </p:nvSpPr>
        <p:spPr>
          <a:xfrm>
            <a:off x="251099" y="1186930"/>
            <a:ext cx="2076775" cy="53911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Rectangle 19">
            <a:extLst>
              <a:ext uri="{FF2B5EF4-FFF2-40B4-BE49-F238E27FC236}">
                <a16:creationId xmlns:a16="http://schemas.microsoft.com/office/drawing/2014/main" id="{788464CE-50F2-4E5B-BBF6-DA3E95787420}"/>
              </a:ext>
            </a:extLst>
          </p:cNvPr>
          <p:cNvSpPr/>
          <p:nvPr/>
        </p:nvSpPr>
        <p:spPr>
          <a:xfrm>
            <a:off x="251099" y="2361763"/>
            <a:ext cx="2076775" cy="1169551"/>
          </a:xfrm>
          <a:prstGeom prst="rect">
            <a:avLst/>
          </a:prstGeom>
        </p:spPr>
        <p:txBody>
          <a:bodyPr wrap="square">
            <a:spAutoFit/>
          </a:bodyPr>
          <a:lstStyle/>
          <a:p>
            <a:pPr defTabSz="540741"/>
            <a:r>
              <a:rPr lang="en-US" sz="1400" dirty="0">
                <a:solidFill>
                  <a:schemeClr val="bg1"/>
                </a:solidFill>
                <a:latin typeface="Segoe UI Light" panose="020B0502040204020203" pitchFamily="34" charset="0"/>
                <a:cs typeface="Segoe UI Light" panose="020B0502040204020203" pitchFamily="34" charset="0"/>
              </a:rPr>
              <a:t>SharePoint/O365 </a:t>
            </a:r>
          </a:p>
          <a:p>
            <a:pPr defTabSz="540741"/>
            <a:r>
              <a:rPr lang="en-US" sz="1400" dirty="0">
                <a:solidFill>
                  <a:schemeClr val="bg1"/>
                </a:solidFill>
                <a:latin typeface="Segoe UI Light" panose="020B0502040204020203" pitchFamily="34" charset="0"/>
                <a:cs typeface="Segoe UI Light" panose="020B0502040204020203" pitchFamily="34" charset="0"/>
              </a:rPr>
              <a:t>Technical Architect</a:t>
            </a:r>
          </a:p>
          <a:p>
            <a:pPr defTabSz="540741"/>
            <a:r>
              <a:rPr lang="en-US" sz="1400" b="1" dirty="0">
                <a:solidFill>
                  <a:schemeClr val="bg1"/>
                </a:solidFill>
                <a:latin typeface="Segoe UI Light" panose="020B0502040204020203" pitchFamily="34" charset="0"/>
                <a:cs typeface="Segoe UI Light" panose="020B0502040204020203" pitchFamily="34" charset="0"/>
              </a:rPr>
              <a:t>ATCi</a:t>
            </a:r>
            <a:r>
              <a:rPr lang="en-US" sz="1400" dirty="0">
                <a:solidFill>
                  <a:schemeClr val="bg1"/>
                </a:solidFill>
                <a:latin typeface="Segoe UI Light" panose="020B0502040204020203" pitchFamily="34" charset="0"/>
                <a:cs typeface="Segoe UI Light" panose="020B0502040204020203" pitchFamily="34" charset="0"/>
              </a:rPr>
              <a:t>t Avanade Advanced </a:t>
            </a:r>
          </a:p>
          <a:p>
            <a:pPr defTabSz="540741"/>
            <a:r>
              <a:rPr lang="en-US" sz="1400" dirty="0">
                <a:solidFill>
                  <a:schemeClr val="bg1"/>
                </a:solidFill>
                <a:latin typeface="Segoe UI Light" panose="020B0502040204020203" pitchFamily="34" charset="0"/>
                <a:cs typeface="Segoe UI Light" panose="020B0502040204020203" pitchFamily="34" charset="0"/>
              </a:rPr>
              <a:t>Technology Center Italy</a:t>
            </a:r>
          </a:p>
          <a:p>
            <a:pPr defTabSz="540741"/>
            <a:r>
              <a:rPr lang="en-US" sz="1400" b="1" dirty="0">
                <a:solidFill>
                  <a:schemeClr val="bg1"/>
                </a:solidFill>
                <a:latin typeface="Segoe UI Light" panose="020B0502040204020203" pitchFamily="34" charset="0"/>
                <a:cs typeface="Segoe UI Light" panose="020B0502040204020203" pitchFamily="34" charset="0"/>
              </a:rPr>
              <a:t>Cagliari</a:t>
            </a:r>
          </a:p>
        </p:txBody>
      </p:sp>
      <p:sp>
        <p:nvSpPr>
          <p:cNvPr id="21" name="TextBox 20">
            <a:extLst>
              <a:ext uri="{FF2B5EF4-FFF2-40B4-BE49-F238E27FC236}">
                <a16:creationId xmlns:a16="http://schemas.microsoft.com/office/drawing/2014/main" id="{35E47727-DE05-49A0-BA71-2A8D3A8791B4}"/>
              </a:ext>
            </a:extLst>
          </p:cNvPr>
          <p:cNvSpPr txBox="1"/>
          <p:nvPr/>
        </p:nvSpPr>
        <p:spPr>
          <a:xfrm>
            <a:off x="5363909" y="3024500"/>
            <a:ext cx="2182292" cy="369332"/>
          </a:xfrm>
          <a:prstGeom prst="rect">
            <a:avLst/>
          </a:prstGeom>
          <a:noFill/>
        </p:spPr>
        <p:txBody>
          <a:bodyPr wrap="square" rtlCol="0">
            <a:spAutoFit/>
          </a:bodyPr>
          <a:lstStyle/>
          <a:p>
            <a:r>
              <a:rPr lang="it-IT" b="1" dirty="0"/>
              <a:t>@</a:t>
            </a:r>
            <a:r>
              <a:rPr lang="it-IT" b="1" dirty="0" err="1"/>
              <a:t>FedericoSPDev</a:t>
            </a:r>
            <a:endParaRPr lang="it-IT" b="1" dirty="0"/>
          </a:p>
        </p:txBody>
      </p:sp>
      <p:sp>
        <p:nvSpPr>
          <p:cNvPr id="22" name="TextBox 21">
            <a:extLst>
              <a:ext uri="{FF2B5EF4-FFF2-40B4-BE49-F238E27FC236}">
                <a16:creationId xmlns:a16="http://schemas.microsoft.com/office/drawing/2014/main" id="{F3799125-64F4-4230-B9C3-5A1FE3D0958E}"/>
              </a:ext>
            </a:extLst>
          </p:cNvPr>
          <p:cNvSpPr txBox="1"/>
          <p:nvPr/>
        </p:nvSpPr>
        <p:spPr>
          <a:xfrm>
            <a:off x="5363909" y="4562754"/>
            <a:ext cx="4102532" cy="369332"/>
          </a:xfrm>
          <a:prstGeom prst="rect">
            <a:avLst/>
          </a:prstGeom>
          <a:noFill/>
        </p:spPr>
        <p:txBody>
          <a:bodyPr wrap="square" rtlCol="0">
            <a:spAutoFit/>
          </a:bodyPr>
          <a:lstStyle/>
          <a:p>
            <a:r>
              <a:rPr lang="it-IT" b="1" dirty="0"/>
              <a:t>https://www.federicoporceddu.com</a:t>
            </a:r>
          </a:p>
        </p:txBody>
      </p:sp>
      <p:pic>
        <p:nvPicPr>
          <p:cNvPr id="23" name="Picture 22">
            <a:extLst>
              <a:ext uri="{FF2B5EF4-FFF2-40B4-BE49-F238E27FC236}">
                <a16:creationId xmlns:a16="http://schemas.microsoft.com/office/drawing/2014/main" id="{75742B91-AF77-4B0D-918B-5D2C80D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5771" y="3667947"/>
            <a:ext cx="769148" cy="639354"/>
          </a:xfrm>
          <a:prstGeom prst="rect">
            <a:avLst/>
          </a:prstGeom>
          <a:ln>
            <a:noFill/>
          </a:ln>
          <a:effectLst>
            <a:outerShdw blurRad="292100" dist="139700" dir="2700000" algn="tl" rotWithShape="0">
              <a:srgbClr val="333333">
                <a:alpha val="65000"/>
              </a:srgbClr>
            </a:outerShdw>
          </a:effectLst>
        </p:spPr>
      </p:pic>
      <p:sp>
        <p:nvSpPr>
          <p:cNvPr id="24" name="Rectangle 23">
            <a:extLst>
              <a:ext uri="{FF2B5EF4-FFF2-40B4-BE49-F238E27FC236}">
                <a16:creationId xmlns:a16="http://schemas.microsoft.com/office/drawing/2014/main" id="{0DC21176-FA4D-47BC-9771-B15E9197198B}"/>
              </a:ext>
            </a:extLst>
          </p:cNvPr>
          <p:cNvSpPr/>
          <p:nvPr/>
        </p:nvSpPr>
        <p:spPr>
          <a:xfrm>
            <a:off x="5354131" y="3802958"/>
            <a:ext cx="1932990" cy="369332"/>
          </a:xfrm>
          <a:prstGeom prst="rect">
            <a:avLst/>
          </a:prstGeom>
        </p:spPr>
        <p:txBody>
          <a:bodyPr wrap="square">
            <a:spAutoFit/>
          </a:bodyPr>
          <a:lstStyle/>
          <a:p>
            <a:r>
              <a:rPr lang="it-IT" b="1" dirty="0"/>
              <a:t>@</a:t>
            </a:r>
            <a:r>
              <a:rPr lang="it-IT" b="1" dirty="0" err="1"/>
              <a:t>fredupstair</a:t>
            </a:r>
            <a:endParaRPr lang="it-IT" b="1" dirty="0"/>
          </a:p>
        </p:txBody>
      </p:sp>
      <p:pic>
        <p:nvPicPr>
          <p:cNvPr id="25" name="Picture 24" descr="A close up of a person smiling for the camera&#10;&#10;Description automatically generated">
            <a:extLst>
              <a:ext uri="{FF2B5EF4-FFF2-40B4-BE49-F238E27FC236}">
                <a16:creationId xmlns:a16="http://schemas.microsoft.com/office/drawing/2014/main" id="{103420E1-EDD6-46CF-AE60-C2A3F731E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099" y="275199"/>
            <a:ext cx="2067705" cy="2067705"/>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283BFC7B-FC6B-4F78-97C5-DE610B74E618}"/>
              </a:ext>
            </a:extLst>
          </p:cNvPr>
          <p:cNvPicPr>
            <a:picLocks noChangeAspect="1"/>
          </p:cNvPicPr>
          <p:nvPr/>
        </p:nvPicPr>
        <p:blipFill>
          <a:blip r:embed="rId5"/>
          <a:stretch>
            <a:fillRect/>
          </a:stretch>
        </p:blipFill>
        <p:spPr>
          <a:xfrm>
            <a:off x="4786321" y="4463515"/>
            <a:ext cx="567810" cy="567810"/>
          </a:xfrm>
          <a:prstGeom prst="rect">
            <a:avLst/>
          </a:prstGeom>
          <a:ln>
            <a:noFill/>
          </a:ln>
          <a:effectLst>
            <a:outerShdw blurRad="292100" dist="139700" dir="2700000" algn="tl" rotWithShape="0">
              <a:srgbClr val="333333">
                <a:alpha val="65000"/>
              </a:srgbClr>
            </a:outerShdw>
          </a:effectLst>
        </p:spPr>
      </p:pic>
      <p:pic>
        <p:nvPicPr>
          <p:cNvPr id="27" name="Picture 26">
            <a:extLst>
              <a:ext uri="{FF2B5EF4-FFF2-40B4-BE49-F238E27FC236}">
                <a16:creationId xmlns:a16="http://schemas.microsoft.com/office/drawing/2014/main" id="{9155C1F9-B115-45F3-B917-DF8B0D582D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8215" y="2915507"/>
            <a:ext cx="604260" cy="603264"/>
          </a:xfrm>
          <a:prstGeom prst="rect">
            <a:avLst/>
          </a:prstGeom>
          <a:ln>
            <a:noFill/>
          </a:ln>
          <a:effectLst>
            <a:outerShdw blurRad="292100" dist="139700" dir="2700000" algn="tl" rotWithShape="0">
              <a:srgbClr val="333333">
                <a:alpha val="65000"/>
              </a:srgbClr>
            </a:outerShdw>
          </a:effectLst>
        </p:spPr>
      </p:pic>
      <p:pic>
        <p:nvPicPr>
          <p:cNvPr id="28" name="Picture 2" descr="Risultati immagini per avanade logo">
            <a:extLst>
              <a:ext uri="{FF2B5EF4-FFF2-40B4-BE49-F238E27FC236}">
                <a16:creationId xmlns:a16="http://schemas.microsoft.com/office/drawing/2014/main" id="{FD766AFF-FE99-4C33-905C-317E9BDCEDD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2029" y="3870817"/>
            <a:ext cx="2076775" cy="10384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9" name="Immagine 3">
            <a:extLst>
              <a:ext uri="{FF2B5EF4-FFF2-40B4-BE49-F238E27FC236}">
                <a16:creationId xmlns:a16="http://schemas.microsoft.com/office/drawing/2014/main" id="{90855FF9-7703-482D-A22D-5F295FA1BCE0}"/>
              </a:ext>
            </a:extLst>
          </p:cNvPr>
          <p:cNvPicPr>
            <a:picLocks noChangeAspect="1"/>
          </p:cNvPicPr>
          <p:nvPr/>
        </p:nvPicPr>
        <p:blipFill>
          <a:blip r:embed="rId8"/>
          <a:stretch>
            <a:fillRect/>
          </a:stretch>
        </p:blipFill>
        <p:spPr>
          <a:xfrm>
            <a:off x="4768884" y="5216546"/>
            <a:ext cx="628975" cy="628975"/>
          </a:xfrm>
          <a:prstGeom prst="rect">
            <a:avLst/>
          </a:prstGeom>
          <a:ln>
            <a:noFill/>
          </a:ln>
          <a:effectLst>
            <a:outerShdw blurRad="292100" dist="139700" dir="2700000" algn="tl" rotWithShape="0">
              <a:srgbClr val="333333">
                <a:alpha val="65000"/>
              </a:srgbClr>
            </a:outerShdw>
          </a:effectLst>
        </p:spPr>
      </p:pic>
      <p:sp>
        <p:nvSpPr>
          <p:cNvPr id="30" name="Rettangolo 4">
            <a:extLst>
              <a:ext uri="{FF2B5EF4-FFF2-40B4-BE49-F238E27FC236}">
                <a16:creationId xmlns:a16="http://schemas.microsoft.com/office/drawing/2014/main" id="{BA9D7779-DDEC-41C9-8D2E-F89D2859225E}"/>
              </a:ext>
            </a:extLst>
          </p:cNvPr>
          <p:cNvSpPr/>
          <p:nvPr/>
        </p:nvSpPr>
        <p:spPr>
          <a:xfrm>
            <a:off x="5397859" y="5346367"/>
            <a:ext cx="3291808" cy="369332"/>
          </a:xfrm>
          <a:prstGeom prst="rect">
            <a:avLst/>
          </a:prstGeom>
        </p:spPr>
        <p:txBody>
          <a:bodyPr wrap="square">
            <a:spAutoFit/>
          </a:bodyPr>
          <a:lstStyle/>
          <a:p>
            <a:r>
              <a:rPr lang="it-IT" b="1" dirty="0"/>
              <a:t>Sviluppatori Office 365 Italia</a:t>
            </a:r>
          </a:p>
        </p:txBody>
      </p:sp>
    </p:spTree>
    <p:extLst>
      <p:ext uri="{BB962C8B-B14F-4D97-AF65-F5344CB8AC3E}">
        <p14:creationId xmlns:p14="http://schemas.microsoft.com/office/powerpoint/2010/main" val="47968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6293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A90052-C8C7-4FED-B69B-6AE49BAB8460}"/>
              </a:ext>
            </a:extLst>
          </p:cNvPr>
          <p:cNvSpPr/>
          <p:nvPr/>
        </p:nvSpPr>
        <p:spPr>
          <a:xfrm>
            <a:off x="605662" y="1208616"/>
            <a:ext cx="2076775" cy="53911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ctangle 9">
            <a:extLst>
              <a:ext uri="{FF2B5EF4-FFF2-40B4-BE49-F238E27FC236}">
                <a16:creationId xmlns:a16="http://schemas.microsoft.com/office/drawing/2014/main" id="{7677AF3A-E907-4552-A426-9F2779AB129C}"/>
              </a:ext>
            </a:extLst>
          </p:cNvPr>
          <p:cNvSpPr/>
          <p:nvPr/>
        </p:nvSpPr>
        <p:spPr>
          <a:xfrm>
            <a:off x="605662" y="3521789"/>
            <a:ext cx="2076775" cy="523220"/>
          </a:xfrm>
          <a:prstGeom prst="rect">
            <a:avLst/>
          </a:prstGeom>
        </p:spPr>
        <p:txBody>
          <a:bodyPr wrap="square">
            <a:spAutoFit/>
          </a:bodyPr>
          <a:lstStyle/>
          <a:p>
            <a:pPr defTabSz="540741"/>
            <a:r>
              <a:rPr lang="en-US" sz="1400" dirty="0">
                <a:solidFill>
                  <a:schemeClr val="bg1"/>
                </a:solidFill>
                <a:latin typeface="Segoe UI Light" panose="020B0502040204020203" pitchFamily="34" charset="0"/>
                <a:cs typeface="Segoe UI Light" panose="020B0502040204020203" pitchFamily="34" charset="0"/>
              </a:rPr>
              <a:t>SharePoint/O365 </a:t>
            </a:r>
          </a:p>
          <a:p>
            <a:pPr defTabSz="540741"/>
            <a:r>
              <a:rPr lang="en-US" sz="1400" dirty="0">
                <a:solidFill>
                  <a:schemeClr val="bg1"/>
                </a:solidFill>
                <a:latin typeface="Segoe UI Light" panose="020B0502040204020203" pitchFamily="34" charset="0"/>
                <a:cs typeface="Segoe UI Light" panose="020B0502040204020203" pitchFamily="34" charset="0"/>
              </a:rPr>
              <a:t>Technical Architect</a:t>
            </a:r>
          </a:p>
        </p:txBody>
      </p:sp>
      <p:sp>
        <p:nvSpPr>
          <p:cNvPr id="16" name="TextBox 15">
            <a:extLst>
              <a:ext uri="{FF2B5EF4-FFF2-40B4-BE49-F238E27FC236}">
                <a16:creationId xmlns:a16="http://schemas.microsoft.com/office/drawing/2014/main" id="{DB468938-511D-4522-8B5B-7BB05027F014}"/>
              </a:ext>
            </a:extLst>
          </p:cNvPr>
          <p:cNvSpPr txBox="1"/>
          <p:nvPr/>
        </p:nvSpPr>
        <p:spPr>
          <a:xfrm>
            <a:off x="3818157" y="4972829"/>
            <a:ext cx="2182292" cy="369332"/>
          </a:xfrm>
          <a:prstGeom prst="rect">
            <a:avLst/>
          </a:prstGeom>
          <a:noFill/>
        </p:spPr>
        <p:txBody>
          <a:bodyPr wrap="square" rtlCol="0">
            <a:spAutoFit/>
          </a:bodyPr>
          <a:lstStyle/>
          <a:p>
            <a:r>
              <a:rPr lang="it-IT" b="1" dirty="0"/>
              <a:t>@</a:t>
            </a:r>
            <a:r>
              <a:rPr lang="it-IT" b="1" dirty="0" err="1"/>
              <a:t>FedericoSPDev</a:t>
            </a:r>
            <a:endParaRPr lang="it-IT" b="1" dirty="0"/>
          </a:p>
        </p:txBody>
      </p:sp>
      <p:sp>
        <p:nvSpPr>
          <p:cNvPr id="17" name="TextBox 16">
            <a:extLst>
              <a:ext uri="{FF2B5EF4-FFF2-40B4-BE49-F238E27FC236}">
                <a16:creationId xmlns:a16="http://schemas.microsoft.com/office/drawing/2014/main" id="{74D3DA04-630C-4F33-8183-6E35CFF0C4CB}"/>
              </a:ext>
            </a:extLst>
          </p:cNvPr>
          <p:cNvSpPr txBox="1"/>
          <p:nvPr/>
        </p:nvSpPr>
        <p:spPr>
          <a:xfrm>
            <a:off x="3829562" y="5884605"/>
            <a:ext cx="4102532" cy="369332"/>
          </a:xfrm>
          <a:prstGeom prst="rect">
            <a:avLst/>
          </a:prstGeom>
          <a:noFill/>
        </p:spPr>
        <p:txBody>
          <a:bodyPr wrap="square" rtlCol="0">
            <a:spAutoFit/>
          </a:bodyPr>
          <a:lstStyle/>
          <a:p>
            <a:r>
              <a:rPr lang="it-IT" b="1" dirty="0"/>
              <a:t>https://www.federicoporceddu.com</a:t>
            </a:r>
          </a:p>
        </p:txBody>
      </p:sp>
      <p:pic>
        <p:nvPicPr>
          <p:cNvPr id="18" name="Picture 17">
            <a:extLst>
              <a:ext uri="{FF2B5EF4-FFF2-40B4-BE49-F238E27FC236}">
                <a16:creationId xmlns:a16="http://schemas.microsoft.com/office/drawing/2014/main" id="{13813B31-8656-4693-B1F1-370F26AC77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1433" y="4895832"/>
            <a:ext cx="769148" cy="639354"/>
          </a:xfrm>
          <a:prstGeom prst="rect">
            <a:avLst/>
          </a:prstGeom>
          <a:ln>
            <a:noFill/>
          </a:ln>
          <a:effectLst>
            <a:outerShdw blurRad="292100" dist="139700" dir="2700000" algn="tl" rotWithShape="0">
              <a:srgbClr val="333333">
                <a:alpha val="65000"/>
              </a:srgbClr>
            </a:outerShdw>
          </a:effectLst>
        </p:spPr>
      </p:pic>
      <p:sp>
        <p:nvSpPr>
          <p:cNvPr id="19" name="Rectangle 18">
            <a:extLst>
              <a:ext uri="{FF2B5EF4-FFF2-40B4-BE49-F238E27FC236}">
                <a16:creationId xmlns:a16="http://schemas.microsoft.com/office/drawing/2014/main" id="{EF3F0E95-749B-40EF-9D1F-385C77D50060}"/>
              </a:ext>
            </a:extLst>
          </p:cNvPr>
          <p:cNvSpPr/>
          <p:nvPr/>
        </p:nvSpPr>
        <p:spPr>
          <a:xfrm>
            <a:off x="8549793" y="5030843"/>
            <a:ext cx="1932990" cy="369332"/>
          </a:xfrm>
          <a:prstGeom prst="rect">
            <a:avLst/>
          </a:prstGeom>
        </p:spPr>
        <p:txBody>
          <a:bodyPr wrap="square">
            <a:spAutoFit/>
          </a:bodyPr>
          <a:lstStyle/>
          <a:p>
            <a:r>
              <a:rPr lang="it-IT" b="1" dirty="0"/>
              <a:t>@</a:t>
            </a:r>
            <a:r>
              <a:rPr lang="it-IT" b="1" dirty="0" err="1"/>
              <a:t>fredupstair</a:t>
            </a:r>
            <a:endParaRPr lang="it-IT" b="1" dirty="0"/>
          </a:p>
        </p:txBody>
      </p:sp>
      <p:pic>
        <p:nvPicPr>
          <p:cNvPr id="21" name="Picture 20" descr="A close up of a person smiling for the camera&#10;&#10;Description automatically generated">
            <a:extLst>
              <a:ext uri="{FF2B5EF4-FFF2-40B4-BE49-F238E27FC236}">
                <a16:creationId xmlns:a16="http://schemas.microsoft.com/office/drawing/2014/main" id="{7D5B2897-2C4C-4F31-9199-902378655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62" y="1351248"/>
            <a:ext cx="2076775" cy="2076775"/>
          </a:xfrm>
          <a:prstGeom prst="rect">
            <a:avLst/>
          </a:prstGeom>
          <a:ln>
            <a:noFill/>
          </a:ln>
          <a:effectLst>
            <a:outerShdw blurRad="292100" dist="139700" dir="2700000" algn="tl" rotWithShape="0">
              <a:srgbClr val="333333">
                <a:alpha val="65000"/>
              </a:srgbClr>
            </a:outerShdw>
          </a:effectLst>
        </p:spPr>
      </p:pic>
      <p:sp>
        <p:nvSpPr>
          <p:cNvPr id="22" name="Title 21">
            <a:extLst>
              <a:ext uri="{FF2B5EF4-FFF2-40B4-BE49-F238E27FC236}">
                <a16:creationId xmlns:a16="http://schemas.microsoft.com/office/drawing/2014/main" id="{EA167733-70C0-45EA-BC2D-C64840FF3152}"/>
              </a:ext>
            </a:extLst>
          </p:cNvPr>
          <p:cNvSpPr>
            <a:spLocks noGrp="1"/>
          </p:cNvSpPr>
          <p:nvPr>
            <p:ph type="title"/>
          </p:nvPr>
        </p:nvSpPr>
        <p:spPr/>
        <p:txBody>
          <a:bodyPr/>
          <a:lstStyle/>
          <a:p>
            <a:r>
              <a:rPr lang="it-IT" dirty="0"/>
              <a:t>Hi, </a:t>
            </a:r>
            <a:r>
              <a:rPr lang="it-IT" dirty="0" err="1"/>
              <a:t>I’m</a:t>
            </a:r>
            <a:r>
              <a:rPr lang="it-IT" dirty="0"/>
              <a:t> Federico Porceddu</a:t>
            </a:r>
          </a:p>
        </p:txBody>
      </p:sp>
      <p:pic>
        <p:nvPicPr>
          <p:cNvPr id="25" name="Picture 24">
            <a:extLst>
              <a:ext uri="{FF2B5EF4-FFF2-40B4-BE49-F238E27FC236}">
                <a16:creationId xmlns:a16="http://schemas.microsoft.com/office/drawing/2014/main" id="{4543E3A6-820A-4B1F-BA2F-79FAFAEB71CE}"/>
              </a:ext>
            </a:extLst>
          </p:cNvPr>
          <p:cNvPicPr>
            <a:picLocks noChangeAspect="1"/>
          </p:cNvPicPr>
          <p:nvPr/>
        </p:nvPicPr>
        <p:blipFill>
          <a:blip r:embed="rId4"/>
          <a:stretch>
            <a:fillRect/>
          </a:stretch>
        </p:blipFill>
        <p:spPr>
          <a:xfrm>
            <a:off x="3251974" y="5785366"/>
            <a:ext cx="567810" cy="567810"/>
          </a:xfrm>
          <a:prstGeom prst="rect">
            <a:avLst/>
          </a:prstGeom>
          <a:ln>
            <a:noFill/>
          </a:ln>
          <a:effectLst>
            <a:outerShdw blurRad="292100" dist="139700" dir="2700000" algn="tl" rotWithShape="0">
              <a:srgbClr val="333333">
                <a:alpha val="65000"/>
              </a:srgbClr>
            </a:outerShdw>
          </a:effectLst>
        </p:spPr>
      </p:pic>
      <p:pic>
        <p:nvPicPr>
          <p:cNvPr id="27" name="Picture 26">
            <a:extLst>
              <a:ext uri="{FF2B5EF4-FFF2-40B4-BE49-F238E27FC236}">
                <a16:creationId xmlns:a16="http://schemas.microsoft.com/office/drawing/2014/main" id="{6F6BC59A-59B2-4DF1-8160-ACADE565FD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2463" y="4863836"/>
            <a:ext cx="604260" cy="603264"/>
          </a:xfrm>
          <a:prstGeom prst="rect">
            <a:avLst/>
          </a:prstGeom>
          <a:ln>
            <a:noFill/>
          </a:ln>
          <a:effectLst>
            <a:outerShdw blurRad="292100" dist="139700" dir="2700000" algn="tl" rotWithShape="0">
              <a:srgbClr val="333333">
                <a:alpha val="65000"/>
              </a:srgbClr>
            </a:outerShdw>
          </a:effectLst>
        </p:spPr>
      </p:pic>
      <p:pic>
        <p:nvPicPr>
          <p:cNvPr id="1026" name="Picture 2" descr="Risultati immagini per avanade logo">
            <a:extLst>
              <a:ext uri="{FF2B5EF4-FFF2-40B4-BE49-F238E27FC236}">
                <a16:creationId xmlns:a16="http://schemas.microsoft.com/office/drawing/2014/main" id="{DE5A2EAA-A49C-4CBC-8607-72D57716DF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592" y="5030843"/>
            <a:ext cx="2076775" cy="10384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86979A42-0BEE-4DA8-A42A-8B6984A519A8}"/>
              </a:ext>
            </a:extLst>
          </p:cNvPr>
          <p:cNvPicPr>
            <a:picLocks noChangeAspect="1"/>
          </p:cNvPicPr>
          <p:nvPr/>
        </p:nvPicPr>
        <p:blipFill>
          <a:blip r:embed="rId7"/>
          <a:stretch>
            <a:fillRect/>
          </a:stretch>
        </p:blipFill>
        <p:spPr>
          <a:xfrm>
            <a:off x="7997275" y="5754784"/>
            <a:ext cx="628975" cy="628975"/>
          </a:xfrm>
          <a:prstGeom prst="rect">
            <a:avLst/>
          </a:prstGeom>
          <a:ln>
            <a:noFill/>
          </a:ln>
          <a:effectLst>
            <a:outerShdw blurRad="292100" dist="139700" dir="2700000" algn="tl" rotWithShape="0">
              <a:srgbClr val="333333">
                <a:alpha val="65000"/>
              </a:srgbClr>
            </a:outerShdw>
          </a:effectLst>
        </p:spPr>
      </p:pic>
      <p:sp>
        <p:nvSpPr>
          <p:cNvPr id="5" name="Rettangolo 4">
            <a:extLst>
              <a:ext uri="{FF2B5EF4-FFF2-40B4-BE49-F238E27FC236}">
                <a16:creationId xmlns:a16="http://schemas.microsoft.com/office/drawing/2014/main" id="{B3873A89-B170-4C92-9834-9E17253A22A3}"/>
              </a:ext>
            </a:extLst>
          </p:cNvPr>
          <p:cNvSpPr/>
          <p:nvPr/>
        </p:nvSpPr>
        <p:spPr>
          <a:xfrm>
            <a:off x="8626250" y="5884605"/>
            <a:ext cx="3291808" cy="369332"/>
          </a:xfrm>
          <a:prstGeom prst="rect">
            <a:avLst/>
          </a:prstGeom>
        </p:spPr>
        <p:txBody>
          <a:bodyPr wrap="square">
            <a:spAutoFit/>
          </a:bodyPr>
          <a:lstStyle/>
          <a:p>
            <a:r>
              <a:rPr lang="it-IT" b="1" dirty="0"/>
              <a:t>Sviluppatori Office 365 Italia</a:t>
            </a:r>
          </a:p>
        </p:txBody>
      </p:sp>
      <p:sp>
        <p:nvSpPr>
          <p:cNvPr id="20" name="Content Placeholder 3">
            <a:extLst>
              <a:ext uri="{FF2B5EF4-FFF2-40B4-BE49-F238E27FC236}">
                <a16:creationId xmlns:a16="http://schemas.microsoft.com/office/drawing/2014/main" id="{0B515F59-F197-4C48-B9B1-44C2A6896E09}"/>
              </a:ext>
            </a:extLst>
          </p:cNvPr>
          <p:cNvSpPr txBox="1">
            <a:spLocks/>
          </p:cNvSpPr>
          <p:nvPr/>
        </p:nvSpPr>
        <p:spPr>
          <a:xfrm>
            <a:off x="4199040" y="1598309"/>
            <a:ext cx="7247618" cy="2385862"/>
          </a:xfrm>
          <a:prstGeom prst="rect">
            <a:avLst/>
          </a:prstGeom>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457200" indent="-457200">
              <a:lnSpc>
                <a:spcPct val="100000"/>
              </a:lnSpc>
              <a:buFont typeface="Arial" panose="020B0604020202020204" pitchFamily="34" charset="0"/>
              <a:buChar char="•"/>
            </a:pPr>
            <a:r>
              <a:rPr lang="it-IT" sz="2000" i="1" dirty="0" err="1"/>
              <a:t>Sharepointer</a:t>
            </a:r>
            <a:r>
              <a:rPr lang="it-IT" sz="2000" dirty="0"/>
              <a:t> dal 2009</a:t>
            </a:r>
          </a:p>
          <a:p>
            <a:pPr marL="457200" indent="-457200">
              <a:lnSpc>
                <a:spcPct val="100000"/>
              </a:lnSpc>
              <a:buFont typeface="Arial" panose="020B0604020202020204" pitchFamily="34" charset="0"/>
              <a:buChar char="•"/>
            </a:pPr>
            <a:r>
              <a:rPr lang="it-IT" sz="2000" dirty="0"/>
              <a:t>In Avanade dal 2011</a:t>
            </a:r>
          </a:p>
          <a:p>
            <a:pPr marL="457200" indent="-457200">
              <a:lnSpc>
                <a:spcPct val="100000"/>
              </a:lnSpc>
              <a:buFont typeface="Arial" panose="020B0604020202020204" pitchFamily="34" charset="0"/>
              <a:buChar char="•"/>
            </a:pPr>
            <a:r>
              <a:rPr lang="it-IT" sz="2000" dirty="0" err="1"/>
              <a:t>Now</a:t>
            </a:r>
            <a:r>
              <a:rPr lang="it-IT" sz="2000" dirty="0"/>
              <a:t>, Technical Architect @ </a:t>
            </a:r>
            <a:r>
              <a:rPr lang="it-IT" sz="2000" b="1" dirty="0">
                <a:solidFill>
                  <a:srgbClr val="FB5500"/>
                </a:solidFill>
              </a:rPr>
              <a:t>Avanade</a:t>
            </a:r>
            <a:endParaRPr lang="it-IT" sz="2000" dirty="0"/>
          </a:p>
          <a:p>
            <a:pPr marL="457200" indent="-457200">
              <a:lnSpc>
                <a:spcPct val="100000"/>
              </a:lnSpc>
              <a:buFont typeface="Arial" panose="020B0604020202020204" pitchFamily="34" charset="0"/>
              <a:buChar char="•"/>
            </a:pPr>
            <a:r>
              <a:rPr lang="it-IT" sz="2000" dirty="0"/>
              <a:t>           Community Contributor &amp; Blogger</a:t>
            </a:r>
          </a:p>
        </p:txBody>
      </p:sp>
      <p:pic>
        <p:nvPicPr>
          <p:cNvPr id="6" name="Picture 5">
            <a:extLst>
              <a:ext uri="{FF2B5EF4-FFF2-40B4-BE49-F238E27FC236}">
                <a16:creationId xmlns:a16="http://schemas.microsoft.com/office/drawing/2014/main" id="{CBEAE24B-2C12-4065-806C-FB6E752CAA10}"/>
              </a:ext>
            </a:extLst>
          </p:cNvPr>
          <p:cNvPicPr>
            <a:picLocks noChangeAspect="1"/>
          </p:cNvPicPr>
          <p:nvPr/>
        </p:nvPicPr>
        <p:blipFill>
          <a:blip r:embed="rId8"/>
          <a:stretch>
            <a:fillRect/>
          </a:stretch>
        </p:blipFill>
        <p:spPr>
          <a:xfrm>
            <a:off x="7398326" y="1598309"/>
            <a:ext cx="624501" cy="363918"/>
          </a:xfrm>
          <a:prstGeom prst="rect">
            <a:avLst/>
          </a:prstGeom>
        </p:spPr>
      </p:pic>
      <p:pic>
        <p:nvPicPr>
          <p:cNvPr id="5124" name="Picture 4" descr="@SharePoint">
            <a:extLst>
              <a:ext uri="{FF2B5EF4-FFF2-40B4-BE49-F238E27FC236}">
                <a16:creationId xmlns:a16="http://schemas.microsoft.com/office/drawing/2014/main" id="{9AA73E23-B243-4C1B-B654-7B4A1C62250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42284" y="3141413"/>
            <a:ext cx="762778" cy="76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Obiettivo</a:t>
            </a:r>
            <a:endParaRPr lang="en-US" dirty="0">
              <a:latin typeface="Segoe UI Light" panose="020B0502040204020203" pitchFamily="34" charset="0"/>
              <a:cs typeface="Segoe UI Light" panose="020B0502040204020203" pitchFamily="34" charset="0"/>
            </a:endParaRPr>
          </a:p>
        </p:txBody>
      </p:sp>
      <p:sp>
        <p:nvSpPr>
          <p:cNvPr id="5" name="Content Placeholder 3">
            <a:extLst>
              <a:ext uri="{FF2B5EF4-FFF2-40B4-BE49-F238E27FC236}">
                <a16:creationId xmlns:a16="http://schemas.microsoft.com/office/drawing/2014/main" id="{4F75E0A8-B4D4-435C-BD72-193BAE11F0A8}"/>
              </a:ext>
            </a:extLst>
          </p:cNvPr>
          <p:cNvSpPr txBox="1">
            <a:spLocks/>
          </p:cNvSpPr>
          <p:nvPr/>
        </p:nvSpPr>
        <p:spPr>
          <a:xfrm>
            <a:off x="787145" y="1592579"/>
            <a:ext cx="7015190" cy="4268290"/>
          </a:xfrm>
          <a:prstGeom prst="rect">
            <a:avLst/>
          </a:prstGeom>
        </p:spPr>
        <p:txBody>
          <a:bodyPr>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it-IT" sz="2800" dirty="0"/>
              <a:t>I </a:t>
            </a:r>
            <a:r>
              <a:rPr lang="it-IT" sz="2800" b="1" dirty="0"/>
              <a:t>bot</a:t>
            </a:r>
            <a:r>
              <a:rPr lang="it-IT" sz="2800" dirty="0"/>
              <a:t> stanno diventando rapidamente, parte integrante della </a:t>
            </a:r>
            <a:r>
              <a:rPr lang="it-IT" sz="2800" dirty="0" err="1"/>
              <a:t>digital</a:t>
            </a:r>
            <a:r>
              <a:rPr lang="it-IT" sz="2800" dirty="0"/>
              <a:t> </a:t>
            </a:r>
            <a:r>
              <a:rPr lang="it-IT" sz="2800" dirty="0" err="1"/>
              <a:t>experience</a:t>
            </a:r>
            <a:r>
              <a:rPr lang="it-IT" sz="2800" dirty="0"/>
              <a:t>. L’obiettivo di questa sessione è mostrare come costruire i </a:t>
            </a:r>
            <a:r>
              <a:rPr lang="it-IT" sz="2800" b="1" dirty="0"/>
              <a:t>bot</a:t>
            </a:r>
            <a:r>
              <a:rPr lang="it-IT" sz="2800" dirty="0"/>
              <a:t> con il </a:t>
            </a:r>
            <a:r>
              <a:rPr lang="it-IT" sz="2800" b="1" dirty="0"/>
              <a:t>Microsoft Bot Framework</a:t>
            </a:r>
            <a:r>
              <a:rPr lang="it-IT" sz="2800" dirty="0"/>
              <a:t>, integrarli con </a:t>
            </a:r>
            <a:r>
              <a:rPr lang="it-IT" sz="2800" b="1" dirty="0"/>
              <a:t>Microsoft </a:t>
            </a:r>
            <a:r>
              <a:rPr lang="it-IT" sz="2800" b="1" dirty="0" err="1"/>
              <a:t>Graph</a:t>
            </a:r>
            <a:r>
              <a:rPr lang="it-IT" sz="2800" b="1" dirty="0"/>
              <a:t> </a:t>
            </a:r>
            <a:r>
              <a:rPr lang="it-IT" sz="2800" dirty="0"/>
              <a:t>e </a:t>
            </a:r>
            <a:r>
              <a:rPr lang="it-IT" sz="2800" b="1" dirty="0"/>
              <a:t>Microsoft Teams</a:t>
            </a:r>
          </a:p>
        </p:txBody>
      </p:sp>
      <p:pic>
        <p:nvPicPr>
          <p:cNvPr id="1026" name="Picture 2" descr="Risultati immagini per what how why">
            <a:extLst>
              <a:ext uri="{FF2B5EF4-FFF2-40B4-BE49-F238E27FC236}">
                <a16:creationId xmlns:a16="http://schemas.microsoft.com/office/drawing/2014/main" id="{619FEA68-B08B-4559-BD6B-5F54BD35A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335" y="144017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6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Agenda</a:t>
            </a: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634745" y="1440180"/>
            <a:ext cx="10625437" cy="3906883"/>
          </a:xfrm>
          <a:prstGeom prst="rect">
            <a:avLst/>
          </a:prstGeom>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457200" indent="-457200">
              <a:lnSpc>
                <a:spcPct val="100000"/>
              </a:lnSpc>
              <a:buFont typeface="Arial" panose="020B0604020202020204" pitchFamily="34" charset="0"/>
              <a:buChar char="•"/>
            </a:pPr>
            <a:r>
              <a:rPr lang="it-IT" sz="2000" dirty="0"/>
              <a:t>Cosa è (e cosa non è) un bot?</a:t>
            </a:r>
          </a:p>
          <a:p>
            <a:pPr marL="457200" indent="-457200">
              <a:lnSpc>
                <a:spcPct val="100000"/>
              </a:lnSpc>
              <a:buFont typeface="Arial" panose="020B0604020202020204" pitchFamily="34" charset="0"/>
              <a:buChar char="•"/>
            </a:pPr>
            <a:r>
              <a:rPr lang="it-IT" sz="2000" dirty="0"/>
              <a:t>Perché costruire un bot?</a:t>
            </a:r>
          </a:p>
          <a:p>
            <a:pPr marL="457200" indent="-457200">
              <a:lnSpc>
                <a:spcPct val="100000"/>
              </a:lnSpc>
              <a:buFont typeface="Arial" panose="020B0604020202020204" pitchFamily="34" charset="0"/>
              <a:buChar char="•"/>
            </a:pPr>
            <a:r>
              <a:rPr lang="it-IT" sz="2000" dirty="0"/>
              <a:t>Cosa è il Bot Framework e come funziona</a:t>
            </a:r>
          </a:p>
          <a:p>
            <a:pPr marL="457200" indent="-457200">
              <a:lnSpc>
                <a:spcPct val="100000"/>
              </a:lnSpc>
              <a:buFont typeface="Arial" panose="020B0604020202020204" pitchFamily="34" charset="0"/>
              <a:buChar char="•"/>
            </a:pPr>
            <a:r>
              <a:rPr lang="it-IT" sz="2000" dirty="0"/>
              <a:t>Da 0 a bot in 5 minuti: demo</a:t>
            </a:r>
          </a:p>
          <a:p>
            <a:pPr marL="457200" indent="-457200">
              <a:lnSpc>
                <a:spcPct val="100000"/>
              </a:lnSpc>
              <a:buFont typeface="Arial" panose="020B0604020202020204" pitchFamily="34" charset="0"/>
              <a:buChar char="•"/>
            </a:pPr>
            <a:r>
              <a:rPr lang="it-IT" sz="2000" dirty="0"/>
              <a:t>Deep dive, oltre i fondamenti: State, </a:t>
            </a:r>
            <a:r>
              <a:rPr lang="it-IT" sz="2000" dirty="0" err="1"/>
              <a:t>Dialog</a:t>
            </a:r>
            <a:r>
              <a:rPr lang="it-IT" sz="2000" dirty="0"/>
              <a:t>, </a:t>
            </a:r>
            <a:r>
              <a:rPr lang="it-IT" sz="2000" dirty="0" err="1"/>
              <a:t>Channels</a:t>
            </a:r>
            <a:endParaRPr lang="it-IT" sz="2000" dirty="0">
              <a:cs typeface="Segoe UI"/>
            </a:endParaRPr>
          </a:p>
          <a:p>
            <a:pPr marL="457200" indent="-457200">
              <a:lnSpc>
                <a:spcPct val="100000"/>
              </a:lnSpc>
              <a:buFont typeface="Arial" panose="020B0604020202020204" pitchFamily="34" charset="0"/>
              <a:buChar char="•"/>
            </a:pPr>
            <a:r>
              <a:rPr lang="it-IT" sz="2000" dirty="0"/>
              <a:t>Integrazione con Microsoft </a:t>
            </a:r>
            <a:r>
              <a:rPr lang="it-IT" sz="2000" dirty="0" err="1"/>
              <a:t>Graph</a:t>
            </a:r>
            <a:r>
              <a:rPr lang="it-IT" sz="2000" dirty="0"/>
              <a:t>: demo</a:t>
            </a:r>
          </a:p>
          <a:p>
            <a:pPr marL="457200" indent="-457200">
              <a:lnSpc>
                <a:spcPct val="100000"/>
              </a:lnSpc>
              <a:buFont typeface="Arial" panose="020B0604020202020204" pitchFamily="34" charset="0"/>
              <a:buChar char="•"/>
            </a:pPr>
            <a:r>
              <a:rPr lang="it-IT" sz="2000" dirty="0"/>
              <a:t>Integrazione con Microsoft Teams: demo</a:t>
            </a:r>
          </a:p>
        </p:txBody>
      </p:sp>
    </p:spTree>
    <p:extLst>
      <p:ext uri="{BB962C8B-B14F-4D97-AF65-F5344CB8AC3E}">
        <p14:creationId xmlns:p14="http://schemas.microsoft.com/office/powerpoint/2010/main" val="3604545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EA9313A0-765A-4701-88AB-065D924CE8DA}"/>
              </a:ext>
            </a:extLst>
          </p:cNvPr>
          <p:cNvSpPr/>
          <p:nvPr/>
        </p:nvSpPr>
        <p:spPr>
          <a:xfrm>
            <a:off x="5486400" y="3429000"/>
            <a:ext cx="2481943" cy="803367"/>
          </a:xfrm>
          <a:prstGeom prst="wedgeRectCallout">
            <a:avLst>
              <a:gd name="adj1" fmla="val -13815"/>
              <a:gd name="adj2" fmla="val 8531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dirty="0"/>
          </a:p>
        </p:txBody>
      </p:sp>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Cosa è un bot?</a:t>
            </a: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1373124" y="2960915"/>
            <a:ext cx="9445752" cy="1271452"/>
          </a:xfrm>
          <a:prstGeom prst="rect">
            <a:avLst/>
          </a:prstGeom>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pPr>
            <a:r>
              <a:rPr lang="it-IT" sz="2400" dirty="0"/>
              <a:t>Un bot è semplicemente un’</a:t>
            </a:r>
            <a:r>
              <a:rPr lang="it-IT" sz="2400" b="1" dirty="0"/>
              <a:t>applicazione</a:t>
            </a:r>
          </a:p>
          <a:p>
            <a:pPr algn="ctr">
              <a:lnSpc>
                <a:spcPct val="100000"/>
              </a:lnSpc>
            </a:pPr>
            <a:r>
              <a:rPr lang="it-IT" sz="2400" dirty="0"/>
              <a:t>con una </a:t>
            </a:r>
            <a:r>
              <a:rPr lang="it-IT" sz="2400" dirty="0">
                <a:solidFill>
                  <a:schemeClr val="bg1"/>
                </a:solidFill>
              </a:rPr>
              <a:t>nuova interfaccia</a:t>
            </a:r>
            <a:endParaRPr lang="it-IT" sz="4400" dirty="0">
              <a:solidFill>
                <a:schemeClr val="bg1"/>
              </a:solidFill>
            </a:endParaRPr>
          </a:p>
        </p:txBody>
      </p:sp>
    </p:spTree>
    <p:extLst>
      <p:ext uri="{BB962C8B-B14F-4D97-AF65-F5344CB8AC3E}">
        <p14:creationId xmlns:p14="http://schemas.microsoft.com/office/powerpoint/2010/main" val="2634755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Perchè</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costruire</a:t>
            </a:r>
            <a:r>
              <a:rPr lang="en-US" dirty="0">
                <a:latin typeface="Segoe UI Light" panose="020B0502040204020203" pitchFamily="34" charset="0"/>
                <a:cs typeface="Segoe UI Light" panose="020B0502040204020203" pitchFamily="34" charset="0"/>
              </a:rPr>
              <a:t> un bot?</a:t>
            </a: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634745" y="1440180"/>
            <a:ext cx="10573185" cy="2853146"/>
          </a:xfrm>
          <a:prstGeom prst="rect">
            <a:avLst/>
          </a:prstGeom>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it-IT" sz="2400" dirty="0">
                <a:latin typeface="Segoe UI (Body)"/>
              </a:rPr>
              <a:t>Perché vuoi usare le ultime tecnologie</a:t>
            </a:r>
          </a:p>
          <a:p>
            <a:pPr marL="285750" indent="-285750">
              <a:lnSpc>
                <a:spcPct val="100000"/>
              </a:lnSpc>
              <a:buFont typeface="Arial" panose="020B0604020202020204" pitchFamily="34" charset="0"/>
              <a:buChar char="•"/>
            </a:pPr>
            <a:r>
              <a:rPr lang="it-IT" sz="2400" dirty="0">
                <a:latin typeface="Segoe UI (Body)"/>
              </a:rPr>
              <a:t>Perché hai uno scenario in cui vuoi usare l'elaborazione del linguaggio naturale</a:t>
            </a:r>
          </a:p>
          <a:p>
            <a:pPr marL="285750" indent="-285750">
              <a:lnSpc>
                <a:spcPct val="100000"/>
              </a:lnSpc>
              <a:buFont typeface="Arial" panose="020B0604020202020204" pitchFamily="34" charset="0"/>
              <a:buChar char="•"/>
            </a:pPr>
            <a:r>
              <a:rPr lang="it-IT" sz="2400" dirty="0">
                <a:latin typeface="Segoe UI (Body)"/>
              </a:rPr>
              <a:t>Perché (a volte) la migliore </a:t>
            </a:r>
            <a:r>
              <a:rPr lang="it-IT" sz="2400" i="1" dirty="0">
                <a:latin typeface="Segoe UI (Body)"/>
              </a:rPr>
              <a:t>UI</a:t>
            </a:r>
            <a:r>
              <a:rPr lang="it-IT" sz="2400" dirty="0">
                <a:latin typeface="Segoe UI (Body)"/>
              </a:rPr>
              <a:t>, è non avere una </a:t>
            </a:r>
            <a:r>
              <a:rPr lang="it-IT" sz="2400" i="1" dirty="0">
                <a:latin typeface="Segoe UI (Body)"/>
              </a:rPr>
              <a:t>UI</a:t>
            </a:r>
            <a:endParaRPr lang="en-US" sz="2400" i="1" dirty="0">
              <a:latin typeface="Segoe UI (Body)"/>
            </a:endParaRPr>
          </a:p>
          <a:p>
            <a:pPr marL="285750" indent="-285750">
              <a:lnSpc>
                <a:spcPct val="100000"/>
              </a:lnSpc>
              <a:buFont typeface="Arial" panose="020B0604020202020204" pitchFamily="34" charset="0"/>
              <a:buChar char="•"/>
            </a:pPr>
            <a:r>
              <a:rPr lang="it-IT" sz="2400" dirty="0">
                <a:latin typeface="Segoe UI (Body)"/>
              </a:rPr>
              <a:t>Perché viviamo in mezzo alle conversazioni tutto il giorno</a:t>
            </a:r>
          </a:p>
        </p:txBody>
      </p:sp>
    </p:spTree>
    <p:extLst>
      <p:ext uri="{BB962C8B-B14F-4D97-AF65-F5344CB8AC3E}">
        <p14:creationId xmlns:p14="http://schemas.microsoft.com/office/powerpoint/2010/main" val="1128535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Cosa </a:t>
            </a:r>
            <a:r>
              <a:rPr lang="en-US" b="1" dirty="0">
                <a:latin typeface="Segoe UI Light" panose="020B0502040204020203" pitchFamily="34" charset="0"/>
                <a:cs typeface="Segoe UI Light" panose="020B0502040204020203" pitchFamily="34" charset="0"/>
              </a:rPr>
              <a:t>non</a:t>
            </a:r>
            <a:r>
              <a:rPr lang="en-US" dirty="0">
                <a:latin typeface="Segoe UI Light" panose="020B0502040204020203" pitchFamily="34" charset="0"/>
                <a:cs typeface="Segoe UI Light" panose="020B0502040204020203" pitchFamily="34" charset="0"/>
              </a:rPr>
              <a:t> è un bot?</a:t>
            </a: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634746" y="1440181"/>
            <a:ext cx="9445752" cy="2450684"/>
          </a:xfrm>
          <a:prstGeom prst="rect">
            <a:avLst/>
          </a:prstGeom>
        </p:spPr>
        <p:txBody>
          <a:bodyPr>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2400" dirty="0"/>
              <a:t>Non è </a:t>
            </a:r>
            <a:r>
              <a:rPr lang="en-US" sz="2400" dirty="0" err="1"/>
              <a:t>sempre</a:t>
            </a:r>
            <a:r>
              <a:rPr lang="en-US" sz="2400" dirty="0"/>
              <a:t> AI</a:t>
            </a:r>
          </a:p>
          <a:p>
            <a:pPr marL="342900" indent="-342900">
              <a:lnSpc>
                <a:spcPct val="100000"/>
              </a:lnSpc>
              <a:buFont typeface="Arial" panose="020B0604020202020204" pitchFamily="34" charset="0"/>
              <a:buChar char="•"/>
            </a:pPr>
            <a:r>
              <a:rPr lang="en-US" sz="2400" dirty="0"/>
              <a:t>Non è </a:t>
            </a:r>
            <a:r>
              <a:rPr lang="en-US" sz="2400" dirty="0" err="1"/>
              <a:t>sempre</a:t>
            </a:r>
            <a:r>
              <a:rPr lang="en-US" sz="2400" dirty="0"/>
              <a:t> NLP (</a:t>
            </a:r>
            <a:r>
              <a:rPr lang="en-US" sz="2400" dirty="0" err="1"/>
              <a:t>Elaborazione</a:t>
            </a:r>
            <a:r>
              <a:rPr lang="en-US" sz="2400" dirty="0"/>
              <a:t> del </a:t>
            </a:r>
            <a:r>
              <a:rPr lang="en-US" sz="2400" dirty="0" err="1"/>
              <a:t>linguaggio</a:t>
            </a:r>
            <a:r>
              <a:rPr lang="en-US" sz="2400" dirty="0"/>
              <a:t> </a:t>
            </a:r>
            <a:r>
              <a:rPr lang="en-US" sz="2400" dirty="0" err="1"/>
              <a:t>naturale</a:t>
            </a:r>
            <a:r>
              <a:rPr lang="en-US" sz="2400" dirty="0"/>
              <a:t>)</a:t>
            </a:r>
          </a:p>
          <a:p>
            <a:pPr marL="342900" indent="-342900">
              <a:lnSpc>
                <a:spcPct val="100000"/>
              </a:lnSpc>
              <a:buFont typeface="Arial" panose="020B0604020202020204" pitchFamily="34" charset="0"/>
              <a:buChar char="•"/>
            </a:pPr>
            <a:r>
              <a:rPr lang="en-US" sz="2400" dirty="0"/>
              <a:t>Non </a:t>
            </a:r>
            <a:r>
              <a:rPr lang="en-US" sz="2400" dirty="0" err="1"/>
              <a:t>usa</a:t>
            </a:r>
            <a:r>
              <a:rPr lang="en-US" sz="2400" dirty="0"/>
              <a:t> solo </a:t>
            </a:r>
            <a:r>
              <a:rPr lang="en-US" sz="2400" dirty="0" err="1"/>
              <a:t>il</a:t>
            </a:r>
            <a:r>
              <a:rPr lang="en-US" sz="2400" dirty="0"/>
              <a:t> </a:t>
            </a:r>
            <a:r>
              <a:rPr lang="en-US" sz="2400" dirty="0" err="1"/>
              <a:t>testo</a:t>
            </a:r>
            <a:r>
              <a:rPr lang="en-US" sz="2400" dirty="0"/>
              <a:t>, ma </a:t>
            </a:r>
            <a:r>
              <a:rPr lang="en-US" sz="2400" dirty="0" err="1"/>
              <a:t>anche</a:t>
            </a:r>
            <a:r>
              <a:rPr lang="en-US" sz="2400" dirty="0"/>
              <a:t> audio, video ed </a:t>
            </a:r>
            <a:r>
              <a:rPr lang="en-US" sz="2400" dirty="0" err="1"/>
              <a:t>immagini</a:t>
            </a:r>
            <a:endParaRPr lang="en-US" sz="2400" dirty="0"/>
          </a:p>
          <a:p>
            <a:pPr marL="342900" indent="-342900">
              <a:lnSpc>
                <a:spcPct val="100000"/>
              </a:lnSpc>
              <a:buFont typeface="Arial" panose="020B0604020202020204" pitchFamily="34" charset="0"/>
              <a:buChar char="•"/>
            </a:pPr>
            <a:r>
              <a:rPr lang="en-US" sz="2400" dirty="0"/>
              <a:t>Non è V.I.K.I o Skynet , non </a:t>
            </a:r>
            <a:r>
              <a:rPr lang="en-US" sz="2400" dirty="0" err="1"/>
              <a:t>provate</a:t>
            </a:r>
            <a:r>
              <a:rPr lang="en-US" sz="2400" dirty="0"/>
              <a:t> </a:t>
            </a:r>
            <a:r>
              <a:rPr lang="en-US" sz="2400" dirty="0" err="1"/>
              <a:t>il</a:t>
            </a:r>
            <a:r>
              <a:rPr lang="en-US" sz="2400" dirty="0"/>
              <a:t> test di Turing </a:t>
            </a:r>
            <a:r>
              <a:rPr lang="en-US" sz="2400" dirty="0">
                <a:sym typeface="Wingdings" panose="05000000000000000000" pitchFamily="2" charset="2"/>
              </a:rPr>
              <a:t></a:t>
            </a:r>
            <a:endParaRPr lang="en-US" sz="2400" dirty="0"/>
          </a:p>
        </p:txBody>
      </p:sp>
      <p:pic>
        <p:nvPicPr>
          <p:cNvPr id="4098" name="Picture 2" descr="Immagine correlata">
            <a:extLst>
              <a:ext uri="{FF2B5EF4-FFF2-40B4-BE49-F238E27FC236}">
                <a16:creationId xmlns:a16="http://schemas.microsoft.com/office/drawing/2014/main" id="{AA92C3BB-F525-4DC0-8344-5BCE51F431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7164" y="4207463"/>
            <a:ext cx="2082884" cy="10055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Risultati immagini per skynet">
            <a:extLst>
              <a:ext uri="{FF2B5EF4-FFF2-40B4-BE49-F238E27FC236}">
                <a16:creationId xmlns:a16="http://schemas.microsoft.com/office/drawing/2014/main" id="{804CE691-7A21-4EBC-B745-CCE61F68BA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8137" y="4207197"/>
            <a:ext cx="1347008" cy="10057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005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it-IT" dirty="0"/>
              <a:t>Cosa è il Bot Framework</a:t>
            </a:r>
          </a:p>
        </p:txBody>
      </p:sp>
      <p:sp>
        <p:nvSpPr>
          <p:cNvPr id="16" name="Content Placeholder 3">
            <a:extLst>
              <a:ext uri="{FF2B5EF4-FFF2-40B4-BE49-F238E27FC236}">
                <a16:creationId xmlns:a16="http://schemas.microsoft.com/office/drawing/2014/main" id="{1FF49095-AA89-486C-A579-D6BC96B0ED7D}"/>
              </a:ext>
            </a:extLst>
          </p:cNvPr>
          <p:cNvSpPr txBox="1">
            <a:spLocks/>
          </p:cNvSpPr>
          <p:nvPr/>
        </p:nvSpPr>
        <p:spPr>
          <a:xfrm>
            <a:off x="634745" y="1440180"/>
            <a:ext cx="10573185" cy="2853146"/>
          </a:xfrm>
          <a:prstGeom prst="rect">
            <a:avLst/>
          </a:prstGeom>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endParaRPr lang="it-IT" sz="2400" dirty="0">
              <a:latin typeface="Segoe UI (Body)"/>
            </a:endParaRPr>
          </a:p>
        </p:txBody>
      </p:sp>
      <p:cxnSp>
        <p:nvCxnSpPr>
          <p:cNvPr id="7" name="Straight Connector 6">
            <a:extLst>
              <a:ext uri="{FF2B5EF4-FFF2-40B4-BE49-F238E27FC236}">
                <a16:creationId xmlns:a16="http://schemas.microsoft.com/office/drawing/2014/main" id="{BDB7D806-8E06-446E-A496-E36FB4773DA7}"/>
              </a:ext>
            </a:extLst>
          </p:cNvPr>
          <p:cNvCxnSpPr>
            <a:cxnSpLocks/>
            <a:endCxn id="69" idx="0"/>
          </p:cNvCxnSpPr>
          <p:nvPr/>
        </p:nvCxnSpPr>
        <p:spPr>
          <a:xfrm>
            <a:off x="5627287" y="3971196"/>
            <a:ext cx="0" cy="906865"/>
          </a:xfrm>
          <a:prstGeom prst="line">
            <a:avLst/>
          </a:prstGeom>
          <a:ln w="3175"/>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668FCF4-D276-4CC1-9CC5-EC2BE68B9F2E}"/>
              </a:ext>
            </a:extLst>
          </p:cNvPr>
          <p:cNvGrpSpPr/>
          <p:nvPr/>
        </p:nvGrpSpPr>
        <p:grpSpPr>
          <a:xfrm>
            <a:off x="6756850" y="3345278"/>
            <a:ext cx="578161" cy="2659057"/>
            <a:chOff x="6359800" y="3374639"/>
            <a:chExt cx="578161" cy="2727239"/>
          </a:xfrm>
        </p:grpSpPr>
        <p:cxnSp>
          <p:nvCxnSpPr>
            <p:cNvPr id="211" name="Straight Connector 210">
              <a:extLst>
                <a:ext uri="{FF2B5EF4-FFF2-40B4-BE49-F238E27FC236}">
                  <a16:creationId xmlns:a16="http://schemas.microsoft.com/office/drawing/2014/main" id="{A33E57EC-EBC8-42F5-888C-28C227D4CAC1}"/>
                </a:ext>
              </a:extLst>
            </p:cNvPr>
            <p:cNvCxnSpPr/>
            <p:nvPr/>
          </p:nvCxnSpPr>
          <p:spPr>
            <a:xfrm>
              <a:off x="6648880" y="3374639"/>
              <a:ext cx="0" cy="2367309"/>
            </a:xfrm>
            <a:prstGeom prst="line">
              <a:avLst/>
            </a:prstGeom>
            <a:noFill/>
            <a:ln w="3175" cap="flat">
              <a:solidFill>
                <a:schemeClr val="accent5"/>
              </a:solidFill>
              <a:prstDash val="solid"/>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cxnSp>
        <p:grpSp>
          <p:nvGrpSpPr>
            <p:cNvPr id="212" name="Group 211">
              <a:extLst>
                <a:ext uri="{FF2B5EF4-FFF2-40B4-BE49-F238E27FC236}">
                  <a16:creationId xmlns:a16="http://schemas.microsoft.com/office/drawing/2014/main" id="{E4FB22C1-6AD3-4264-BADF-DC6437824D68}"/>
                </a:ext>
              </a:extLst>
            </p:cNvPr>
            <p:cNvGrpSpPr/>
            <p:nvPr/>
          </p:nvGrpSpPr>
          <p:grpSpPr>
            <a:xfrm>
              <a:off x="6359800" y="5481051"/>
              <a:ext cx="578161" cy="620827"/>
              <a:chOff x="6359800" y="5481051"/>
              <a:chExt cx="578161" cy="620827"/>
            </a:xfrm>
          </p:grpSpPr>
          <p:sp>
            <p:nvSpPr>
              <p:cNvPr id="213" name="Rectangle 9">
                <a:extLst>
                  <a:ext uri="{FF2B5EF4-FFF2-40B4-BE49-F238E27FC236}">
                    <a16:creationId xmlns:a16="http://schemas.microsoft.com/office/drawing/2014/main" id="{3F97BEC3-E13B-4EE0-BA2A-B21EB4DABD7D}"/>
                  </a:ext>
                </a:extLst>
              </p:cNvPr>
              <p:cNvSpPr/>
              <p:nvPr/>
            </p:nvSpPr>
            <p:spPr>
              <a:xfrm>
                <a:off x="6386708" y="5481051"/>
                <a:ext cx="524344" cy="439096"/>
              </a:xfrm>
              <a:custGeom>
                <a:avLst/>
                <a:gdLst>
                  <a:gd name="connsiteX0" fmla="*/ 923919 w 2085506"/>
                  <a:gd name="connsiteY0" fmla="*/ 1068937 h 1752355"/>
                  <a:gd name="connsiteX1" fmla="*/ 1006950 w 2085506"/>
                  <a:gd name="connsiteY1" fmla="*/ 1168743 h 1752355"/>
                  <a:gd name="connsiteX2" fmla="*/ 933447 w 2085506"/>
                  <a:gd name="connsiteY2" fmla="*/ 1673774 h 1752355"/>
                  <a:gd name="connsiteX3" fmla="*/ 1038222 w 2085506"/>
                  <a:gd name="connsiteY3" fmla="*/ 1752355 h 1752355"/>
                  <a:gd name="connsiteX4" fmla="*/ 1152522 w 2085506"/>
                  <a:gd name="connsiteY4" fmla="*/ 1673774 h 1752355"/>
                  <a:gd name="connsiteX5" fmla="*/ 1074714 w 2085506"/>
                  <a:gd name="connsiteY5" fmla="*/ 1173917 h 1752355"/>
                  <a:gd name="connsiteX6" fmla="*/ 1162049 w 2085506"/>
                  <a:gd name="connsiteY6" fmla="*/ 1068937 h 1752355"/>
                  <a:gd name="connsiteX7" fmla="*/ 923919 w 2085506"/>
                  <a:gd name="connsiteY7" fmla="*/ 1068937 h 1752355"/>
                  <a:gd name="connsiteX8" fmla="*/ 1672989 w 2085506"/>
                  <a:gd name="connsiteY8" fmla="*/ 236416 h 1752355"/>
                  <a:gd name="connsiteX9" fmla="*/ 1820935 w 2085506"/>
                  <a:gd name="connsiteY9" fmla="*/ 291456 h 1752355"/>
                  <a:gd name="connsiteX10" fmla="*/ 1819411 w 2085506"/>
                  <a:gd name="connsiteY10" fmla="*/ 663253 h 1752355"/>
                  <a:gd name="connsiteX11" fmla="*/ 1781802 w 2085506"/>
                  <a:gd name="connsiteY11" fmla="*/ 750317 h 1752355"/>
                  <a:gd name="connsiteX12" fmla="*/ 1847223 w 2085506"/>
                  <a:gd name="connsiteY12" fmla="*/ 822228 h 1752355"/>
                  <a:gd name="connsiteX13" fmla="*/ 2062824 w 2085506"/>
                  <a:gd name="connsiteY13" fmla="*/ 1028986 h 1752355"/>
                  <a:gd name="connsiteX14" fmla="*/ 2084766 w 2085506"/>
                  <a:gd name="connsiteY14" fmla="*/ 1171632 h 1752355"/>
                  <a:gd name="connsiteX15" fmla="*/ 2034827 w 2085506"/>
                  <a:gd name="connsiteY15" fmla="*/ 1232884 h 1752355"/>
                  <a:gd name="connsiteX16" fmla="*/ 1743002 w 2085506"/>
                  <a:gd name="connsiteY16" fmla="*/ 1348298 h 1752355"/>
                  <a:gd name="connsiteX17" fmla="*/ 1311275 w 2085506"/>
                  <a:gd name="connsiteY17" fmla="*/ 982248 h 1752355"/>
                  <a:gd name="connsiteX18" fmla="*/ 1498755 w 2085506"/>
                  <a:gd name="connsiteY18" fmla="*/ 822228 h 1752355"/>
                  <a:gd name="connsiteX19" fmla="*/ 1564175 w 2085506"/>
                  <a:gd name="connsiteY19" fmla="*/ 750317 h 1752355"/>
                  <a:gd name="connsiteX20" fmla="*/ 1526567 w 2085506"/>
                  <a:gd name="connsiteY20" fmla="*/ 663253 h 1752355"/>
                  <a:gd name="connsiteX21" fmla="*/ 1525042 w 2085506"/>
                  <a:gd name="connsiteY21" fmla="*/ 291456 h 1752355"/>
                  <a:gd name="connsiteX22" fmla="*/ 1672989 w 2085506"/>
                  <a:gd name="connsiteY22" fmla="*/ 236416 h 1752355"/>
                  <a:gd name="connsiteX23" fmla="*/ 412517 w 2085506"/>
                  <a:gd name="connsiteY23" fmla="*/ 236416 h 1752355"/>
                  <a:gd name="connsiteX24" fmla="*/ 560464 w 2085506"/>
                  <a:gd name="connsiteY24" fmla="*/ 291456 h 1752355"/>
                  <a:gd name="connsiteX25" fmla="*/ 558939 w 2085506"/>
                  <a:gd name="connsiteY25" fmla="*/ 663253 h 1752355"/>
                  <a:gd name="connsiteX26" fmla="*/ 521331 w 2085506"/>
                  <a:gd name="connsiteY26" fmla="*/ 750317 h 1752355"/>
                  <a:gd name="connsiteX27" fmla="*/ 586751 w 2085506"/>
                  <a:gd name="connsiteY27" fmla="*/ 822228 h 1752355"/>
                  <a:gd name="connsiteX28" fmla="*/ 774231 w 2085506"/>
                  <a:gd name="connsiteY28" fmla="*/ 982248 h 1752355"/>
                  <a:gd name="connsiteX29" fmla="*/ 342504 w 2085506"/>
                  <a:gd name="connsiteY29" fmla="*/ 1348298 h 1752355"/>
                  <a:gd name="connsiteX30" fmla="*/ 50679 w 2085506"/>
                  <a:gd name="connsiteY30" fmla="*/ 1232884 h 1752355"/>
                  <a:gd name="connsiteX31" fmla="*/ 740 w 2085506"/>
                  <a:gd name="connsiteY31" fmla="*/ 1171632 h 1752355"/>
                  <a:gd name="connsiteX32" fmla="*/ 22682 w 2085506"/>
                  <a:gd name="connsiteY32" fmla="*/ 1028986 h 1752355"/>
                  <a:gd name="connsiteX33" fmla="*/ 238283 w 2085506"/>
                  <a:gd name="connsiteY33" fmla="*/ 822228 h 1752355"/>
                  <a:gd name="connsiteX34" fmla="*/ 303704 w 2085506"/>
                  <a:gd name="connsiteY34" fmla="*/ 750317 h 1752355"/>
                  <a:gd name="connsiteX35" fmla="*/ 266095 w 2085506"/>
                  <a:gd name="connsiteY35" fmla="*/ 663253 h 1752355"/>
                  <a:gd name="connsiteX36" fmla="*/ 264571 w 2085506"/>
                  <a:gd name="connsiteY36" fmla="*/ 291456 h 1752355"/>
                  <a:gd name="connsiteX37" fmla="*/ 412517 w 2085506"/>
                  <a:gd name="connsiteY37" fmla="*/ 236416 h 1752355"/>
                  <a:gd name="connsiteX38" fmla="*/ 1042984 w 2085506"/>
                  <a:gd name="connsiteY38" fmla="*/ 229 h 1752355"/>
                  <a:gd name="connsiteX39" fmla="*/ 1300270 w 2085506"/>
                  <a:gd name="connsiteY39" fmla="*/ 95947 h 1752355"/>
                  <a:gd name="connsiteX40" fmla="*/ 1297619 w 2085506"/>
                  <a:gd name="connsiteY40" fmla="*/ 742517 h 1752355"/>
                  <a:gd name="connsiteX41" fmla="*/ 1232216 w 2085506"/>
                  <a:gd name="connsiteY41" fmla="*/ 893926 h 1752355"/>
                  <a:gd name="connsiteX42" fmla="*/ 1345985 w 2085506"/>
                  <a:gd name="connsiteY42" fmla="*/ 1018982 h 1752355"/>
                  <a:gd name="connsiteX43" fmla="*/ 1720926 w 2085506"/>
                  <a:gd name="connsiteY43" fmla="*/ 1378544 h 1752355"/>
                  <a:gd name="connsiteX44" fmla="*/ 1759083 w 2085506"/>
                  <a:gd name="connsiteY44" fmla="*/ 1626611 h 1752355"/>
                  <a:gd name="connsiteX45" fmla="*/ 1672238 w 2085506"/>
                  <a:gd name="connsiteY45" fmla="*/ 1733131 h 1752355"/>
                  <a:gd name="connsiteX46" fmla="*/ 413730 w 2085506"/>
                  <a:gd name="connsiteY46" fmla="*/ 1733131 h 1752355"/>
                  <a:gd name="connsiteX47" fmla="*/ 326885 w 2085506"/>
                  <a:gd name="connsiteY47" fmla="*/ 1626611 h 1752355"/>
                  <a:gd name="connsiteX48" fmla="*/ 365042 w 2085506"/>
                  <a:gd name="connsiteY48" fmla="*/ 1378544 h 1752355"/>
                  <a:gd name="connsiteX49" fmla="*/ 739983 w 2085506"/>
                  <a:gd name="connsiteY49" fmla="*/ 1018982 h 1752355"/>
                  <a:gd name="connsiteX50" fmla="*/ 853752 w 2085506"/>
                  <a:gd name="connsiteY50" fmla="*/ 893926 h 1752355"/>
                  <a:gd name="connsiteX51" fmla="*/ 788349 w 2085506"/>
                  <a:gd name="connsiteY51" fmla="*/ 742517 h 1752355"/>
                  <a:gd name="connsiteX52" fmla="*/ 785698 w 2085506"/>
                  <a:gd name="connsiteY52" fmla="*/ 95947 h 1752355"/>
                  <a:gd name="connsiteX53" fmla="*/ 1042984 w 2085506"/>
                  <a:gd name="connsiteY53" fmla="*/ 229 h 1752355"/>
                  <a:gd name="connsiteX0" fmla="*/ 923919 w 2085506"/>
                  <a:gd name="connsiteY0" fmla="*/ 1068937 h 1746445"/>
                  <a:gd name="connsiteX1" fmla="*/ 1006950 w 2085506"/>
                  <a:gd name="connsiteY1" fmla="*/ 1168743 h 1746445"/>
                  <a:gd name="connsiteX2" fmla="*/ 933447 w 2085506"/>
                  <a:gd name="connsiteY2" fmla="*/ 1673774 h 1746445"/>
                  <a:gd name="connsiteX3" fmla="*/ 1038222 w 2085506"/>
                  <a:gd name="connsiteY3" fmla="*/ 1735567 h 1746445"/>
                  <a:gd name="connsiteX4" fmla="*/ 1152522 w 2085506"/>
                  <a:gd name="connsiteY4" fmla="*/ 1673774 h 1746445"/>
                  <a:gd name="connsiteX5" fmla="*/ 1074714 w 2085506"/>
                  <a:gd name="connsiteY5" fmla="*/ 1173917 h 1746445"/>
                  <a:gd name="connsiteX6" fmla="*/ 1162049 w 2085506"/>
                  <a:gd name="connsiteY6" fmla="*/ 1068937 h 1746445"/>
                  <a:gd name="connsiteX7" fmla="*/ 923919 w 2085506"/>
                  <a:gd name="connsiteY7" fmla="*/ 1068937 h 1746445"/>
                  <a:gd name="connsiteX8" fmla="*/ 1672989 w 2085506"/>
                  <a:gd name="connsiteY8" fmla="*/ 236416 h 1746445"/>
                  <a:gd name="connsiteX9" fmla="*/ 1820935 w 2085506"/>
                  <a:gd name="connsiteY9" fmla="*/ 291456 h 1746445"/>
                  <a:gd name="connsiteX10" fmla="*/ 1819411 w 2085506"/>
                  <a:gd name="connsiteY10" fmla="*/ 663253 h 1746445"/>
                  <a:gd name="connsiteX11" fmla="*/ 1781802 w 2085506"/>
                  <a:gd name="connsiteY11" fmla="*/ 750317 h 1746445"/>
                  <a:gd name="connsiteX12" fmla="*/ 1847223 w 2085506"/>
                  <a:gd name="connsiteY12" fmla="*/ 822228 h 1746445"/>
                  <a:gd name="connsiteX13" fmla="*/ 2062824 w 2085506"/>
                  <a:gd name="connsiteY13" fmla="*/ 1028986 h 1746445"/>
                  <a:gd name="connsiteX14" fmla="*/ 2084766 w 2085506"/>
                  <a:gd name="connsiteY14" fmla="*/ 1171632 h 1746445"/>
                  <a:gd name="connsiteX15" fmla="*/ 2034827 w 2085506"/>
                  <a:gd name="connsiteY15" fmla="*/ 1232884 h 1746445"/>
                  <a:gd name="connsiteX16" fmla="*/ 1743002 w 2085506"/>
                  <a:gd name="connsiteY16" fmla="*/ 1348298 h 1746445"/>
                  <a:gd name="connsiteX17" fmla="*/ 1311275 w 2085506"/>
                  <a:gd name="connsiteY17" fmla="*/ 982248 h 1746445"/>
                  <a:gd name="connsiteX18" fmla="*/ 1498755 w 2085506"/>
                  <a:gd name="connsiteY18" fmla="*/ 822228 h 1746445"/>
                  <a:gd name="connsiteX19" fmla="*/ 1564175 w 2085506"/>
                  <a:gd name="connsiteY19" fmla="*/ 750317 h 1746445"/>
                  <a:gd name="connsiteX20" fmla="*/ 1526567 w 2085506"/>
                  <a:gd name="connsiteY20" fmla="*/ 663253 h 1746445"/>
                  <a:gd name="connsiteX21" fmla="*/ 1525042 w 2085506"/>
                  <a:gd name="connsiteY21" fmla="*/ 291456 h 1746445"/>
                  <a:gd name="connsiteX22" fmla="*/ 1672989 w 2085506"/>
                  <a:gd name="connsiteY22" fmla="*/ 236416 h 1746445"/>
                  <a:gd name="connsiteX23" fmla="*/ 412517 w 2085506"/>
                  <a:gd name="connsiteY23" fmla="*/ 236416 h 1746445"/>
                  <a:gd name="connsiteX24" fmla="*/ 560464 w 2085506"/>
                  <a:gd name="connsiteY24" fmla="*/ 291456 h 1746445"/>
                  <a:gd name="connsiteX25" fmla="*/ 558939 w 2085506"/>
                  <a:gd name="connsiteY25" fmla="*/ 663253 h 1746445"/>
                  <a:gd name="connsiteX26" fmla="*/ 521331 w 2085506"/>
                  <a:gd name="connsiteY26" fmla="*/ 750317 h 1746445"/>
                  <a:gd name="connsiteX27" fmla="*/ 586751 w 2085506"/>
                  <a:gd name="connsiteY27" fmla="*/ 822228 h 1746445"/>
                  <a:gd name="connsiteX28" fmla="*/ 774231 w 2085506"/>
                  <a:gd name="connsiteY28" fmla="*/ 982248 h 1746445"/>
                  <a:gd name="connsiteX29" fmla="*/ 342504 w 2085506"/>
                  <a:gd name="connsiteY29" fmla="*/ 1348298 h 1746445"/>
                  <a:gd name="connsiteX30" fmla="*/ 50679 w 2085506"/>
                  <a:gd name="connsiteY30" fmla="*/ 1232884 h 1746445"/>
                  <a:gd name="connsiteX31" fmla="*/ 740 w 2085506"/>
                  <a:gd name="connsiteY31" fmla="*/ 1171632 h 1746445"/>
                  <a:gd name="connsiteX32" fmla="*/ 22682 w 2085506"/>
                  <a:gd name="connsiteY32" fmla="*/ 1028986 h 1746445"/>
                  <a:gd name="connsiteX33" fmla="*/ 238283 w 2085506"/>
                  <a:gd name="connsiteY33" fmla="*/ 822228 h 1746445"/>
                  <a:gd name="connsiteX34" fmla="*/ 303704 w 2085506"/>
                  <a:gd name="connsiteY34" fmla="*/ 750317 h 1746445"/>
                  <a:gd name="connsiteX35" fmla="*/ 266095 w 2085506"/>
                  <a:gd name="connsiteY35" fmla="*/ 663253 h 1746445"/>
                  <a:gd name="connsiteX36" fmla="*/ 264571 w 2085506"/>
                  <a:gd name="connsiteY36" fmla="*/ 291456 h 1746445"/>
                  <a:gd name="connsiteX37" fmla="*/ 412517 w 2085506"/>
                  <a:gd name="connsiteY37" fmla="*/ 236416 h 1746445"/>
                  <a:gd name="connsiteX38" fmla="*/ 1042984 w 2085506"/>
                  <a:gd name="connsiteY38" fmla="*/ 229 h 1746445"/>
                  <a:gd name="connsiteX39" fmla="*/ 1300270 w 2085506"/>
                  <a:gd name="connsiteY39" fmla="*/ 95947 h 1746445"/>
                  <a:gd name="connsiteX40" fmla="*/ 1297619 w 2085506"/>
                  <a:gd name="connsiteY40" fmla="*/ 742517 h 1746445"/>
                  <a:gd name="connsiteX41" fmla="*/ 1232216 w 2085506"/>
                  <a:gd name="connsiteY41" fmla="*/ 893926 h 1746445"/>
                  <a:gd name="connsiteX42" fmla="*/ 1345985 w 2085506"/>
                  <a:gd name="connsiteY42" fmla="*/ 1018982 h 1746445"/>
                  <a:gd name="connsiteX43" fmla="*/ 1720926 w 2085506"/>
                  <a:gd name="connsiteY43" fmla="*/ 1378544 h 1746445"/>
                  <a:gd name="connsiteX44" fmla="*/ 1759083 w 2085506"/>
                  <a:gd name="connsiteY44" fmla="*/ 1626611 h 1746445"/>
                  <a:gd name="connsiteX45" fmla="*/ 1672238 w 2085506"/>
                  <a:gd name="connsiteY45" fmla="*/ 1733131 h 1746445"/>
                  <a:gd name="connsiteX46" fmla="*/ 413730 w 2085506"/>
                  <a:gd name="connsiteY46" fmla="*/ 1733131 h 1746445"/>
                  <a:gd name="connsiteX47" fmla="*/ 326885 w 2085506"/>
                  <a:gd name="connsiteY47" fmla="*/ 1626611 h 1746445"/>
                  <a:gd name="connsiteX48" fmla="*/ 365042 w 2085506"/>
                  <a:gd name="connsiteY48" fmla="*/ 1378544 h 1746445"/>
                  <a:gd name="connsiteX49" fmla="*/ 739983 w 2085506"/>
                  <a:gd name="connsiteY49" fmla="*/ 1018982 h 1746445"/>
                  <a:gd name="connsiteX50" fmla="*/ 853752 w 2085506"/>
                  <a:gd name="connsiteY50" fmla="*/ 893926 h 1746445"/>
                  <a:gd name="connsiteX51" fmla="*/ 788349 w 2085506"/>
                  <a:gd name="connsiteY51" fmla="*/ 742517 h 1746445"/>
                  <a:gd name="connsiteX52" fmla="*/ 785698 w 2085506"/>
                  <a:gd name="connsiteY52" fmla="*/ 95947 h 1746445"/>
                  <a:gd name="connsiteX53" fmla="*/ 1042984 w 2085506"/>
                  <a:gd name="connsiteY53" fmla="*/ 229 h 174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85506" h="1746445">
                    <a:moveTo>
                      <a:pt x="923919" y="1068937"/>
                    </a:moveTo>
                    <a:lnTo>
                      <a:pt x="1006950" y="1168743"/>
                    </a:lnTo>
                    <a:lnTo>
                      <a:pt x="933447" y="1673774"/>
                    </a:lnTo>
                    <a:lnTo>
                      <a:pt x="1038222" y="1735567"/>
                    </a:lnTo>
                    <a:lnTo>
                      <a:pt x="1152522" y="1673774"/>
                    </a:lnTo>
                    <a:lnTo>
                      <a:pt x="1074714" y="1173917"/>
                    </a:lnTo>
                    <a:lnTo>
                      <a:pt x="1162049" y="1068937"/>
                    </a:lnTo>
                    <a:lnTo>
                      <a:pt x="923919" y="1068937"/>
                    </a:lnTo>
                    <a:close/>
                    <a:moveTo>
                      <a:pt x="1672989" y="236416"/>
                    </a:moveTo>
                    <a:cubicBezTo>
                      <a:pt x="1729991" y="234645"/>
                      <a:pt x="1788645" y="250692"/>
                      <a:pt x="1820935" y="291456"/>
                    </a:cubicBezTo>
                    <a:cubicBezTo>
                      <a:pt x="1886549" y="374289"/>
                      <a:pt x="1896329" y="546953"/>
                      <a:pt x="1819411" y="663253"/>
                    </a:cubicBezTo>
                    <a:cubicBezTo>
                      <a:pt x="1802047" y="692856"/>
                      <a:pt x="1782198" y="710032"/>
                      <a:pt x="1781802" y="750317"/>
                    </a:cubicBezTo>
                    <a:cubicBezTo>
                      <a:pt x="1785433" y="786439"/>
                      <a:pt x="1812136" y="815345"/>
                      <a:pt x="1847223" y="822228"/>
                    </a:cubicBezTo>
                    <a:cubicBezTo>
                      <a:pt x="1981951" y="878546"/>
                      <a:pt x="2037815" y="946352"/>
                      <a:pt x="2062824" y="1028986"/>
                    </a:cubicBezTo>
                    <a:cubicBezTo>
                      <a:pt x="2079909" y="1069029"/>
                      <a:pt x="2088127" y="1116405"/>
                      <a:pt x="2084766" y="1171632"/>
                    </a:cubicBezTo>
                    <a:cubicBezTo>
                      <a:pt x="2080443" y="1194789"/>
                      <a:pt x="2076121" y="1200143"/>
                      <a:pt x="2034827" y="1232884"/>
                    </a:cubicBezTo>
                    <a:cubicBezTo>
                      <a:pt x="1938610" y="1303678"/>
                      <a:pt x="1839233" y="1339358"/>
                      <a:pt x="1743002" y="1348298"/>
                    </a:cubicBezTo>
                    <a:cubicBezTo>
                      <a:pt x="1670263" y="1154566"/>
                      <a:pt x="1523265" y="1036464"/>
                      <a:pt x="1311275" y="982248"/>
                    </a:cubicBezTo>
                    <a:cubicBezTo>
                      <a:pt x="1340966" y="918566"/>
                      <a:pt x="1388865" y="868163"/>
                      <a:pt x="1498755" y="822228"/>
                    </a:cubicBezTo>
                    <a:cubicBezTo>
                      <a:pt x="1533841" y="815345"/>
                      <a:pt x="1560544" y="786439"/>
                      <a:pt x="1564175" y="750317"/>
                    </a:cubicBezTo>
                    <a:cubicBezTo>
                      <a:pt x="1563780" y="710032"/>
                      <a:pt x="1543931" y="692856"/>
                      <a:pt x="1526567" y="663253"/>
                    </a:cubicBezTo>
                    <a:cubicBezTo>
                      <a:pt x="1449649" y="546953"/>
                      <a:pt x="1459429" y="374289"/>
                      <a:pt x="1525042" y="291456"/>
                    </a:cubicBezTo>
                    <a:cubicBezTo>
                      <a:pt x="1557332" y="250692"/>
                      <a:pt x="1615986" y="234645"/>
                      <a:pt x="1672989" y="236416"/>
                    </a:cubicBezTo>
                    <a:close/>
                    <a:moveTo>
                      <a:pt x="412517" y="236416"/>
                    </a:moveTo>
                    <a:cubicBezTo>
                      <a:pt x="469520" y="234645"/>
                      <a:pt x="528174" y="250692"/>
                      <a:pt x="560464" y="291456"/>
                    </a:cubicBezTo>
                    <a:cubicBezTo>
                      <a:pt x="626077" y="374289"/>
                      <a:pt x="635857" y="546953"/>
                      <a:pt x="558939" y="663253"/>
                    </a:cubicBezTo>
                    <a:cubicBezTo>
                      <a:pt x="541575" y="692856"/>
                      <a:pt x="521726" y="710032"/>
                      <a:pt x="521331" y="750317"/>
                    </a:cubicBezTo>
                    <a:cubicBezTo>
                      <a:pt x="524962" y="786439"/>
                      <a:pt x="551665" y="815345"/>
                      <a:pt x="586751" y="822228"/>
                    </a:cubicBezTo>
                    <a:cubicBezTo>
                      <a:pt x="696641" y="868163"/>
                      <a:pt x="744540" y="918566"/>
                      <a:pt x="774231" y="982248"/>
                    </a:cubicBezTo>
                    <a:cubicBezTo>
                      <a:pt x="562241" y="1036464"/>
                      <a:pt x="415243" y="1154566"/>
                      <a:pt x="342504" y="1348298"/>
                    </a:cubicBezTo>
                    <a:cubicBezTo>
                      <a:pt x="246273" y="1339358"/>
                      <a:pt x="146896" y="1303678"/>
                      <a:pt x="50679" y="1232884"/>
                    </a:cubicBezTo>
                    <a:cubicBezTo>
                      <a:pt x="9385" y="1200143"/>
                      <a:pt x="5063" y="1194789"/>
                      <a:pt x="740" y="1171632"/>
                    </a:cubicBezTo>
                    <a:cubicBezTo>
                      <a:pt x="-2621" y="1116405"/>
                      <a:pt x="5597" y="1069029"/>
                      <a:pt x="22682" y="1028986"/>
                    </a:cubicBezTo>
                    <a:cubicBezTo>
                      <a:pt x="47691" y="946352"/>
                      <a:pt x="103555" y="878546"/>
                      <a:pt x="238283" y="822228"/>
                    </a:cubicBezTo>
                    <a:cubicBezTo>
                      <a:pt x="273370" y="815345"/>
                      <a:pt x="300073" y="786439"/>
                      <a:pt x="303704" y="750317"/>
                    </a:cubicBezTo>
                    <a:cubicBezTo>
                      <a:pt x="303308" y="710032"/>
                      <a:pt x="283459" y="692856"/>
                      <a:pt x="266095" y="663253"/>
                    </a:cubicBezTo>
                    <a:cubicBezTo>
                      <a:pt x="189177" y="546953"/>
                      <a:pt x="198957" y="374289"/>
                      <a:pt x="264571" y="291456"/>
                    </a:cubicBezTo>
                    <a:cubicBezTo>
                      <a:pt x="296861" y="250692"/>
                      <a:pt x="355515" y="234645"/>
                      <a:pt x="412517" y="236416"/>
                    </a:cubicBezTo>
                    <a:close/>
                    <a:moveTo>
                      <a:pt x="1042984" y="229"/>
                    </a:moveTo>
                    <a:cubicBezTo>
                      <a:pt x="1142114" y="-2850"/>
                      <a:pt x="1244116" y="25056"/>
                      <a:pt x="1300270" y="95947"/>
                    </a:cubicBezTo>
                    <a:cubicBezTo>
                      <a:pt x="1414375" y="239997"/>
                      <a:pt x="1431383" y="540267"/>
                      <a:pt x="1297619" y="742517"/>
                    </a:cubicBezTo>
                    <a:cubicBezTo>
                      <a:pt x="1267422" y="793999"/>
                      <a:pt x="1232903" y="823869"/>
                      <a:pt x="1232216" y="893926"/>
                    </a:cubicBezTo>
                    <a:cubicBezTo>
                      <a:pt x="1238530" y="956743"/>
                      <a:pt x="1284968" y="1007012"/>
                      <a:pt x="1345985" y="1018982"/>
                    </a:cubicBezTo>
                    <a:cubicBezTo>
                      <a:pt x="1580284" y="1116921"/>
                      <a:pt x="1677433" y="1234839"/>
                      <a:pt x="1720926" y="1378544"/>
                    </a:cubicBezTo>
                    <a:cubicBezTo>
                      <a:pt x="1750637" y="1448180"/>
                      <a:pt x="1764928" y="1530569"/>
                      <a:pt x="1759083" y="1626611"/>
                    </a:cubicBezTo>
                    <a:cubicBezTo>
                      <a:pt x="1751566" y="1666881"/>
                      <a:pt x="1744049" y="1676193"/>
                      <a:pt x="1672238" y="1733131"/>
                    </a:cubicBezTo>
                    <a:cubicBezTo>
                      <a:pt x="1448013" y="1750884"/>
                      <a:pt x="637956" y="1750884"/>
                      <a:pt x="413730" y="1733131"/>
                    </a:cubicBezTo>
                    <a:cubicBezTo>
                      <a:pt x="341919" y="1676193"/>
                      <a:pt x="334402" y="1666881"/>
                      <a:pt x="326885" y="1626611"/>
                    </a:cubicBezTo>
                    <a:cubicBezTo>
                      <a:pt x="321040" y="1530569"/>
                      <a:pt x="335331" y="1448180"/>
                      <a:pt x="365042" y="1378544"/>
                    </a:cubicBezTo>
                    <a:cubicBezTo>
                      <a:pt x="408535" y="1234839"/>
                      <a:pt x="505684" y="1116921"/>
                      <a:pt x="739983" y="1018982"/>
                    </a:cubicBezTo>
                    <a:cubicBezTo>
                      <a:pt x="801000" y="1007012"/>
                      <a:pt x="847438" y="956743"/>
                      <a:pt x="853752" y="893926"/>
                    </a:cubicBezTo>
                    <a:cubicBezTo>
                      <a:pt x="853065" y="823869"/>
                      <a:pt x="818546" y="793999"/>
                      <a:pt x="788349" y="742517"/>
                    </a:cubicBezTo>
                    <a:cubicBezTo>
                      <a:pt x="654585" y="540267"/>
                      <a:pt x="671593" y="239997"/>
                      <a:pt x="785698" y="95947"/>
                    </a:cubicBezTo>
                    <a:cubicBezTo>
                      <a:pt x="841852" y="25056"/>
                      <a:pt x="943854" y="-2850"/>
                      <a:pt x="1042984" y="22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4915" tIns="74915" rIns="74915" bIns="74915" numCol="1" spcCol="0" rtlCol="0" fromWordArt="0" anchor="b"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US" sz="983" err="1"/>
              </a:p>
            </p:txBody>
          </p:sp>
          <p:sp>
            <p:nvSpPr>
              <p:cNvPr id="214" name="TextBox 16">
                <a:extLst>
                  <a:ext uri="{FF2B5EF4-FFF2-40B4-BE49-F238E27FC236}">
                    <a16:creationId xmlns:a16="http://schemas.microsoft.com/office/drawing/2014/main" id="{9C51B98C-1C45-4477-84FD-9512C3E85095}"/>
                  </a:ext>
                </a:extLst>
              </p:cNvPr>
              <p:cNvSpPr txBox="1"/>
              <p:nvPr/>
            </p:nvSpPr>
            <p:spPr>
              <a:xfrm>
                <a:off x="6359800" y="5988237"/>
                <a:ext cx="578161" cy="113641"/>
              </a:xfrm>
              <a:prstGeom prst="rect">
                <a:avLst/>
              </a:prstGeom>
              <a:solidFill>
                <a:schemeClr val="bg1"/>
              </a:solidFill>
              <a:ln>
                <a:noFill/>
              </a:ln>
            </p:spPr>
            <p:txBody>
              <a:bodyPr wrap="square" lIns="0" tIns="0" rIns="0" bIns="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492"/>
                  </a:spcAft>
                </a:pPr>
                <a:r>
                  <a:rPr lang="en-US" sz="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Third-party</a:t>
                </a:r>
              </a:p>
            </p:txBody>
          </p:sp>
        </p:grpSp>
      </p:grpSp>
      <p:sp>
        <p:nvSpPr>
          <p:cNvPr id="9" name="Freeform: Shape 8">
            <a:extLst>
              <a:ext uri="{FF2B5EF4-FFF2-40B4-BE49-F238E27FC236}">
                <a16:creationId xmlns:a16="http://schemas.microsoft.com/office/drawing/2014/main" id="{10428228-7EE4-44F1-93EA-34C88FEDB53A}"/>
              </a:ext>
            </a:extLst>
          </p:cNvPr>
          <p:cNvSpPr/>
          <p:nvPr/>
        </p:nvSpPr>
        <p:spPr bwMode="auto">
          <a:xfrm flipH="1">
            <a:off x="6465511" y="3156819"/>
            <a:ext cx="346710" cy="1851184"/>
          </a:xfrm>
          <a:custGeom>
            <a:avLst/>
            <a:gdLst>
              <a:gd name="connsiteX0" fmla="*/ 0 w 355600"/>
              <a:gd name="connsiteY0" fmla="*/ 0 h 1898650"/>
              <a:gd name="connsiteX1" fmla="*/ 0 w 355600"/>
              <a:gd name="connsiteY1" fmla="*/ 381000 h 1898650"/>
              <a:gd name="connsiteX2" fmla="*/ 355600 w 355600"/>
              <a:gd name="connsiteY2" fmla="*/ 381000 h 1898650"/>
              <a:gd name="connsiteX3" fmla="*/ 355600 w 355600"/>
              <a:gd name="connsiteY3" fmla="*/ 1898650 h 1898650"/>
            </a:gdLst>
            <a:ahLst/>
            <a:cxnLst>
              <a:cxn ang="0">
                <a:pos x="connsiteX0" y="connsiteY0"/>
              </a:cxn>
              <a:cxn ang="0">
                <a:pos x="connsiteX1" y="connsiteY1"/>
              </a:cxn>
              <a:cxn ang="0">
                <a:pos x="connsiteX2" y="connsiteY2"/>
              </a:cxn>
              <a:cxn ang="0">
                <a:pos x="connsiteX3" y="connsiteY3"/>
              </a:cxn>
            </a:cxnLst>
            <a:rect l="l" t="t" r="r" b="b"/>
            <a:pathLst>
              <a:path w="355600" h="1898650">
                <a:moveTo>
                  <a:pt x="0" y="0"/>
                </a:moveTo>
                <a:lnTo>
                  <a:pt x="0" y="381000"/>
                </a:lnTo>
                <a:lnTo>
                  <a:pt x="355600" y="381000"/>
                </a:lnTo>
                <a:lnTo>
                  <a:pt x="355600" y="1898650"/>
                </a:lnTo>
              </a:path>
            </a:pathLst>
          </a:custGeom>
          <a:noFill/>
          <a:ln w="3175" cap="flat">
            <a:solidFill>
              <a:schemeClr val="accent5"/>
            </a:solidFill>
            <a:prstDash val="solid"/>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endParaRPr lang="en-US" sz="1716"/>
          </a:p>
        </p:txBody>
      </p:sp>
      <p:sp>
        <p:nvSpPr>
          <p:cNvPr id="10" name="Freeform: Shape 9">
            <a:extLst>
              <a:ext uri="{FF2B5EF4-FFF2-40B4-BE49-F238E27FC236}">
                <a16:creationId xmlns:a16="http://schemas.microsoft.com/office/drawing/2014/main" id="{0D3718FE-1F86-456A-9E5D-80F65791864B}"/>
              </a:ext>
            </a:extLst>
          </p:cNvPr>
          <p:cNvSpPr/>
          <p:nvPr/>
        </p:nvSpPr>
        <p:spPr bwMode="auto">
          <a:xfrm>
            <a:off x="7052538" y="3156819"/>
            <a:ext cx="346710" cy="1851184"/>
          </a:xfrm>
          <a:custGeom>
            <a:avLst/>
            <a:gdLst>
              <a:gd name="connsiteX0" fmla="*/ 0 w 355600"/>
              <a:gd name="connsiteY0" fmla="*/ 0 h 1898650"/>
              <a:gd name="connsiteX1" fmla="*/ 0 w 355600"/>
              <a:gd name="connsiteY1" fmla="*/ 381000 h 1898650"/>
              <a:gd name="connsiteX2" fmla="*/ 355600 w 355600"/>
              <a:gd name="connsiteY2" fmla="*/ 381000 h 1898650"/>
              <a:gd name="connsiteX3" fmla="*/ 355600 w 355600"/>
              <a:gd name="connsiteY3" fmla="*/ 1898650 h 1898650"/>
            </a:gdLst>
            <a:ahLst/>
            <a:cxnLst>
              <a:cxn ang="0">
                <a:pos x="connsiteX0" y="connsiteY0"/>
              </a:cxn>
              <a:cxn ang="0">
                <a:pos x="connsiteX1" y="connsiteY1"/>
              </a:cxn>
              <a:cxn ang="0">
                <a:pos x="connsiteX2" y="connsiteY2"/>
              </a:cxn>
              <a:cxn ang="0">
                <a:pos x="connsiteX3" y="connsiteY3"/>
              </a:cxn>
            </a:cxnLst>
            <a:rect l="l" t="t" r="r" b="b"/>
            <a:pathLst>
              <a:path w="355600" h="1898650">
                <a:moveTo>
                  <a:pt x="0" y="0"/>
                </a:moveTo>
                <a:lnTo>
                  <a:pt x="0" y="381000"/>
                </a:lnTo>
                <a:lnTo>
                  <a:pt x="355600" y="381000"/>
                </a:lnTo>
                <a:lnTo>
                  <a:pt x="355600" y="1898650"/>
                </a:lnTo>
              </a:path>
            </a:pathLst>
          </a:custGeom>
          <a:noFill/>
          <a:ln w="3175" cap="flat">
            <a:solidFill>
              <a:schemeClr val="accent5"/>
            </a:solidFill>
            <a:prstDash val="solid"/>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endParaRPr lang="en-US" sz="1716"/>
          </a:p>
        </p:txBody>
      </p:sp>
      <p:sp>
        <p:nvSpPr>
          <p:cNvPr id="11" name="Freeform 19">
            <a:extLst>
              <a:ext uri="{FF2B5EF4-FFF2-40B4-BE49-F238E27FC236}">
                <a16:creationId xmlns:a16="http://schemas.microsoft.com/office/drawing/2014/main" id="{CF85A8BE-42BD-45F6-930A-8FD0142DC6EC}"/>
              </a:ext>
            </a:extLst>
          </p:cNvPr>
          <p:cNvSpPr>
            <a:spLocks/>
          </p:cNvSpPr>
          <p:nvPr/>
        </p:nvSpPr>
        <p:spPr bwMode="auto">
          <a:xfrm>
            <a:off x="8324206" y="2608558"/>
            <a:ext cx="1142539" cy="1319325"/>
          </a:xfrm>
          <a:custGeom>
            <a:avLst/>
            <a:gdLst>
              <a:gd name="T0" fmla="*/ 332 w 333"/>
              <a:gd name="T1" fmla="*/ 27 h 388"/>
              <a:gd name="T2" fmla="*/ 314 w 333"/>
              <a:gd name="T3" fmla="*/ 0 h 388"/>
              <a:gd name="T4" fmla="*/ 19 w 333"/>
              <a:gd name="T5" fmla="*/ 0 h 388"/>
              <a:gd name="T6" fmla="*/ 1 w 333"/>
              <a:gd name="T7" fmla="*/ 27 h 388"/>
              <a:gd name="T8" fmla="*/ 15 w 333"/>
              <a:gd name="T9" fmla="*/ 361 h 388"/>
              <a:gd name="T10" fmla="*/ 36 w 333"/>
              <a:gd name="T11" fmla="*/ 388 h 388"/>
              <a:gd name="T12" fmla="*/ 298 w 333"/>
              <a:gd name="T13" fmla="*/ 388 h 388"/>
              <a:gd name="T14" fmla="*/ 318 w 333"/>
              <a:gd name="T15" fmla="*/ 361 h 388"/>
              <a:gd name="T16" fmla="*/ 332 w 333"/>
              <a:gd name="T17" fmla="*/ 2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88">
                <a:moveTo>
                  <a:pt x="332" y="27"/>
                </a:moveTo>
                <a:cubicBezTo>
                  <a:pt x="333" y="12"/>
                  <a:pt x="325" y="0"/>
                  <a:pt x="314" y="0"/>
                </a:cubicBezTo>
                <a:cubicBezTo>
                  <a:pt x="19" y="0"/>
                  <a:pt x="19" y="0"/>
                  <a:pt x="19" y="0"/>
                </a:cubicBezTo>
                <a:cubicBezTo>
                  <a:pt x="8" y="0"/>
                  <a:pt x="0" y="12"/>
                  <a:pt x="1" y="27"/>
                </a:cubicBezTo>
                <a:cubicBezTo>
                  <a:pt x="15" y="361"/>
                  <a:pt x="15" y="361"/>
                  <a:pt x="15" y="361"/>
                </a:cubicBezTo>
                <a:cubicBezTo>
                  <a:pt x="16" y="376"/>
                  <a:pt x="25" y="388"/>
                  <a:pt x="36" y="388"/>
                </a:cubicBezTo>
                <a:cubicBezTo>
                  <a:pt x="298" y="388"/>
                  <a:pt x="298" y="388"/>
                  <a:pt x="298" y="388"/>
                </a:cubicBezTo>
                <a:cubicBezTo>
                  <a:pt x="308" y="388"/>
                  <a:pt x="317" y="376"/>
                  <a:pt x="318" y="361"/>
                </a:cubicBezTo>
                <a:lnTo>
                  <a:pt x="332" y="27"/>
                </a:lnTo>
                <a:close/>
              </a:path>
            </a:pathLst>
          </a:custGeom>
          <a:solidFill>
            <a:srgbClr val="BFBFB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2" name="Freeform 20">
            <a:extLst>
              <a:ext uri="{FF2B5EF4-FFF2-40B4-BE49-F238E27FC236}">
                <a16:creationId xmlns:a16="http://schemas.microsoft.com/office/drawing/2014/main" id="{62177E40-EEB5-456E-8E0A-336B5E3F7190}"/>
              </a:ext>
            </a:extLst>
          </p:cNvPr>
          <p:cNvSpPr>
            <a:spLocks/>
          </p:cNvSpPr>
          <p:nvPr/>
        </p:nvSpPr>
        <p:spPr bwMode="auto">
          <a:xfrm>
            <a:off x="8551500" y="2332774"/>
            <a:ext cx="366703" cy="299020"/>
          </a:xfrm>
          <a:custGeom>
            <a:avLst/>
            <a:gdLst>
              <a:gd name="T0" fmla="*/ 363 w 363"/>
              <a:gd name="T1" fmla="*/ 27 h 296"/>
              <a:gd name="T2" fmla="*/ 363 w 363"/>
              <a:gd name="T3" fmla="*/ 236 h 296"/>
              <a:gd name="T4" fmla="*/ 190 w 363"/>
              <a:gd name="T5" fmla="*/ 236 h 296"/>
              <a:gd name="T6" fmla="*/ 0 w 363"/>
              <a:gd name="T7" fmla="*/ 296 h 296"/>
              <a:gd name="T8" fmla="*/ 162 w 363"/>
              <a:gd name="T9" fmla="*/ 0 h 296"/>
              <a:gd name="T10" fmla="*/ 363 w 363"/>
              <a:gd name="T11" fmla="*/ 0 h 296"/>
              <a:gd name="T12" fmla="*/ 363 w 363"/>
              <a:gd name="T13" fmla="*/ 27 h 296"/>
            </a:gdLst>
            <a:ahLst/>
            <a:cxnLst>
              <a:cxn ang="0">
                <a:pos x="T0" y="T1"/>
              </a:cxn>
              <a:cxn ang="0">
                <a:pos x="T2" y="T3"/>
              </a:cxn>
              <a:cxn ang="0">
                <a:pos x="T4" y="T5"/>
              </a:cxn>
              <a:cxn ang="0">
                <a:pos x="T6" y="T7"/>
              </a:cxn>
              <a:cxn ang="0">
                <a:pos x="T8" y="T9"/>
              </a:cxn>
              <a:cxn ang="0">
                <a:pos x="T10" y="T11"/>
              </a:cxn>
              <a:cxn ang="0">
                <a:pos x="T12" y="T13"/>
              </a:cxn>
            </a:cxnLst>
            <a:rect l="0" t="0" r="r" b="b"/>
            <a:pathLst>
              <a:path w="363" h="296">
                <a:moveTo>
                  <a:pt x="363" y="27"/>
                </a:moveTo>
                <a:lnTo>
                  <a:pt x="363" y="236"/>
                </a:lnTo>
                <a:lnTo>
                  <a:pt x="190" y="236"/>
                </a:lnTo>
                <a:lnTo>
                  <a:pt x="0" y="296"/>
                </a:lnTo>
                <a:lnTo>
                  <a:pt x="162" y="0"/>
                </a:lnTo>
                <a:lnTo>
                  <a:pt x="363" y="0"/>
                </a:lnTo>
                <a:lnTo>
                  <a:pt x="363" y="27"/>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3" name="Freeform 21">
            <a:extLst>
              <a:ext uri="{FF2B5EF4-FFF2-40B4-BE49-F238E27FC236}">
                <a16:creationId xmlns:a16="http://schemas.microsoft.com/office/drawing/2014/main" id="{062CE1DE-78CD-49C5-B28C-384053562CFC}"/>
              </a:ext>
            </a:extLst>
          </p:cNvPr>
          <p:cNvSpPr>
            <a:spLocks/>
          </p:cNvSpPr>
          <p:nvPr/>
        </p:nvSpPr>
        <p:spPr bwMode="auto">
          <a:xfrm>
            <a:off x="8918204" y="2332774"/>
            <a:ext cx="369733" cy="299020"/>
          </a:xfrm>
          <a:custGeom>
            <a:avLst/>
            <a:gdLst>
              <a:gd name="T0" fmla="*/ 0 w 366"/>
              <a:gd name="T1" fmla="*/ 27 h 296"/>
              <a:gd name="T2" fmla="*/ 0 w 366"/>
              <a:gd name="T3" fmla="*/ 236 h 296"/>
              <a:gd name="T4" fmla="*/ 176 w 366"/>
              <a:gd name="T5" fmla="*/ 236 h 296"/>
              <a:gd name="T6" fmla="*/ 366 w 366"/>
              <a:gd name="T7" fmla="*/ 296 h 296"/>
              <a:gd name="T8" fmla="*/ 203 w 366"/>
              <a:gd name="T9" fmla="*/ 0 h 296"/>
              <a:gd name="T10" fmla="*/ 0 w 366"/>
              <a:gd name="T11" fmla="*/ 0 h 296"/>
              <a:gd name="T12" fmla="*/ 0 w 366"/>
              <a:gd name="T13" fmla="*/ 27 h 296"/>
            </a:gdLst>
            <a:ahLst/>
            <a:cxnLst>
              <a:cxn ang="0">
                <a:pos x="T0" y="T1"/>
              </a:cxn>
              <a:cxn ang="0">
                <a:pos x="T2" y="T3"/>
              </a:cxn>
              <a:cxn ang="0">
                <a:pos x="T4" y="T5"/>
              </a:cxn>
              <a:cxn ang="0">
                <a:pos x="T6" y="T7"/>
              </a:cxn>
              <a:cxn ang="0">
                <a:pos x="T8" y="T9"/>
              </a:cxn>
              <a:cxn ang="0">
                <a:pos x="T10" y="T11"/>
              </a:cxn>
              <a:cxn ang="0">
                <a:pos x="T12" y="T13"/>
              </a:cxn>
            </a:cxnLst>
            <a:rect l="0" t="0" r="r" b="b"/>
            <a:pathLst>
              <a:path w="366" h="296">
                <a:moveTo>
                  <a:pt x="0" y="27"/>
                </a:moveTo>
                <a:lnTo>
                  <a:pt x="0" y="236"/>
                </a:lnTo>
                <a:lnTo>
                  <a:pt x="176" y="236"/>
                </a:lnTo>
                <a:lnTo>
                  <a:pt x="366" y="296"/>
                </a:lnTo>
                <a:lnTo>
                  <a:pt x="203" y="0"/>
                </a:lnTo>
                <a:lnTo>
                  <a:pt x="0" y="0"/>
                </a:lnTo>
                <a:lnTo>
                  <a:pt x="0" y="27"/>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4" name="Freeform 22">
            <a:extLst>
              <a:ext uri="{FF2B5EF4-FFF2-40B4-BE49-F238E27FC236}">
                <a16:creationId xmlns:a16="http://schemas.microsoft.com/office/drawing/2014/main" id="{AC9C4C34-2A29-4418-8FE0-341440036853}"/>
              </a:ext>
            </a:extLst>
          </p:cNvPr>
          <p:cNvSpPr>
            <a:spLocks/>
          </p:cNvSpPr>
          <p:nvPr/>
        </p:nvSpPr>
        <p:spPr bwMode="auto">
          <a:xfrm>
            <a:off x="9380876" y="1778170"/>
            <a:ext cx="130317" cy="245480"/>
          </a:xfrm>
          <a:custGeom>
            <a:avLst/>
            <a:gdLst>
              <a:gd name="T0" fmla="*/ 0 w 38"/>
              <a:gd name="T1" fmla="*/ 0 h 72"/>
              <a:gd name="T2" fmla="*/ 2 w 38"/>
              <a:gd name="T3" fmla="*/ 0 h 72"/>
              <a:gd name="T4" fmla="*/ 38 w 38"/>
              <a:gd name="T5" fmla="*/ 36 h 72"/>
              <a:gd name="T6" fmla="*/ 2 w 38"/>
              <a:gd name="T7" fmla="*/ 72 h 72"/>
              <a:gd name="T8" fmla="*/ 0 w 38"/>
              <a:gd name="T9" fmla="*/ 72 h 72"/>
              <a:gd name="T10" fmla="*/ 0 w 38"/>
              <a:gd name="T11" fmla="*/ 0 h 72"/>
            </a:gdLst>
            <a:ahLst/>
            <a:cxnLst>
              <a:cxn ang="0">
                <a:pos x="T0" y="T1"/>
              </a:cxn>
              <a:cxn ang="0">
                <a:pos x="T2" y="T3"/>
              </a:cxn>
              <a:cxn ang="0">
                <a:pos x="T4" y="T5"/>
              </a:cxn>
              <a:cxn ang="0">
                <a:pos x="T6" y="T7"/>
              </a:cxn>
              <a:cxn ang="0">
                <a:pos x="T8" y="T9"/>
              </a:cxn>
              <a:cxn ang="0">
                <a:pos x="T10" y="T11"/>
              </a:cxn>
            </a:cxnLst>
            <a:rect l="0" t="0" r="r" b="b"/>
            <a:pathLst>
              <a:path w="38" h="72">
                <a:moveTo>
                  <a:pt x="0" y="0"/>
                </a:moveTo>
                <a:cubicBezTo>
                  <a:pt x="1" y="0"/>
                  <a:pt x="1" y="0"/>
                  <a:pt x="2" y="0"/>
                </a:cubicBezTo>
                <a:cubicBezTo>
                  <a:pt x="22" y="0"/>
                  <a:pt x="38" y="16"/>
                  <a:pt x="38" y="36"/>
                </a:cubicBezTo>
                <a:cubicBezTo>
                  <a:pt x="38" y="56"/>
                  <a:pt x="22" y="72"/>
                  <a:pt x="2" y="72"/>
                </a:cubicBezTo>
                <a:cubicBezTo>
                  <a:pt x="1" y="72"/>
                  <a:pt x="1" y="72"/>
                  <a:pt x="0" y="72"/>
                </a:cubicBezTo>
                <a:lnTo>
                  <a:pt x="0" y="0"/>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5" name="Freeform 23">
            <a:extLst>
              <a:ext uri="{FF2B5EF4-FFF2-40B4-BE49-F238E27FC236}">
                <a16:creationId xmlns:a16="http://schemas.microsoft.com/office/drawing/2014/main" id="{4B81D868-69C9-4A7B-851A-240E9F11B157}"/>
              </a:ext>
            </a:extLst>
          </p:cNvPr>
          <p:cNvSpPr>
            <a:spLocks/>
          </p:cNvSpPr>
          <p:nvPr/>
        </p:nvSpPr>
        <p:spPr bwMode="auto">
          <a:xfrm>
            <a:off x="8328246" y="1778170"/>
            <a:ext cx="130317" cy="245480"/>
          </a:xfrm>
          <a:custGeom>
            <a:avLst/>
            <a:gdLst>
              <a:gd name="T0" fmla="*/ 38 w 38"/>
              <a:gd name="T1" fmla="*/ 0 h 72"/>
              <a:gd name="T2" fmla="*/ 36 w 38"/>
              <a:gd name="T3" fmla="*/ 0 h 72"/>
              <a:gd name="T4" fmla="*/ 0 w 38"/>
              <a:gd name="T5" fmla="*/ 36 h 72"/>
              <a:gd name="T6" fmla="*/ 36 w 38"/>
              <a:gd name="T7" fmla="*/ 72 h 72"/>
              <a:gd name="T8" fmla="*/ 38 w 38"/>
              <a:gd name="T9" fmla="*/ 72 h 72"/>
              <a:gd name="T10" fmla="*/ 38 w 38"/>
              <a:gd name="T11" fmla="*/ 0 h 72"/>
            </a:gdLst>
            <a:ahLst/>
            <a:cxnLst>
              <a:cxn ang="0">
                <a:pos x="T0" y="T1"/>
              </a:cxn>
              <a:cxn ang="0">
                <a:pos x="T2" y="T3"/>
              </a:cxn>
              <a:cxn ang="0">
                <a:pos x="T4" y="T5"/>
              </a:cxn>
              <a:cxn ang="0">
                <a:pos x="T6" y="T7"/>
              </a:cxn>
              <a:cxn ang="0">
                <a:pos x="T8" y="T9"/>
              </a:cxn>
              <a:cxn ang="0">
                <a:pos x="T10" y="T11"/>
              </a:cxn>
            </a:cxnLst>
            <a:rect l="0" t="0" r="r" b="b"/>
            <a:pathLst>
              <a:path w="38" h="72">
                <a:moveTo>
                  <a:pt x="38" y="0"/>
                </a:moveTo>
                <a:cubicBezTo>
                  <a:pt x="37" y="0"/>
                  <a:pt x="36" y="0"/>
                  <a:pt x="36" y="0"/>
                </a:cubicBezTo>
                <a:cubicBezTo>
                  <a:pt x="16" y="0"/>
                  <a:pt x="0" y="16"/>
                  <a:pt x="0" y="36"/>
                </a:cubicBezTo>
                <a:cubicBezTo>
                  <a:pt x="0" y="56"/>
                  <a:pt x="16" y="72"/>
                  <a:pt x="36" y="72"/>
                </a:cubicBezTo>
                <a:cubicBezTo>
                  <a:pt x="36" y="72"/>
                  <a:pt x="37" y="72"/>
                  <a:pt x="38" y="72"/>
                </a:cubicBezTo>
                <a:lnTo>
                  <a:pt x="38" y="0"/>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 name="Oval 16">
            <a:extLst>
              <a:ext uri="{FF2B5EF4-FFF2-40B4-BE49-F238E27FC236}">
                <a16:creationId xmlns:a16="http://schemas.microsoft.com/office/drawing/2014/main" id="{94B0A413-B1F7-4BF7-9B4A-BD7412B122B2}"/>
              </a:ext>
            </a:extLst>
          </p:cNvPr>
          <p:cNvSpPr>
            <a:spLocks noChangeArrowheads="1"/>
          </p:cNvSpPr>
          <p:nvPr/>
        </p:nvSpPr>
        <p:spPr bwMode="auto">
          <a:xfrm>
            <a:off x="8414113" y="1384194"/>
            <a:ext cx="1008183" cy="996058"/>
          </a:xfrm>
          <a:prstGeom prst="ellipse">
            <a:avLst/>
          </a:prstGeom>
          <a:solidFill>
            <a:srgbClr val="BFBFB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 name="Freeform 25">
            <a:extLst>
              <a:ext uri="{FF2B5EF4-FFF2-40B4-BE49-F238E27FC236}">
                <a16:creationId xmlns:a16="http://schemas.microsoft.com/office/drawing/2014/main" id="{25ECF5C3-FC41-46B6-9047-0BD79C25EEB8}"/>
              </a:ext>
            </a:extLst>
          </p:cNvPr>
          <p:cNvSpPr>
            <a:spLocks/>
          </p:cNvSpPr>
          <p:nvPr/>
        </p:nvSpPr>
        <p:spPr bwMode="auto">
          <a:xfrm>
            <a:off x="8513113" y="1696345"/>
            <a:ext cx="806141" cy="412163"/>
          </a:xfrm>
          <a:custGeom>
            <a:avLst/>
            <a:gdLst>
              <a:gd name="T0" fmla="*/ 0 w 235"/>
              <a:gd name="T1" fmla="*/ 26 h 121"/>
              <a:gd name="T2" fmla="*/ 112 w 235"/>
              <a:gd name="T3" fmla="*/ 0 h 121"/>
              <a:gd name="T4" fmla="*/ 235 w 235"/>
              <a:gd name="T5" fmla="*/ 26 h 121"/>
              <a:gd name="T6" fmla="*/ 235 w 235"/>
              <a:gd name="T7" fmla="*/ 71 h 121"/>
              <a:gd name="T8" fmla="*/ 118 w 235"/>
              <a:gd name="T9" fmla="*/ 121 h 121"/>
              <a:gd name="T10" fmla="*/ 0 w 235"/>
              <a:gd name="T11" fmla="*/ 67 h 121"/>
              <a:gd name="T12" fmla="*/ 0 w 235"/>
              <a:gd name="T13" fmla="*/ 26 h 121"/>
            </a:gdLst>
            <a:ahLst/>
            <a:cxnLst>
              <a:cxn ang="0">
                <a:pos x="T0" y="T1"/>
              </a:cxn>
              <a:cxn ang="0">
                <a:pos x="T2" y="T3"/>
              </a:cxn>
              <a:cxn ang="0">
                <a:pos x="T4" y="T5"/>
              </a:cxn>
              <a:cxn ang="0">
                <a:pos x="T6" y="T7"/>
              </a:cxn>
              <a:cxn ang="0">
                <a:pos x="T8" y="T9"/>
              </a:cxn>
              <a:cxn ang="0">
                <a:pos x="T10" y="T11"/>
              </a:cxn>
              <a:cxn ang="0">
                <a:pos x="T12" y="T13"/>
              </a:cxn>
            </a:cxnLst>
            <a:rect l="0" t="0" r="r" b="b"/>
            <a:pathLst>
              <a:path w="235" h="121">
                <a:moveTo>
                  <a:pt x="0" y="26"/>
                </a:moveTo>
                <a:cubicBezTo>
                  <a:pt x="0" y="26"/>
                  <a:pt x="29" y="0"/>
                  <a:pt x="112" y="0"/>
                </a:cubicBezTo>
                <a:cubicBezTo>
                  <a:pt x="195" y="0"/>
                  <a:pt x="235" y="26"/>
                  <a:pt x="235" y="26"/>
                </a:cubicBezTo>
                <a:cubicBezTo>
                  <a:pt x="235" y="71"/>
                  <a:pt x="235" y="71"/>
                  <a:pt x="235" y="71"/>
                </a:cubicBezTo>
                <a:cubicBezTo>
                  <a:pt x="235" y="71"/>
                  <a:pt x="205" y="121"/>
                  <a:pt x="118" y="121"/>
                </a:cubicBezTo>
                <a:cubicBezTo>
                  <a:pt x="32" y="120"/>
                  <a:pt x="0" y="67"/>
                  <a:pt x="0" y="67"/>
                </a:cubicBez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 name="Oval 18">
            <a:extLst>
              <a:ext uri="{FF2B5EF4-FFF2-40B4-BE49-F238E27FC236}">
                <a16:creationId xmlns:a16="http://schemas.microsoft.com/office/drawing/2014/main" id="{75B10D84-0C13-4126-8E78-4DB861DBAD07}"/>
              </a:ext>
            </a:extLst>
          </p:cNvPr>
          <p:cNvSpPr>
            <a:spLocks noChangeArrowheads="1"/>
          </p:cNvSpPr>
          <p:nvPr/>
        </p:nvSpPr>
        <p:spPr bwMode="auto">
          <a:xfrm>
            <a:off x="8722224" y="2196394"/>
            <a:ext cx="55562" cy="545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0" name="Oval 19">
            <a:extLst>
              <a:ext uri="{FF2B5EF4-FFF2-40B4-BE49-F238E27FC236}">
                <a16:creationId xmlns:a16="http://schemas.microsoft.com/office/drawing/2014/main" id="{949A15AF-D133-41B4-881E-307077FC73EC}"/>
              </a:ext>
            </a:extLst>
          </p:cNvPr>
          <p:cNvSpPr>
            <a:spLocks noChangeArrowheads="1"/>
          </p:cNvSpPr>
          <p:nvPr/>
        </p:nvSpPr>
        <p:spPr bwMode="auto">
          <a:xfrm>
            <a:off x="9058623" y="2196394"/>
            <a:ext cx="54551" cy="545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1" name="Freeform 28">
            <a:extLst>
              <a:ext uri="{FF2B5EF4-FFF2-40B4-BE49-F238E27FC236}">
                <a16:creationId xmlns:a16="http://schemas.microsoft.com/office/drawing/2014/main" id="{2198E2D9-CEE6-4933-B3F6-70354AE1C8CC}"/>
              </a:ext>
            </a:extLst>
          </p:cNvPr>
          <p:cNvSpPr>
            <a:spLocks/>
          </p:cNvSpPr>
          <p:nvPr/>
        </p:nvSpPr>
        <p:spPr bwMode="auto">
          <a:xfrm>
            <a:off x="8749501" y="2223670"/>
            <a:ext cx="336397" cy="34348"/>
          </a:xfrm>
          <a:custGeom>
            <a:avLst/>
            <a:gdLst>
              <a:gd name="T0" fmla="*/ 0 w 98"/>
              <a:gd name="T1" fmla="*/ 1 h 10"/>
              <a:gd name="T2" fmla="*/ 52 w 98"/>
              <a:gd name="T3" fmla="*/ 8 h 10"/>
              <a:gd name="T4" fmla="*/ 98 w 98"/>
              <a:gd name="T5" fmla="*/ 0 h 10"/>
            </a:gdLst>
            <a:ahLst/>
            <a:cxnLst>
              <a:cxn ang="0">
                <a:pos x="T0" y="T1"/>
              </a:cxn>
              <a:cxn ang="0">
                <a:pos x="T2" y="T3"/>
              </a:cxn>
              <a:cxn ang="0">
                <a:pos x="T4" y="T5"/>
              </a:cxn>
            </a:cxnLst>
            <a:rect l="0" t="0" r="r" b="b"/>
            <a:pathLst>
              <a:path w="98" h="10">
                <a:moveTo>
                  <a:pt x="0" y="1"/>
                </a:moveTo>
                <a:cubicBezTo>
                  <a:pt x="0" y="1"/>
                  <a:pt x="16" y="10"/>
                  <a:pt x="52" y="8"/>
                </a:cubicBezTo>
                <a:cubicBezTo>
                  <a:pt x="88" y="6"/>
                  <a:pt x="98" y="0"/>
                  <a:pt x="98" y="0"/>
                </a:cubicBezTo>
              </a:path>
            </a:pathLst>
          </a:custGeom>
          <a:noFill/>
          <a:ln w="222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2" name="Oval 21">
            <a:extLst>
              <a:ext uri="{FF2B5EF4-FFF2-40B4-BE49-F238E27FC236}">
                <a16:creationId xmlns:a16="http://schemas.microsoft.com/office/drawing/2014/main" id="{A0FE2009-0EE8-4DEC-A313-A7F4EA632A84}"/>
              </a:ext>
            </a:extLst>
          </p:cNvPr>
          <p:cNvSpPr>
            <a:spLocks noChangeArrowheads="1"/>
          </p:cNvSpPr>
          <p:nvPr/>
        </p:nvSpPr>
        <p:spPr bwMode="auto">
          <a:xfrm>
            <a:off x="8616154" y="1798375"/>
            <a:ext cx="171734" cy="170724"/>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3" name="Oval 22">
            <a:extLst>
              <a:ext uri="{FF2B5EF4-FFF2-40B4-BE49-F238E27FC236}">
                <a16:creationId xmlns:a16="http://schemas.microsoft.com/office/drawing/2014/main" id="{F108606F-61AD-44A1-9CCC-E6AA0A654D96}"/>
              </a:ext>
            </a:extLst>
          </p:cNvPr>
          <p:cNvSpPr>
            <a:spLocks noChangeArrowheads="1"/>
          </p:cNvSpPr>
          <p:nvPr/>
        </p:nvSpPr>
        <p:spPr bwMode="auto">
          <a:xfrm>
            <a:off x="8670706" y="1852927"/>
            <a:ext cx="61623" cy="616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4" name="Oval 23">
            <a:extLst>
              <a:ext uri="{FF2B5EF4-FFF2-40B4-BE49-F238E27FC236}">
                <a16:creationId xmlns:a16="http://schemas.microsoft.com/office/drawing/2014/main" id="{14B17422-042E-46D1-8226-C2C6EAE76C55}"/>
              </a:ext>
            </a:extLst>
          </p:cNvPr>
          <p:cNvSpPr>
            <a:spLocks noChangeArrowheads="1"/>
          </p:cNvSpPr>
          <p:nvPr/>
        </p:nvSpPr>
        <p:spPr bwMode="auto">
          <a:xfrm>
            <a:off x="9061653" y="1798375"/>
            <a:ext cx="171734" cy="170724"/>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5" name="Oval 24">
            <a:extLst>
              <a:ext uri="{FF2B5EF4-FFF2-40B4-BE49-F238E27FC236}">
                <a16:creationId xmlns:a16="http://schemas.microsoft.com/office/drawing/2014/main" id="{A0A29F00-8C03-481C-924F-AAEC6B77C2BB}"/>
              </a:ext>
            </a:extLst>
          </p:cNvPr>
          <p:cNvSpPr>
            <a:spLocks noChangeArrowheads="1"/>
          </p:cNvSpPr>
          <p:nvPr/>
        </p:nvSpPr>
        <p:spPr bwMode="auto">
          <a:xfrm>
            <a:off x="9117215" y="1852927"/>
            <a:ext cx="61623" cy="616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6" name="Freeform 33">
            <a:extLst>
              <a:ext uri="{FF2B5EF4-FFF2-40B4-BE49-F238E27FC236}">
                <a16:creationId xmlns:a16="http://schemas.microsoft.com/office/drawing/2014/main" id="{62460D6E-8F0C-4160-85F4-4FE83E81957E}"/>
              </a:ext>
            </a:extLst>
          </p:cNvPr>
          <p:cNvSpPr>
            <a:spLocks/>
          </p:cNvSpPr>
          <p:nvPr/>
        </p:nvSpPr>
        <p:spPr bwMode="auto">
          <a:xfrm>
            <a:off x="8311074" y="2465110"/>
            <a:ext cx="1217295" cy="1064754"/>
          </a:xfrm>
          <a:custGeom>
            <a:avLst/>
            <a:gdLst>
              <a:gd name="T0" fmla="*/ 32 w 355"/>
              <a:gd name="T1" fmla="*/ 26 h 313"/>
              <a:gd name="T2" fmla="*/ 179 w 355"/>
              <a:gd name="T3" fmla="*/ 1 h 313"/>
              <a:gd name="T4" fmla="*/ 355 w 355"/>
              <a:gd name="T5" fmla="*/ 41 h 313"/>
              <a:gd name="T6" fmla="*/ 179 w 355"/>
              <a:gd name="T7" fmla="*/ 308 h 313"/>
              <a:gd name="T8" fmla="*/ 0 w 355"/>
              <a:gd name="T9" fmla="*/ 38 h 313"/>
              <a:gd name="T10" fmla="*/ 32 w 355"/>
              <a:gd name="T11" fmla="*/ 26 h 313"/>
            </a:gdLst>
            <a:ahLst/>
            <a:cxnLst>
              <a:cxn ang="0">
                <a:pos x="T0" y="T1"/>
              </a:cxn>
              <a:cxn ang="0">
                <a:pos x="T2" y="T3"/>
              </a:cxn>
              <a:cxn ang="0">
                <a:pos x="T4" y="T5"/>
              </a:cxn>
              <a:cxn ang="0">
                <a:pos x="T6" y="T7"/>
              </a:cxn>
              <a:cxn ang="0">
                <a:pos x="T8" y="T9"/>
              </a:cxn>
              <a:cxn ang="0">
                <a:pos x="T10" y="T11"/>
              </a:cxn>
            </a:cxnLst>
            <a:rect l="0" t="0" r="r" b="b"/>
            <a:pathLst>
              <a:path w="355" h="313">
                <a:moveTo>
                  <a:pt x="32" y="26"/>
                </a:moveTo>
                <a:cubicBezTo>
                  <a:pt x="32" y="26"/>
                  <a:pt x="78" y="0"/>
                  <a:pt x="179" y="1"/>
                </a:cubicBezTo>
                <a:cubicBezTo>
                  <a:pt x="281" y="2"/>
                  <a:pt x="355" y="41"/>
                  <a:pt x="355" y="41"/>
                </a:cubicBezTo>
                <a:cubicBezTo>
                  <a:pt x="355" y="41"/>
                  <a:pt x="324" y="302"/>
                  <a:pt x="179" y="308"/>
                </a:cubicBezTo>
                <a:cubicBezTo>
                  <a:pt x="35" y="313"/>
                  <a:pt x="0" y="38"/>
                  <a:pt x="0" y="38"/>
                </a:cubicBezTo>
                <a:lnTo>
                  <a:pt x="32" y="26"/>
                </a:lnTo>
                <a:close/>
              </a:path>
            </a:pathLst>
          </a:custGeom>
          <a:solidFill>
            <a:srgbClr val="D9D9D9"/>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7" name="Freeform 36">
            <a:extLst>
              <a:ext uri="{FF2B5EF4-FFF2-40B4-BE49-F238E27FC236}">
                <a16:creationId xmlns:a16="http://schemas.microsoft.com/office/drawing/2014/main" id="{3E09966E-315F-4CBF-9C07-3884C43BAA35}"/>
              </a:ext>
            </a:extLst>
          </p:cNvPr>
          <p:cNvSpPr>
            <a:spLocks/>
          </p:cNvSpPr>
          <p:nvPr/>
        </p:nvSpPr>
        <p:spPr bwMode="auto">
          <a:xfrm>
            <a:off x="8382797" y="4131941"/>
            <a:ext cx="250530" cy="265684"/>
          </a:xfrm>
          <a:custGeom>
            <a:avLst/>
            <a:gdLst>
              <a:gd name="T0" fmla="*/ 0 w 73"/>
              <a:gd name="T1" fmla="*/ 11 h 78"/>
              <a:gd name="T2" fmla="*/ 12 w 73"/>
              <a:gd name="T3" fmla="*/ 4 h 78"/>
              <a:gd name="T4" fmla="*/ 29 w 73"/>
              <a:gd name="T5" fmla="*/ 12 h 78"/>
              <a:gd name="T6" fmla="*/ 48 w 73"/>
              <a:gd name="T7" fmla="*/ 30 h 78"/>
              <a:gd name="T8" fmla="*/ 70 w 73"/>
              <a:gd name="T9" fmla="*/ 67 h 78"/>
              <a:gd name="T10" fmla="*/ 63 w 73"/>
              <a:gd name="T11" fmla="*/ 78 h 78"/>
              <a:gd name="T12" fmla="*/ 13 w 73"/>
              <a:gd name="T13" fmla="*/ 78 h 78"/>
              <a:gd name="T14" fmla="*/ 0 w 73"/>
              <a:gd name="T15" fmla="*/ 65 h 78"/>
              <a:gd name="T16" fmla="*/ 0 w 73"/>
              <a:gd name="T17" fmla="*/ 1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8">
                <a:moveTo>
                  <a:pt x="0" y="11"/>
                </a:moveTo>
                <a:cubicBezTo>
                  <a:pt x="0" y="4"/>
                  <a:pt x="6" y="0"/>
                  <a:pt x="12" y="4"/>
                </a:cubicBezTo>
                <a:cubicBezTo>
                  <a:pt x="29" y="12"/>
                  <a:pt x="29" y="12"/>
                  <a:pt x="29" y="12"/>
                </a:cubicBezTo>
                <a:cubicBezTo>
                  <a:pt x="36" y="16"/>
                  <a:pt x="44" y="23"/>
                  <a:pt x="48" y="30"/>
                </a:cubicBezTo>
                <a:cubicBezTo>
                  <a:pt x="70" y="67"/>
                  <a:pt x="70" y="67"/>
                  <a:pt x="70" y="67"/>
                </a:cubicBezTo>
                <a:cubicBezTo>
                  <a:pt x="73" y="73"/>
                  <a:pt x="70" y="78"/>
                  <a:pt x="63" y="78"/>
                </a:cubicBezTo>
                <a:cubicBezTo>
                  <a:pt x="13" y="78"/>
                  <a:pt x="13" y="78"/>
                  <a:pt x="13" y="78"/>
                </a:cubicBezTo>
                <a:cubicBezTo>
                  <a:pt x="6" y="78"/>
                  <a:pt x="0" y="73"/>
                  <a:pt x="0" y="65"/>
                </a:cubicBezTo>
                <a:lnTo>
                  <a:pt x="0" y="11"/>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8" name="Freeform 37">
            <a:extLst>
              <a:ext uri="{FF2B5EF4-FFF2-40B4-BE49-F238E27FC236}">
                <a16:creationId xmlns:a16="http://schemas.microsoft.com/office/drawing/2014/main" id="{1D764320-16B7-45AB-8E3B-17E661D0E1A6}"/>
              </a:ext>
            </a:extLst>
          </p:cNvPr>
          <p:cNvSpPr>
            <a:spLocks/>
          </p:cNvSpPr>
          <p:nvPr/>
        </p:nvSpPr>
        <p:spPr bwMode="auto">
          <a:xfrm>
            <a:off x="9134388" y="4131941"/>
            <a:ext cx="249520" cy="265684"/>
          </a:xfrm>
          <a:custGeom>
            <a:avLst/>
            <a:gdLst>
              <a:gd name="T0" fmla="*/ 73 w 73"/>
              <a:gd name="T1" fmla="*/ 11 h 78"/>
              <a:gd name="T2" fmla="*/ 61 w 73"/>
              <a:gd name="T3" fmla="*/ 4 h 78"/>
              <a:gd name="T4" fmla="*/ 44 w 73"/>
              <a:gd name="T5" fmla="*/ 12 h 78"/>
              <a:gd name="T6" fmla="*/ 26 w 73"/>
              <a:gd name="T7" fmla="*/ 30 h 78"/>
              <a:gd name="T8" fmla="*/ 4 w 73"/>
              <a:gd name="T9" fmla="*/ 67 h 78"/>
              <a:gd name="T10" fmla="*/ 10 w 73"/>
              <a:gd name="T11" fmla="*/ 78 h 78"/>
              <a:gd name="T12" fmla="*/ 60 w 73"/>
              <a:gd name="T13" fmla="*/ 78 h 78"/>
              <a:gd name="T14" fmla="*/ 73 w 73"/>
              <a:gd name="T15" fmla="*/ 65 h 78"/>
              <a:gd name="T16" fmla="*/ 73 w 73"/>
              <a:gd name="T17" fmla="*/ 1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8">
                <a:moveTo>
                  <a:pt x="73" y="11"/>
                </a:moveTo>
                <a:cubicBezTo>
                  <a:pt x="73" y="4"/>
                  <a:pt x="68" y="0"/>
                  <a:pt x="61" y="4"/>
                </a:cubicBezTo>
                <a:cubicBezTo>
                  <a:pt x="44" y="12"/>
                  <a:pt x="44" y="12"/>
                  <a:pt x="44" y="12"/>
                </a:cubicBezTo>
                <a:cubicBezTo>
                  <a:pt x="38" y="16"/>
                  <a:pt x="30" y="23"/>
                  <a:pt x="26" y="30"/>
                </a:cubicBezTo>
                <a:cubicBezTo>
                  <a:pt x="4" y="67"/>
                  <a:pt x="4" y="67"/>
                  <a:pt x="4" y="67"/>
                </a:cubicBezTo>
                <a:cubicBezTo>
                  <a:pt x="0" y="73"/>
                  <a:pt x="3" y="78"/>
                  <a:pt x="10" y="78"/>
                </a:cubicBezTo>
                <a:cubicBezTo>
                  <a:pt x="60" y="78"/>
                  <a:pt x="60" y="78"/>
                  <a:pt x="60" y="78"/>
                </a:cubicBezTo>
                <a:cubicBezTo>
                  <a:pt x="67" y="78"/>
                  <a:pt x="73" y="73"/>
                  <a:pt x="73" y="65"/>
                </a:cubicBezTo>
                <a:lnTo>
                  <a:pt x="73" y="11"/>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9" name="Freeform 38">
            <a:extLst>
              <a:ext uri="{FF2B5EF4-FFF2-40B4-BE49-F238E27FC236}">
                <a16:creationId xmlns:a16="http://schemas.microsoft.com/office/drawing/2014/main" id="{6664DB41-E95F-40B4-990E-270E10B440E9}"/>
              </a:ext>
            </a:extLst>
          </p:cNvPr>
          <p:cNvSpPr>
            <a:spLocks/>
          </p:cNvSpPr>
          <p:nvPr/>
        </p:nvSpPr>
        <p:spPr bwMode="auto">
          <a:xfrm>
            <a:off x="8358552" y="3832921"/>
            <a:ext cx="1066774" cy="285888"/>
          </a:xfrm>
          <a:custGeom>
            <a:avLst/>
            <a:gdLst>
              <a:gd name="T0" fmla="*/ 311 w 311"/>
              <a:gd name="T1" fmla="*/ 20 h 84"/>
              <a:gd name="T2" fmla="*/ 291 w 311"/>
              <a:gd name="T3" fmla="*/ 0 h 84"/>
              <a:gd name="T4" fmla="*/ 20 w 311"/>
              <a:gd name="T5" fmla="*/ 0 h 84"/>
              <a:gd name="T6" fmla="*/ 0 w 311"/>
              <a:gd name="T7" fmla="*/ 20 h 84"/>
              <a:gd name="T8" fmla="*/ 0 w 311"/>
              <a:gd name="T9" fmla="*/ 65 h 84"/>
              <a:gd name="T10" fmla="*/ 20 w 311"/>
              <a:gd name="T11" fmla="*/ 84 h 84"/>
              <a:gd name="T12" fmla="*/ 291 w 311"/>
              <a:gd name="T13" fmla="*/ 84 h 84"/>
              <a:gd name="T14" fmla="*/ 311 w 311"/>
              <a:gd name="T15" fmla="*/ 65 h 84"/>
              <a:gd name="T16" fmla="*/ 311 w 311"/>
              <a:gd name="T17"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84">
                <a:moveTo>
                  <a:pt x="311" y="20"/>
                </a:moveTo>
                <a:cubicBezTo>
                  <a:pt x="311" y="9"/>
                  <a:pt x="302" y="0"/>
                  <a:pt x="291" y="0"/>
                </a:cubicBezTo>
                <a:cubicBezTo>
                  <a:pt x="20" y="0"/>
                  <a:pt x="20" y="0"/>
                  <a:pt x="20" y="0"/>
                </a:cubicBezTo>
                <a:cubicBezTo>
                  <a:pt x="9" y="0"/>
                  <a:pt x="0" y="9"/>
                  <a:pt x="0" y="20"/>
                </a:cubicBezTo>
                <a:cubicBezTo>
                  <a:pt x="0" y="65"/>
                  <a:pt x="0" y="65"/>
                  <a:pt x="0" y="65"/>
                </a:cubicBezTo>
                <a:cubicBezTo>
                  <a:pt x="0" y="76"/>
                  <a:pt x="9" y="84"/>
                  <a:pt x="20" y="84"/>
                </a:cubicBezTo>
                <a:cubicBezTo>
                  <a:pt x="291" y="84"/>
                  <a:pt x="291" y="84"/>
                  <a:pt x="291" y="84"/>
                </a:cubicBezTo>
                <a:cubicBezTo>
                  <a:pt x="302" y="84"/>
                  <a:pt x="311" y="76"/>
                  <a:pt x="311" y="65"/>
                </a:cubicBezTo>
                <a:lnTo>
                  <a:pt x="311" y="20"/>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0" name="Freeform 39">
            <a:extLst>
              <a:ext uri="{FF2B5EF4-FFF2-40B4-BE49-F238E27FC236}">
                <a16:creationId xmlns:a16="http://schemas.microsoft.com/office/drawing/2014/main" id="{87F885D0-D351-42D1-8917-2E1F836BA8EE}"/>
              </a:ext>
            </a:extLst>
          </p:cNvPr>
          <p:cNvSpPr>
            <a:spLocks/>
          </p:cNvSpPr>
          <p:nvPr/>
        </p:nvSpPr>
        <p:spPr bwMode="auto">
          <a:xfrm>
            <a:off x="8358552" y="3917779"/>
            <a:ext cx="1066774" cy="173755"/>
          </a:xfrm>
          <a:custGeom>
            <a:avLst/>
            <a:gdLst>
              <a:gd name="T0" fmla="*/ 311 w 311"/>
              <a:gd name="T1" fmla="*/ 0 h 51"/>
              <a:gd name="T2" fmla="*/ 279 w 311"/>
              <a:gd name="T3" fmla="*/ 0 h 51"/>
              <a:gd name="T4" fmla="*/ 272 w 311"/>
              <a:gd name="T5" fmla="*/ 6 h 51"/>
              <a:gd name="T6" fmla="*/ 133 w 311"/>
              <a:gd name="T7" fmla="*/ 6 h 51"/>
              <a:gd name="T8" fmla="*/ 126 w 311"/>
              <a:gd name="T9" fmla="*/ 0 h 51"/>
              <a:gd name="T10" fmla="*/ 0 w 311"/>
              <a:gd name="T11" fmla="*/ 0 h 51"/>
              <a:gd name="T12" fmla="*/ 0 w 311"/>
              <a:gd name="T13" fmla="*/ 40 h 51"/>
              <a:gd name="T14" fmla="*/ 3 w 311"/>
              <a:gd name="T15" fmla="*/ 51 h 51"/>
              <a:gd name="T16" fmla="*/ 307 w 311"/>
              <a:gd name="T17" fmla="*/ 51 h 51"/>
              <a:gd name="T18" fmla="*/ 311 w 311"/>
              <a:gd name="T19" fmla="*/ 40 h 51"/>
              <a:gd name="T20" fmla="*/ 311 w 311"/>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51">
                <a:moveTo>
                  <a:pt x="311" y="0"/>
                </a:moveTo>
                <a:cubicBezTo>
                  <a:pt x="279" y="0"/>
                  <a:pt x="279" y="0"/>
                  <a:pt x="279" y="0"/>
                </a:cubicBezTo>
                <a:cubicBezTo>
                  <a:pt x="279" y="3"/>
                  <a:pt x="276" y="6"/>
                  <a:pt x="272" y="6"/>
                </a:cubicBezTo>
                <a:cubicBezTo>
                  <a:pt x="133" y="6"/>
                  <a:pt x="133" y="6"/>
                  <a:pt x="133" y="6"/>
                </a:cubicBezTo>
                <a:cubicBezTo>
                  <a:pt x="130" y="6"/>
                  <a:pt x="127" y="3"/>
                  <a:pt x="126" y="0"/>
                </a:cubicBezTo>
                <a:cubicBezTo>
                  <a:pt x="0" y="0"/>
                  <a:pt x="0" y="0"/>
                  <a:pt x="0" y="0"/>
                </a:cubicBezTo>
                <a:cubicBezTo>
                  <a:pt x="0" y="40"/>
                  <a:pt x="0" y="40"/>
                  <a:pt x="0" y="40"/>
                </a:cubicBezTo>
                <a:cubicBezTo>
                  <a:pt x="0" y="44"/>
                  <a:pt x="1" y="48"/>
                  <a:pt x="3" y="51"/>
                </a:cubicBezTo>
                <a:cubicBezTo>
                  <a:pt x="307" y="51"/>
                  <a:pt x="307" y="51"/>
                  <a:pt x="307" y="51"/>
                </a:cubicBezTo>
                <a:cubicBezTo>
                  <a:pt x="309" y="48"/>
                  <a:pt x="311" y="44"/>
                  <a:pt x="311" y="40"/>
                </a:cubicBezTo>
                <a:lnTo>
                  <a:pt x="311" y="0"/>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1" name="Freeform 40">
            <a:extLst>
              <a:ext uri="{FF2B5EF4-FFF2-40B4-BE49-F238E27FC236}">
                <a16:creationId xmlns:a16="http://schemas.microsoft.com/office/drawing/2014/main" id="{86285D19-186F-4E37-88CC-71E3A49EE77D}"/>
              </a:ext>
            </a:extLst>
          </p:cNvPr>
          <p:cNvSpPr>
            <a:spLocks/>
          </p:cNvSpPr>
          <p:nvPr/>
        </p:nvSpPr>
        <p:spPr bwMode="auto">
          <a:xfrm>
            <a:off x="8448461" y="4118811"/>
            <a:ext cx="873825" cy="275785"/>
          </a:xfrm>
          <a:custGeom>
            <a:avLst/>
            <a:gdLst>
              <a:gd name="T0" fmla="*/ 252 w 255"/>
              <a:gd name="T1" fmla="*/ 8 h 81"/>
              <a:gd name="T2" fmla="*/ 248 w 255"/>
              <a:gd name="T3" fmla="*/ 0 h 81"/>
              <a:gd name="T4" fmla="*/ 7 w 255"/>
              <a:gd name="T5" fmla="*/ 0 h 81"/>
              <a:gd name="T6" fmla="*/ 2 w 255"/>
              <a:gd name="T7" fmla="*/ 8 h 81"/>
              <a:gd name="T8" fmla="*/ 42 w 255"/>
              <a:gd name="T9" fmla="*/ 73 h 81"/>
              <a:gd name="T10" fmla="*/ 56 w 255"/>
              <a:gd name="T11" fmla="*/ 81 h 81"/>
              <a:gd name="T12" fmla="*/ 198 w 255"/>
              <a:gd name="T13" fmla="*/ 81 h 81"/>
              <a:gd name="T14" fmla="*/ 212 w 255"/>
              <a:gd name="T15" fmla="*/ 73 h 81"/>
              <a:gd name="T16" fmla="*/ 252 w 255"/>
              <a:gd name="T17" fmla="*/ 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81">
                <a:moveTo>
                  <a:pt x="252" y="8"/>
                </a:moveTo>
                <a:cubicBezTo>
                  <a:pt x="255" y="4"/>
                  <a:pt x="253" y="0"/>
                  <a:pt x="248" y="0"/>
                </a:cubicBezTo>
                <a:cubicBezTo>
                  <a:pt x="7" y="0"/>
                  <a:pt x="7" y="0"/>
                  <a:pt x="7" y="0"/>
                </a:cubicBezTo>
                <a:cubicBezTo>
                  <a:pt x="2" y="0"/>
                  <a:pt x="0" y="4"/>
                  <a:pt x="2" y="8"/>
                </a:cubicBezTo>
                <a:cubicBezTo>
                  <a:pt x="42" y="73"/>
                  <a:pt x="42" y="73"/>
                  <a:pt x="42" y="73"/>
                </a:cubicBezTo>
                <a:cubicBezTo>
                  <a:pt x="45" y="77"/>
                  <a:pt x="51" y="81"/>
                  <a:pt x="56" y="81"/>
                </a:cubicBezTo>
                <a:cubicBezTo>
                  <a:pt x="198" y="81"/>
                  <a:pt x="198" y="81"/>
                  <a:pt x="198" y="81"/>
                </a:cubicBezTo>
                <a:cubicBezTo>
                  <a:pt x="203" y="81"/>
                  <a:pt x="210" y="77"/>
                  <a:pt x="212" y="73"/>
                </a:cubicBezTo>
                <a:lnTo>
                  <a:pt x="252" y="8"/>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2" name="Oval 31">
            <a:extLst>
              <a:ext uri="{FF2B5EF4-FFF2-40B4-BE49-F238E27FC236}">
                <a16:creationId xmlns:a16="http://schemas.microsoft.com/office/drawing/2014/main" id="{7B4F3938-4029-4C08-8FB8-FB518B030CFD}"/>
              </a:ext>
            </a:extLst>
          </p:cNvPr>
          <p:cNvSpPr>
            <a:spLocks noChangeArrowheads="1"/>
          </p:cNvSpPr>
          <p:nvPr/>
        </p:nvSpPr>
        <p:spPr bwMode="auto">
          <a:xfrm>
            <a:off x="8876788" y="4064261"/>
            <a:ext cx="27275" cy="24245"/>
          </a:xfrm>
          <a:prstGeom prst="ellipse">
            <a:avLst/>
          </a:prstGeom>
          <a:solidFill>
            <a:srgbClr val="EBD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3" name="Oval 32">
            <a:extLst>
              <a:ext uri="{FF2B5EF4-FFF2-40B4-BE49-F238E27FC236}">
                <a16:creationId xmlns:a16="http://schemas.microsoft.com/office/drawing/2014/main" id="{A8846C86-FB57-4BB5-97AD-1994DD048A5B}"/>
              </a:ext>
            </a:extLst>
          </p:cNvPr>
          <p:cNvSpPr>
            <a:spLocks noChangeArrowheads="1"/>
          </p:cNvSpPr>
          <p:nvPr/>
        </p:nvSpPr>
        <p:spPr bwMode="auto">
          <a:xfrm>
            <a:off x="8883857" y="4068299"/>
            <a:ext cx="13134" cy="16163"/>
          </a:xfrm>
          <a:prstGeom prst="ellipse">
            <a:avLst/>
          </a:prstGeom>
          <a:solidFill>
            <a:srgbClr val="775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4" name="Oval 33">
            <a:extLst>
              <a:ext uri="{FF2B5EF4-FFF2-40B4-BE49-F238E27FC236}">
                <a16:creationId xmlns:a16="http://schemas.microsoft.com/office/drawing/2014/main" id="{B102AE5F-77B8-4588-A77C-35A7BE26EAF7}"/>
              </a:ext>
            </a:extLst>
          </p:cNvPr>
          <p:cNvSpPr>
            <a:spLocks noChangeArrowheads="1"/>
          </p:cNvSpPr>
          <p:nvPr/>
        </p:nvSpPr>
        <p:spPr bwMode="auto">
          <a:xfrm>
            <a:off x="8886889" y="4074361"/>
            <a:ext cx="7071" cy="4040"/>
          </a:xfrm>
          <a:prstGeom prst="ellipse">
            <a:avLst/>
          </a:prstGeom>
          <a:solidFill>
            <a:srgbClr val="543C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5" name="Oval 34">
            <a:extLst>
              <a:ext uri="{FF2B5EF4-FFF2-40B4-BE49-F238E27FC236}">
                <a16:creationId xmlns:a16="http://schemas.microsoft.com/office/drawing/2014/main" id="{C88D53F9-464A-4493-9315-EC99D2D3B6E0}"/>
              </a:ext>
            </a:extLst>
          </p:cNvPr>
          <p:cNvSpPr>
            <a:spLocks noChangeArrowheads="1"/>
          </p:cNvSpPr>
          <p:nvPr/>
        </p:nvSpPr>
        <p:spPr bwMode="auto">
          <a:xfrm>
            <a:off x="8869716" y="4047087"/>
            <a:ext cx="44449" cy="44449"/>
          </a:xfrm>
          <a:prstGeom prst="ellipse">
            <a:avLst/>
          </a:prstGeom>
          <a:solidFill>
            <a:srgbClr val="775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6" name="Oval 35">
            <a:extLst>
              <a:ext uri="{FF2B5EF4-FFF2-40B4-BE49-F238E27FC236}">
                <a16:creationId xmlns:a16="http://schemas.microsoft.com/office/drawing/2014/main" id="{E2ABC37E-2ABA-4091-8E3C-2A6959BC2B55}"/>
              </a:ext>
            </a:extLst>
          </p:cNvPr>
          <p:cNvSpPr>
            <a:spLocks noChangeArrowheads="1"/>
          </p:cNvSpPr>
          <p:nvPr/>
        </p:nvSpPr>
        <p:spPr bwMode="auto">
          <a:xfrm>
            <a:off x="8873756" y="4054157"/>
            <a:ext cx="34348" cy="34348"/>
          </a:xfrm>
          <a:prstGeom prst="ellipse">
            <a:avLst/>
          </a:prstGeom>
          <a:solidFill>
            <a:srgbClr val="EBD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7" name="Oval 36">
            <a:extLst>
              <a:ext uri="{FF2B5EF4-FFF2-40B4-BE49-F238E27FC236}">
                <a16:creationId xmlns:a16="http://schemas.microsoft.com/office/drawing/2014/main" id="{02341E93-B622-45F6-BBEC-90FD1F314E1B}"/>
              </a:ext>
            </a:extLst>
          </p:cNvPr>
          <p:cNvSpPr>
            <a:spLocks noChangeArrowheads="1"/>
          </p:cNvSpPr>
          <p:nvPr/>
        </p:nvSpPr>
        <p:spPr bwMode="auto">
          <a:xfrm>
            <a:off x="8773747" y="3894545"/>
            <a:ext cx="233357" cy="234366"/>
          </a:xfrm>
          <a:prstGeom prst="ellipse">
            <a:avLst/>
          </a:prstGeom>
          <a:solidFill>
            <a:schemeClr val="bg2"/>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38" name="Oval 37">
            <a:extLst>
              <a:ext uri="{FF2B5EF4-FFF2-40B4-BE49-F238E27FC236}">
                <a16:creationId xmlns:a16="http://schemas.microsoft.com/office/drawing/2014/main" id="{C87CA17A-3C7C-44AF-B587-3F51602FFBA2}"/>
              </a:ext>
            </a:extLst>
          </p:cNvPr>
          <p:cNvSpPr>
            <a:spLocks noChangeArrowheads="1"/>
          </p:cNvSpPr>
          <p:nvPr/>
        </p:nvSpPr>
        <p:spPr bwMode="auto">
          <a:xfrm>
            <a:off x="8783847" y="3904646"/>
            <a:ext cx="213152" cy="211133"/>
          </a:xfrm>
          <a:prstGeom prst="ellipse">
            <a:avLst/>
          </a:prstGeom>
          <a:solidFill>
            <a:srgbClr val="505050"/>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39" name="Oval 38">
            <a:extLst>
              <a:ext uri="{FF2B5EF4-FFF2-40B4-BE49-F238E27FC236}">
                <a16:creationId xmlns:a16="http://schemas.microsoft.com/office/drawing/2014/main" id="{C0DCD0E7-C2EF-48A0-B7C0-79C702334E3E}"/>
              </a:ext>
            </a:extLst>
          </p:cNvPr>
          <p:cNvSpPr>
            <a:spLocks noChangeArrowheads="1"/>
          </p:cNvSpPr>
          <p:nvPr/>
        </p:nvSpPr>
        <p:spPr bwMode="auto">
          <a:xfrm>
            <a:off x="8828298" y="3949097"/>
            <a:ext cx="127286" cy="125265"/>
          </a:xfrm>
          <a:prstGeom prst="ellipse">
            <a:avLst/>
          </a:prstGeom>
          <a:solidFill>
            <a:schemeClr val="bg1"/>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nvGrpSpPr>
          <p:cNvPr id="40" name="Group 39">
            <a:extLst>
              <a:ext uri="{FF2B5EF4-FFF2-40B4-BE49-F238E27FC236}">
                <a16:creationId xmlns:a16="http://schemas.microsoft.com/office/drawing/2014/main" id="{F521847E-90D6-4CE6-86D3-7D5533191DD1}"/>
              </a:ext>
            </a:extLst>
          </p:cNvPr>
          <p:cNvGrpSpPr/>
          <p:nvPr/>
        </p:nvGrpSpPr>
        <p:grpSpPr>
          <a:xfrm>
            <a:off x="9280054" y="2559233"/>
            <a:ext cx="903952" cy="1753992"/>
            <a:chOff x="7668089" y="2695445"/>
            <a:chExt cx="927130" cy="1798971"/>
          </a:xfrm>
        </p:grpSpPr>
        <p:sp>
          <p:nvSpPr>
            <p:cNvPr id="198" name="Freeform 16">
              <a:extLst>
                <a:ext uri="{FF2B5EF4-FFF2-40B4-BE49-F238E27FC236}">
                  <a16:creationId xmlns:a16="http://schemas.microsoft.com/office/drawing/2014/main" id="{4704F18D-1E39-45BE-9FB0-51423EE57BB3}"/>
                </a:ext>
              </a:extLst>
            </p:cNvPr>
            <p:cNvSpPr>
              <a:spLocks/>
            </p:cNvSpPr>
            <p:nvPr/>
          </p:nvSpPr>
          <p:spPr bwMode="auto">
            <a:xfrm rot="20937747" flipH="1">
              <a:off x="8212738" y="3350559"/>
              <a:ext cx="253846" cy="282857"/>
            </a:xfrm>
            <a:custGeom>
              <a:avLst/>
              <a:gdLst>
                <a:gd name="T0" fmla="*/ 72 w 72"/>
                <a:gd name="T1" fmla="*/ 73 h 81"/>
                <a:gd name="T2" fmla="*/ 49 w 72"/>
                <a:gd name="T3" fmla="*/ 77 h 81"/>
                <a:gd name="T4" fmla="*/ 5 w 72"/>
                <a:gd name="T5" fmla="*/ 47 h 81"/>
                <a:gd name="T6" fmla="*/ 3 w 72"/>
                <a:gd name="T7" fmla="*/ 33 h 81"/>
                <a:gd name="T8" fmla="*/ 25 w 72"/>
                <a:gd name="T9" fmla="*/ 0 h 81"/>
                <a:gd name="T10" fmla="*/ 27 w 72"/>
                <a:gd name="T11" fmla="*/ 12 h 81"/>
                <a:gd name="T12" fmla="*/ 14 w 72"/>
                <a:gd name="T13" fmla="*/ 31 h 81"/>
                <a:gd name="T14" fmla="*/ 17 w 72"/>
                <a:gd name="T15" fmla="*/ 45 h 81"/>
                <a:gd name="T16" fmla="*/ 47 w 72"/>
                <a:gd name="T17" fmla="*/ 65 h 81"/>
                <a:gd name="T18" fmla="*/ 70 w 72"/>
                <a:gd name="T19" fmla="*/ 61 h 81"/>
                <a:gd name="T20" fmla="*/ 72 w 72"/>
                <a:gd name="T21"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81">
                  <a:moveTo>
                    <a:pt x="72" y="73"/>
                  </a:moveTo>
                  <a:cubicBezTo>
                    <a:pt x="49" y="77"/>
                    <a:pt x="49" y="77"/>
                    <a:pt x="49" y="77"/>
                  </a:cubicBezTo>
                  <a:cubicBezTo>
                    <a:pt x="29" y="81"/>
                    <a:pt x="9" y="68"/>
                    <a:pt x="5" y="47"/>
                  </a:cubicBezTo>
                  <a:cubicBezTo>
                    <a:pt x="3" y="33"/>
                    <a:pt x="3" y="33"/>
                    <a:pt x="3" y="33"/>
                  </a:cubicBezTo>
                  <a:cubicBezTo>
                    <a:pt x="0" y="18"/>
                    <a:pt x="10" y="3"/>
                    <a:pt x="25" y="0"/>
                  </a:cubicBezTo>
                  <a:cubicBezTo>
                    <a:pt x="27" y="12"/>
                    <a:pt x="27" y="12"/>
                    <a:pt x="27" y="12"/>
                  </a:cubicBezTo>
                  <a:cubicBezTo>
                    <a:pt x="18" y="13"/>
                    <a:pt x="12" y="22"/>
                    <a:pt x="14" y="31"/>
                  </a:cubicBezTo>
                  <a:cubicBezTo>
                    <a:pt x="17" y="45"/>
                    <a:pt x="17" y="45"/>
                    <a:pt x="17" y="45"/>
                  </a:cubicBezTo>
                  <a:cubicBezTo>
                    <a:pt x="20" y="59"/>
                    <a:pt x="33" y="68"/>
                    <a:pt x="47" y="65"/>
                  </a:cubicBezTo>
                  <a:cubicBezTo>
                    <a:pt x="70" y="61"/>
                    <a:pt x="70" y="61"/>
                    <a:pt x="70" y="61"/>
                  </a:cubicBezTo>
                  <a:lnTo>
                    <a:pt x="72" y="73"/>
                  </a:lnTo>
                  <a:close/>
                </a:path>
              </a:pathLst>
            </a:custGeom>
            <a:solidFill>
              <a:srgbClr val="505050">
                <a:lumMod val="50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199" name="Freeform 5">
              <a:extLst>
                <a:ext uri="{FF2B5EF4-FFF2-40B4-BE49-F238E27FC236}">
                  <a16:creationId xmlns:a16="http://schemas.microsoft.com/office/drawing/2014/main" id="{2674BC62-B16C-4CB8-86C2-EB468361402C}"/>
                </a:ext>
              </a:extLst>
            </p:cNvPr>
            <p:cNvSpPr>
              <a:spLocks/>
            </p:cNvSpPr>
            <p:nvPr/>
          </p:nvSpPr>
          <p:spPr bwMode="auto">
            <a:xfrm rot="20937747" flipH="1">
              <a:off x="8096732" y="4236426"/>
              <a:ext cx="221726" cy="257990"/>
            </a:xfrm>
            <a:custGeom>
              <a:avLst/>
              <a:gdLst>
                <a:gd name="T0" fmla="*/ 50 w 63"/>
                <a:gd name="T1" fmla="*/ 74 h 74"/>
                <a:gd name="T2" fmla="*/ 49 w 63"/>
                <a:gd name="T3" fmla="*/ 74 h 74"/>
                <a:gd name="T4" fmla="*/ 37 w 63"/>
                <a:gd name="T5" fmla="*/ 62 h 74"/>
                <a:gd name="T6" fmla="*/ 11 w 63"/>
                <a:gd name="T7" fmla="*/ 25 h 74"/>
                <a:gd name="T8" fmla="*/ 1 w 63"/>
                <a:gd name="T9" fmla="*/ 11 h 74"/>
                <a:gd name="T10" fmla="*/ 14 w 63"/>
                <a:gd name="T11" fmla="*/ 1 h 74"/>
                <a:gd name="T12" fmla="*/ 61 w 63"/>
                <a:gd name="T13" fmla="*/ 63 h 74"/>
                <a:gd name="T14" fmla="*/ 50 w 63"/>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74">
                  <a:moveTo>
                    <a:pt x="50" y="74"/>
                  </a:moveTo>
                  <a:cubicBezTo>
                    <a:pt x="50" y="74"/>
                    <a:pt x="49" y="74"/>
                    <a:pt x="49" y="74"/>
                  </a:cubicBezTo>
                  <a:cubicBezTo>
                    <a:pt x="43" y="74"/>
                    <a:pt x="37" y="69"/>
                    <a:pt x="37" y="62"/>
                  </a:cubicBezTo>
                  <a:cubicBezTo>
                    <a:pt x="38" y="30"/>
                    <a:pt x="12" y="25"/>
                    <a:pt x="11" y="25"/>
                  </a:cubicBezTo>
                  <a:cubicBezTo>
                    <a:pt x="4" y="24"/>
                    <a:pt x="0" y="18"/>
                    <a:pt x="1" y="11"/>
                  </a:cubicBezTo>
                  <a:cubicBezTo>
                    <a:pt x="2" y="5"/>
                    <a:pt x="8" y="0"/>
                    <a:pt x="14" y="1"/>
                  </a:cubicBezTo>
                  <a:cubicBezTo>
                    <a:pt x="31" y="4"/>
                    <a:pt x="63" y="20"/>
                    <a:pt x="61" y="63"/>
                  </a:cubicBezTo>
                  <a:cubicBezTo>
                    <a:pt x="61" y="69"/>
                    <a:pt x="56" y="74"/>
                    <a:pt x="50" y="74"/>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200" name="Freeform 6">
              <a:extLst>
                <a:ext uri="{FF2B5EF4-FFF2-40B4-BE49-F238E27FC236}">
                  <a16:creationId xmlns:a16="http://schemas.microsoft.com/office/drawing/2014/main" id="{7A3646A8-DAF6-4F0A-BF8D-D5B9D369D762}"/>
                </a:ext>
              </a:extLst>
            </p:cNvPr>
            <p:cNvSpPr>
              <a:spLocks/>
            </p:cNvSpPr>
            <p:nvPr/>
          </p:nvSpPr>
          <p:spPr bwMode="auto">
            <a:xfrm rot="20937747" flipH="1">
              <a:off x="8215604" y="3352240"/>
              <a:ext cx="199969" cy="747032"/>
            </a:xfrm>
            <a:custGeom>
              <a:avLst/>
              <a:gdLst>
                <a:gd name="T0" fmla="*/ 0 w 57"/>
                <a:gd name="T1" fmla="*/ 23 h 214"/>
                <a:gd name="T2" fmla="*/ 28 w 57"/>
                <a:gd name="T3" fmla="*/ 214 h 214"/>
                <a:gd name="T4" fmla="*/ 57 w 57"/>
                <a:gd name="T5" fmla="*/ 206 h 214"/>
                <a:gd name="T6" fmla="*/ 53 w 57"/>
                <a:gd name="T7" fmla="*/ 6 h 214"/>
                <a:gd name="T8" fmla="*/ 40 w 57"/>
                <a:gd name="T9" fmla="*/ 0 h 214"/>
                <a:gd name="T10" fmla="*/ 0 w 57"/>
                <a:gd name="T11" fmla="*/ 23 h 214"/>
              </a:gdLst>
              <a:ahLst/>
              <a:cxnLst>
                <a:cxn ang="0">
                  <a:pos x="T0" y="T1"/>
                </a:cxn>
                <a:cxn ang="0">
                  <a:pos x="T2" y="T3"/>
                </a:cxn>
                <a:cxn ang="0">
                  <a:pos x="T4" y="T5"/>
                </a:cxn>
                <a:cxn ang="0">
                  <a:pos x="T6" y="T7"/>
                </a:cxn>
                <a:cxn ang="0">
                  <a:pos x="T8" y="T9"/>
                </a:cxn>
                <a:cxn ang="0">
                  <a:pos x="T10" y="T11"/>
                </a:cxn>
              </a:cxnLst>
              <a:rect l="0" t="0" r="r" b="b"/>
              <a:pathLst>
                <a:path w="57" h="214">
                  <a:moveTo>
                    <a:pt x="0" y="23"/>
                  </a:moveTo>
                  <a:cubicBezTo>
                    <a:pt x="0" y="23"/>
                    <a:pt x="3" y="166"/>
                    <a:pt x="28" y="214"/>
                  </a:cubicBezTo>
                  <a:cubicBezTo>
                    <a:pt x="57" y="206"/>
                    <a:pt x="57" y="206"/>
                    <a:pt x="57" y="206"/>
                  </a:cubicBezTo>
                  <a:cubicBezTo>
                    <a:pt x="53" y="6"/>
                    <a:pt x="53" y="6"/>
                    <a:pt x="53" y="6"/>
                  </a:cubicBezTo>
                  <a:cubicBezTo>
                    <a:pt x="40" y="0"/>
                    <a:pt x="40" y="0"/>
                    <a:pt x="40" y="0"/>
                  </a:cubicBezTo>
                  <a:lnTo>
                    <a:pt x="0" y="2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01" name="Freeform 7">
              <a:extLst>
                <a:ext uri="{FF2B5EF4-FFF2-40B4-BE49-F238E27FC236}">
                  <a16:creationId xmlns:a16="http://schemas.microsoft.com/office/drawing/2014/main" id="{E9BA6698-D20E-4AC0-B949-97B4D9F5BC23}"/>
                </a:ext>
              </a:extLst>
            </p:cNvPr>
            <p:cNvSpPr>
              <a:spLocks/>
            </p:cNvSpPr>
            <p:nvPr/>
          </p:nvSpPr>
          <p:spPr bwMode="auto">
            <a:xfrm rot="20937747" flipH="1">
              <a:off x="8141405" y="3743253"/>
              <a:ext cx="453814" cy="651710"/>
            </a:xfrm>
            <a:custGeom>
              <a:avLst/>
              <a:gdLst>
                <a:gd name="T0" fmla="*/ 94 w 129"/>
                <a:gd name="T1" fmla="*/ 185 h 187"/>
                <a:gd name="T2" fmla="*/ 35 w 129"/>
                <a:gd name="T3" fmla="*/ 186 h 187"/>
                <a:gd name="T4" fmla="*/ 4 w 129"/>
                <a:gd name="T5" fmla="*/ 148 h 187"/>
                <a:gd name="T6" fmla="*/ 33 w 129"/>
                <a:gd name="T7" fmla="*/ 25 h 187"/>
                <a:gd name="T8" fmla="*/ 62 w 129"/>
                <a:gd name="T9" fmla="*/ 1 h 187"/>
                <a:gd name="T10" fmla="*/ 62 w 129"/>
                <a:gd name="T11" fmla="*/ 1 h 187"/>
                <a:gd name="T12" fmla="*/ 93 w 129"/>
                <a:gd name="T13" fmla="*/ 24 h 187"/>
                <a:gd name="T14" fmla="*/ 124 w 129"/>
                <a:gd name="T15" fmla="*/ 146 h 187"/>
                <a:gd name="T16" fmla="*/ 94 w 129"/>
                <a:gd name="T17" fmla="*/ 18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87">
                  <a:moveTo>
                    <a:pt x="94" y="185"/>
                  </a:moveTo>
                  <a:cubicBezTo>
                    <a:pt x="35" y="186"/>
                    <a:pt x="35" y="186"/>
                    <a:pt x="35" y="186"/>
                  </a:cubicBezTo>
                  <a:cubicBezTo>
                    <a:pt x="15" y="187"/>
                    <a:pt x="0" y="168"/>
                    <a:pt x="4" y="148"/>
                  </a:cubicBezTo>
                  <a:cubicBezTo>
                    <a:pt x="33" y="25"/>
                    <a:pt x="33" y="25"/>
                    <a:pt x="33" y="25"/>
                  </a:cubicBezTo>
                  <a:cubicBezTo>
                    <a:pt x="36" y="11"/>
                    <a:pt x="48" y="1"/>
                    <a:pt x="62" y="1"/>
                  </a:cubicBezTo>
                  <a:cubicBezTo>
                    <a:pt x="62" y="1"/>
                    <a:pt x="62" y="1"/>
                    <a:pt x="62" y="1"/>
                  </a:cubicBezTo>
                  <a:cubicBezTo>
                    <a:pt x="77" y="0"/>
                    <a:pt x="90" y="10"/>
                    <a:pt x="93" y="24"/>
                  </a:cubicBezTo>
                  <a:cubicBezTo>
                    <a:pt x="124" y="146"/>
                    <a:pt x="124" y="146"/>
                    <a:pt x="124" y="146"/>
                  </a:cubicBezTo>
                  <a:cubicBezTo>
                    <a:pt x="129" y="166"/>
                    <a:pt x="114" y="185"/>
                    <a:pt x="94" y="185"/>
                  </a:cubicBezTo>
                  <a:close/>
                </a:path>
              </a:pathLst>
            </a:cu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202" name="Freeform 11">
              <a:extLst>
                <a:ext uri="{FF2B5EF4-FFF2-40B4-BE49-F238E27FC236}">
                  <a16:creationId xmlns:a16="http://schemas.microsoft.com/office/drawing/2014/main" id="{7131414E-8DD9-4FBF-BE6A-76885ECAB7FC}"/>
                </a:ext>
              </a:extLst>
            </p:cNvPr>
            <p:cNvSpPr>
              <a:spLocks/>
            </p:cNvSpPr>
            <p:nvPr/>
          </p:nvSpPr>
          <p:spPr bwMode="auto">
            <a:xfrm rot="20937747" flipH="1">
              <a:off x="8308261" y="4028417"/>
              <a:ext cx="168885" cy="163705"/>
            </a:xfrm>
            <a:custGeom>
              <a:avLst/>
              <a:gdLst>
                <a:gd name="T0" fmla="*/ 47 w 48"/>
                <a:gd name="T1" fmla="*/ 23 h 47"/>
                <a:gd name="T2" fmla="*/ 24 w 48"/>
                <a:gd name="T3" fmla="*/ 47 h 47"/>
                <a:gd name="T4" fmla="*/ 0 w 48"/>
                <a:gd name="T5" fmla="*/ 24 h 47"/>
                <a:gd name="T6" fmla="*/ 23 w 48"/>
                <a:gd name="T7" fmla="*/ 0 h 47"/>
                <a:gd name="T8" fmla="*/ 47 w 48"/>
                <a:gd name="T9" fmla="*/ 23 h 47"/>
              </a:gdLst>
              <a:ahLst/>
              <a:cxnLst>
                <a:cxn ang="0">
                  <a:pos x="T0" y="T1"/>
                </a:cxn>
                <a:cxn ang="0">
                  <a:pos x="T2" y="T3"/>
                </a:cxn>
                <a:cxn ang="0">
                  <a:pos x="T4" y="T5"/>
                </a:cxn>
                <a:cxn ang="0">
                  <a:pos x="T6" y="T7"/>
                </a:cxn>
                <a:cxn ang="0">
                  <a:pos x="T8" y="T9"/>
                </a:cxn>
              </a:cxnLst>
              <a:rect l="0" t="0" r="r" b="b"/>
              <a:pathLst>
                <a:path w="48" h="47">
                  <a:moveTo>
                    <a:pt x="47" y="23"/>
                  </a:moveTo>
                  <a:cubicBezTo>
                    <a:pt x="48" y="36"/>
                    <a:pt x="37" y="47"/>
                    <a:pt x="24" y="47"/>
                  </a:cubicBezTo>
                  <a:cubicBezTo>
                    <a:pt x="11" y="47"/>
                    <a:pt x="1" y="37"/>
                    <a:pt x="0" y="24"/>
                  </a:cubicBezTo>
                  <a:cubicBezTo>
                    <a:pt x="0" y="11"/>
                    <a:pt x="10" y="0"/>
                    <a:pt x="23" y="0"/>
                  </a:cubicBezTo>
                  <a:cubicBezTo>
                    <a:pt x="36" y="0"/>
                    <a:pt x="47" y="10"/>
                    <a:pt x="47" y="23"/>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203" name="Freeform 12">
              <a:extLst>
                <a:ext uri="{FF2B5EF4-FFF2-40B4-BE49-F238E27FC236}">
                  <a16:creationId xmlns:a16="http://schemas.microsoft.com/office/drawing/2014/main" id="{7BD1DA1B-47D2-4B8F-A50F-3AEEB0710425}"/>
                </a:ext>
              </a:extLst>
            </p:cNvPr>
            <p:cNvSpPr>
              <a:spLocks/>
            </p:cNvSpPr>
            <p:nvPr/>
          </p:nvSpPr>
          <p:spPr bwMode="auto">
            <a:xfrm rot="20937747" flipH="1">
              <a:off x="8325676" y="4042942"/>
              <a:ext cx="133658" cy="132621"/>
            </a:xfrm>
            <a:custGeom>
              <a:avLst/>
              <a:gdLst>
                <a:gd name="T0" fmla="*/ 38 w 38"/>
                <a:gd name="T1" fmla="*/ 19 h 38"/>
                <a:gd name="T2" fmla="*/ 19 w 38"/>
                <a:gd name="T3" fmla="*/ 38 h 38"/>
                <a:gd name="T4" fmla="*/ 0 w 38"/>
                <a:gd name="T5" fmla="*/ 20 h 38"/>
                <a:gd name="T6" fmla="*/ 18 w 38"/>
                <a:gd name="T7" fmla="*/ 1 h 38"/>
                <a:gd name="T8" fmla="*/ 38 w 38"/>
                <a:gd name="T9" fmla="*/ 19 h 38"/>
              </a:gdLst>
              <a:ahLst/>
              <a:cxnLst>
                <a:cxn ang="0">
                  <a:pos x="T0" y="T1"/>
                </a:cxn>
                <a:cxn ang="0">
                  <a:pos x="T2" y="T3"/>
                </a:cxn>
                <a:cxn ang="0">
                  <a:pos x="T4" y="T5"/>
                </a:cxn>
                <a:cxn ang="0">
                  <a:pos x="T6" y="T7"/>
                </a:cxn>
                <a:cxn ang="0">
                  <a:pos x="T8" y="T9"/>
                </a:cxn>
              </a:cxnLst>
              <a:rect l="0" t="0" r="r" b="b"/>
              <a:pathLst>
                <a:path w="38" h="38">
                  <a:moveTo>
                    <a:pt x="38" y="19"/>
                  </a:moveTo>
                  <a:cubicBezTo>
                    <a:pt x="38" y="29"/>
                    <a:pt x="30" y="38"/>
                    <a:pt x="19" y="38"/>
                  </a:cubicBezTo>
                  <a:cubicBezTo>
                    <a:pt x="9" y="38"/>
                    <a:pt x="0" y="30"/>
                    <a:pt x="0" y="20"/>
                  </a:cubicBezTo>
                  <a:cubicBezTo>
                    <a:pt x="0" y="9"/>
                    <a:pt x="8" y="1"/>
                    <a:pt x="18" y="1"/>
                  </a:cubicBezTo>
                  <a:cubicBezTo>
                    <a:pt x="29" y="0"/>
                    <a:pt x="37" y="9"/>
                    <a:pt x="38" y="19"/>
                  </a:cubicBezTo>
                  <a:close/>
                </a:path>
              </a:pathLst>
            </a:custGeom>
            <a:solidFill>
              <a:schemeClr val="bg1"/>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04" name="Freeform 15">
              <a:extLst>
                <a:ext uri="{FF2B5EF4-FFF2-40B4-BE49-F238E27FC236}">
                  <a16:creationId xmlns:a16="http://schemas.microsoft.com/office/drawing/2014/main" id="{12D4A36E-66D2-4812-87C2-5C0E1B796B9A}"/>
                </a:ext>
              </a:extLst>
            </p:cNvPr>
            <p:cNvSpPr>
              <a:spLocks/>
            </p:cNvSpPr>
            <p:nvPr/>
          </p:nvSpPr>
          <p:spPr bwMode="auto">
            <a:xfrm rot="20937747" flipH="1">
              <a:off x="7790410" y="2715304"/>
              <a:ext cx="461067" cy="655855"/>
            </a:xfrm>
            <a:custGeom>
              <a:avLst/>
              <a:gdLst>
                <a:gd name="T0" fmla="*/ 74 w 131"/>
                <a:gd name="T1" fmla="*/ 0 h 188"/>
                <a:gd name="T2" fmla="*/ 1 w 131"/>
                <a:gd name="T3" fmla="*/ 179 h 188"/>
                <a:gd name="T4" fmla="*/ 38 w 131"/>
                <a:gd name="T5" fmla="*/ 188 h 188"/>
                <a:gd name="T6" fmla="*/ 125 w 131"/>
                <a:gd name="T7" fmla="*/ 85 h 188"/>
                <a:gd name="T8" fmla="*/ 131 w 131"/>
                <a:gd name="T9" fmla="*/ 2 h 188"/>
                <a:gd name="T10" fmla="*/ 74 w 131"/>
                <a:gd name="T11" fmla="*/ 0 h 188"/>
              </a:gdLst>
              <a:ahLst/>
              <a:cxnLst>
                <a:cxn ang="0">
                  <a:pos x="T0" y="T1"/>
                </a:cxn>
                <a:cxn ang="0">
                  <a:pos x="T2" y="T3"/>
                </a:cxn>
                <a:cxn ang="0">
                  <a:pos x="T4" y="T5"/>
                </a:cxn>
                <a:cxn ang="0">
                  <a:pos x="T6" y="T7"/>
                </a:cxn>
                <a:cxn ang="0">
                  <a:pos x="T8" y="T9"/>
                </a:cxn>
                <a:cxn ang="0">
                  <a:pos x="T10" y="T11"/>
                </a:cxn>
              </a:cxnLst>
              <a:rect l="0" t="0" r="r" b="b"/>
              <a:pathLst>
                <a:path w="131" h="188">
                  <a:moveTo>
                    <a:pt x="74" y="0"/>
                  </a:moveTo>
                  <a:cubicBezTo>
                    <a:pt x="74" y="0"/>
                    <a:pt x="0" y="125"/>
                    <a:pt x="1" y="179"/>
                  </a:cubicBezTo>
                  <a:cubicBezTo>
                    <a:pt x="38" y="188"/>
                    <a:pt x="38" y="188"/>
                    <a:pt x="38" y="188"/>
                  </a:cubicBezTo>
                  <a:cubicBezTo>
                    <a:pt x="125" y="85"/>
                    <a:pt x="125" y="85"/>
                    <a:pt x="125" y="85"/>
                  </a:cubicBezTo>
                  <a:cubicBezTo>
                    <a:pt x="131" y="2"/>
                    <a:pt x="131" y="2"/>
                    <a:pt x="131" y="2"/>
                  </a:cubicBezTo>
                  <a:lnTo>
                    <a:pt x="74" y="0"/>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05" name="Freeform 17">
              <a:extLst>
                <a:ext uri="{FF2B5EF4-FFF2-40B4-BE49-F238E27FC236}">
                  <a16:creationId xmlns:a16="http://schemas.microsoft.com/office/drawing/2014/main" id="{C265B38B-DB19-4648-9279-E94B2B04C225}"/>
                </a:ext>
              </a:extLst>
            </p:cNvPr>
            <p:cNvSpPr>
              <a:spLocks/>
            </p:cNvSpPr>
            <p:nvPr/>
          </p:nvSpPr>
          <p:spPr bwMode="auto">
            <a:xfrm rot="20937747" flipH="1">
              <a:off x="8083808" y="3185102"/>
              <a:ext cx="317048" cy="313940"/>
            </a:xfrm>
            <a:custGeom>
              <a:avLst/>
              <a:gdLst>
                <a:gd name="T0" fmla="*/ 85 w 90"/>
                <a:gd name="T1" fmla="*/ 37 h 90"/>
                <a:gd name="T2" fmla="*/ 53 w 90"/>
                <a:gd name="T3" fmla="*/ 85 h 90"/>
                <a:gd name="T4" fmla="*/ 5 w 90"/>
                <a:gd name="T5" fmla="*/ 53 h 90"/>
                <a:gd name="T6" fmla="*/ 37 w 90"/>
                <a:gd name="T7" fmla="*/ 5 h 90"/>
                <a:gd name="T8" fmla="*/ 85 w 90"/>
                <a:gd name="T9" fmla="*/ 37 h 90"/>
              </a:gdLst>
              <a:ahLst/>
              <a:cxnLst>
                <a:cxn ang="0">
                  <a:pos x="T0" y="T1"/>
                </a:cxn>
                <a:cxn ang="0">
                  <a:pos x="T2" y="T3"/>
                </a:cxn>
                <a:cxn ang="0">
                  <a:pos x="T4" y="T5"/>
                </a:cxn>
                <a:cxn ang="0">
                  <a:pos x="T6" y="T7"/>
                </a:cxn>
                <a:cxn ang="0">
                  <a:pos x="T8" y="T9"/>
                </a:cxn>
              </a:cxnLst>
              <a:rect l="0" t="0" r="r" b="b"/>
              <a:pathLst>
                <a:path w="90" h="90">
                  <a:moveTo>
                    <a:pt x="85" y="37"/>
                  </a:moveTo>
                  <a:cubicBezTo>
                    <a:pt x="90" y="59"/>
                    <a:pt x="75" y="81"/>
                    <a:pt x="53" y="85"/>
                  </a:cubicBezTo>
                  <a:cubicBezTo>
                    <a:pt x="31" y="90"/>
                    <a:pt x="9" y="75"/>
                    <a:pt x="5" y="53"/>
                  </a:cubicBezTo>
                  <a:cubicBezTo>
                    <a:pt x="0" y="31"/>
                    <a:pt x="15" y="9"/>
                    <a:pt x="37" y="5"/>
                  </a:cubicBezTo>
                  <a:cubicBezTo>
                    <a:pt x="59" y="0"/>
                    <a:pt x="81" y="15"/>
                    <a:pt x="85" y="37"/>
                  </a:cubicBezTo>
                  <a:close/>
                </a:path>
              </a:pathLst>
            </a:custGeom>
            <a:solidFill>
              <a:srgbClr val="FFFFFF">
                <a:lumMod val="50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206" name="Freeform 18">
              <a:extLst>
                <a:ext uri="{FF2B5EF4-FFF2-40B4-BE49-F238E27FC236}">
                  <a16:creationId xmlns:a16="http://schemas.microsoft.com/office/drawing/2014/main" id="{5DD9C5AA-9361-46BC-A0C0-0630DF65FBC2}"/>
                </a:ext>
              </a:extLst>
            </p:cNvPr>
            <p:cNvSpPr>
              <a:spLocks/>
            </p:cNvSpPr>
            <p:nvPr/>
          </p:nvSpPr>
          <p:spPr bwMode="auto">
            <a:xfrm rot="20937747" flipH="1">
              <a:off x="8175911" y="3275155"/>
              <a:ext cx="133658" cy="132621"/>
            </a:xfrm>
            <a:custGeom>
              <a:avLst/>
              <a:gdLst>
                <a:gd name="T0" fmla="*/ 2 w 38"/>
                <a:gd name="T1" fmla="*/ 22 h 38"/>
                <a:gd name="T2" fmla="*/ 22 w 38"/>
                <a:gd name="T3" fmla="*/ 36 h 38"/>
                <a:gd name="T4" fmla="*/ 36 w 38"/>
                <a:gd name="T5" fmla="*/ 16 h 38"/>
                <a:gd name="T6" fmla="*/ 16 w 38"/>
                <a:gd name="T7" fmla="*/ 2 h 38"/>
                <a:gd name="T8" fmla="*/ 2 w 38"/>
                <a:gd name="T9" fmla="*/ 22 h 38"/>
              </a:gdLst>
              <a:ahLst/>
              <a:cxnLst>
                <a:cxn ang="0">
                  <a:pos x="T0" y="T1"/>
                </a:cxn>
                <a:cxn ang="0">
                  <a:pos x="T2" y="T3"/>
                </a:cxn>
                <a:cxn ang="0">
                  <a:pos x="T4" y="T5"/>
                </a:cxn>
                <a:cxn ang="0">
                  <a:pos x="T6" y="T7"/>
                </a:cxn>
                <a:cxn ang="0">
                  <a:pos x="T8" y="T9"/>
                </a:cxn>
              </a:cxnLst>
              <a:rect l="0" t="0" r="r" b="b"/>
              <a:pathLst>
                <a:path w="38" h="38">
                  <a:moveTo>
                    <a:pt x="2" y="22"/>
                  </a:moveTo>
                  <a:cubicBezTo>
                    <a:pt x="4" y="32"/>
                    <a:pt x="13" y="38"/>
                    <a:pt x="22" y="36"/>
                  </a:cubicBezTo>
                  <a:cubicBezTo>
                    <a:pt x="32" y="34"/>
                    <a:pt x="38" y="25"/>
                    <a:pt x="36" y="16"/>
                  </a:cubicBezTo>
                  <a:cubicBezTo>
                    <a:pt x="34" y="6"/>
                    <a:pt x="25" y="0"/>
                    <a:pt x="16" y="2"/>
                  </a:cubicBezTo>
                  <a:cubicBezTo>
                    <a:pt x="6" y="4"/>
                    <a:pt x="0" y="13"/>
                    <a:pt x="2" y="22"/>
                  </a:cubicBezTo>
                  <a:close/>
                </a:path>
              </a:pathLst>
            </a:custGeom>
            <a:solidFill>
              <a:srgbClr val="505050"/>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grpSp>
          <p:nvGrpSpPr>
            <p:cNvPr id="207" name="Group 206">
              <a:extLst>
                <a:ext uri="{FF2B5EF4-FFF2-40B4-BE49-F238E27FC236}">
                  <a16:creationId xmlns:a16="http://schemas.microsoft.com/office/drawing/2014/main" id="{3EB2D98A-D4AB-4270-8D51-E9A4BDEEE082}"/>
                </a:ext>
              </a:extLst>
            </p:cNvPr>
            <p:cNvGrpSpPr/>
            <p:nvPr/>
          </p:nvGrpSpPr>
          <p:grpSpPr>
            <a:xfrm rot="20937747">
              <a:off x="7668089" y="2695445"/>
              <a:ext cx="372998" cy="369890"/>
              <a:chOff x="4166446" y="1077383"/>
              <a:chExt cx="571500" cy="566738"/>
            </a:xfrm>
          </p:grpSpPr>
          <p:sp>
            <p:nvSpPr>
              <p:cNvPr id="208" name="Oval 207">
                <a:extLst>
                  <a:ext uri="{FF2B5EF4-FFF2-40B4-BE49-F238E27FC236}">
                    <a16:creationId xmlns:a16="http://schemas.microsoft.com/office/drawing/2014/main" id="{B9F2FECE-9AB5-49C3-9072-0EEEDFC1EB72}"/>
                  </a:ext>
                </a:extLst>
              </p:cNvPr>
              <p:cNvSpPr>
                <a:spLocks noChangeArrowheads="1"/>
              </p:cNvSpPr>
              <p:nvPr/>
            </p:nvSpPr>
            <p:spPr bwMode="auto">
              <a:xfrm flipH="1">
                <a:off x="4166446" y="1077383"/>
                <a:ext cx="571500" cy="566738"/>
              </a:xfrm>
              <a:prstGeom prst="ellipse">
                <a:avLst/>
              </a:prstGeom>
              <a:solidFill>
                <a:srgbClr val="505050">
                  <a:lumMod val="7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209" name="Oval 208">
                <a:extLst>
                  <a:ext uri="{FF2B5EF4-FFF2-40B4-BE49-F238E27FC236}">
                    <a16:creationId xmlns:a16="http://schemas.microsoft.com/office/drawing/2014/main" id="{6F6E2A30-3594-4AE8-B6B3-AA6A9E0FDBCF}"/>
                  </a:ext>
                </a:extLst>
              </p:cNvPr>
              <p:cNvSpPr>
                <a:spLocks noChangeArrowheads="1"/>
              </p:cNvSpPr>
              <p:nvPr/>
            </p:nvSpPr>
            <p:spPr bwMode="auto">
              <a:xfrm flipH="1">
                <a:off x="4220421" y="1126595"/>
                <a:ext cx="463550" cy="46513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210" name="Oval 209">
                <a:extLst>
                  <a:ext uri="{FF2B5EF4-FFF2-40B4-BE49-F238E27FC236}">
                    <a16:creationId xmlns:a16="http://schemas.microsoft.com/office/drawing/2014/main" id="{79E0694E-7B29-4168-AC8D-9946DB9973E1}"/>
                  </a:ext>
                </a:extLst>
              </p:cNvPr>
              <p:cNvSpPr>
                <a:spLocks noChangeArrowheads="1"/>
              </p:cNvSpPr>
              <p:nvPr/>
            </p:nvSpPr>
            <p:spPr bwMode="auto">
              <a:xfrm flipH="1">
                <a:off x="4264871" y="1174220"/>
                <a:ext cx="376238" cy="374650"/>
              </a:xfrm>
              <a:prstGeom prst="ellipse">
                <a:avLst/>
              </a:prstGeom>
              <a:solidFill>
                <a:schemeClr val="bg1"/>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grpSp>
        <p:nvGrpSpPr>
          <p:cNvPr id="41" name="Group 40">
            <a:extLst>
              <a:ext uri="{FF2B5EF4-FFF2-40B4-BE49-F238E27FC236}">
                <a16:creationId xmlns:a16="http://schemas.microsoft.com/office/drawing/2014/main" id="{0A6F8AF2-6D3A-42B8-9D1B-78E7C61DA4E3}"/>
              </a:ext>
            </a:extLst>
          </p:cNvPr>
          <p:cNvGrpSpPr/>
          <p:nvPr/>
        </p:nvGrpSpPr>
        <p:grpSpPr>
          <a:xfrm>
            <a:off x="8026196" y="4394598"/>
            <a:ext cx="644509" cy="2169915"/>
            <a:chOff x="2159529" y="3980920"/>
            <a:chExt cx="1012825" cy="3409950"/>
          </a:xfrm>
        </p:grpSpPr>
        <p:sp>
          <p:nvSpPr>
            <p:cNvPr id="181" name="Freeform 13">
              <a:extLst>
                <a:ext uri="{FF2B5EF4-FFF2-40B4-BE49-F238E27FC236}">
                  <a16:creationId xmlns:a16="http://schemas.microsoft.com/office/drawing/2014/main" id="{36A3F79F-3FEB-4696-B967-220D58663E4C}"/>
                </a:ext>
              </a:extLst>
            </p:cNvPr>
            <p:cNvSpPr>
              <a:spLocks/>
            </p:cNvSpPr>
            <p:nvPr/>
          </p:nvSpPr>
          <p:spPr bwMode="auto">
            <a:xfrm>
              <a:off x="2159529" y="7006695"/>
              <a:ext cx="1012825" cy="384175"/>
            </a:xfrm>
            <a:custGeom>
              <a:avLst/>
              <a:gdLst>
                <a:gd name="T0" fmla="*/ 32 w 188"/>
                <a:gd name="T1" fmla="*/ 0 h 72"/>
                <a:gd name="T2" fmla="*/ 0 w 188"/>
                <a:gd name="T3" fmla="*/ 33 h 72"/>
                <a:gd name="T4" fmla="*/ 0 w 188"/>
                <a:gd name="T5" fmla="*/ 39 h 72"/>
                <a:gd name="T6" fmla="*/ 3 w 188"/>
                <a:gd name="T7" fmla="*/ 53 h 72"/>
                <a:gd name="T8" fmla="*/ 32 w 188"/>
                <a:gd name="T9" fmla="*/ 72 h 72"/>
                <a:gd name="T10" fmla="*/ 180 w 188"/>
                <a:gd name="T11" fmla="*/ 72 h 72"/>
                <a:gd name="T12" fmla="*/ 188 w 188"/>
                <a:gd name="T13" fmla="*/ 64 h 72"/>
                <a:gd name="T14" fmla="*/ 188 w 188"/>
                <a:gd name="T15" fmla="*/ 53 h 72"/>
                <a:gd name="T16" fmla="*/ 188 w 188"/>
                <a:gd name="T17" fmla="*/ 8 h 72"/>
                <a:gd name="T18" fmla="*/ 180 w 188"/>
                <a:gd name="T19" fmla="*/ 0 h 72"/>
                <a:gd name="T20" fmla="*/ 32 w 188"/>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72">
                  <a:moveTo>
                    <a:pt x="32" y="0"/>
                  </a:moveTo>
                  <a:cubicBezTo>
                    <a:pt x="14" y="0"/>
                    <a:pt x="0" y="14"/>
                    <a:pt x="0" y="33"/>
                  </a:cubicBezTo>
                  <a:cubicBezTo>
                    <a:pt x="0" y="39"/>
                    <a:pt x="0" y="39"/>
                    <a:pt x="0" y="39"/>
                  </a:cubicBezTo>
                  <a:cubicBezTo>
                    <a:pt x="0" y="44"/>
                    <a:pt x="1" y="48"/>
                    <a:pt x="3" y="53"/>
                  </a:cubicBezTo>
                  <a:cubicBezTo>
                    <a:pt x="8" y="64"/>
                    <a:pt x="19" y="72"/>
                    <a:pt x="32" y="72"/>
                  </a:cubicBezTo>
                  <a:cubicBezTo>
                    <a:pt x="180" y="72"/>
                    <a:pt x="180" y="72"/>
                    <a:pt x="180" y="72"/>
                  </a:cubicBezTo>
                  <a:cubicBezTo>
                    <a:pt x="185" y="72"/>
                    <a:pt x="188" y="68"/>
                    <a:pt x="188" y="64"/>
                  </a:cubicBezTo>
                  <a:cubicBezTo>
                    <a:pt x="188" y="53"/>
                    <a:pt x="188" y="53"/>
                    <a:pt x="188" y="53"/>
                  </a:cubicBezTo>
                  <a:cubicBezTo>
                    <a:pt x="188" y="8"/>
                    <a:pt x="188" y="8"/>
                    <a:pt x="188" y="8"/>
                  </a:cubicBezTo>
                  <a:cubicBezTo>
                    <a:pt x="188" y="3"/>
                    <a:pt x="185" y="0"/>
                    <a:pt x="180" y="0"/>
                  </a:cubicBezTo>
                  <a:lnTo>
                    <a:pt x="32" y="0"/>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2" name="Freeform 14">
              <a:extLst>
                <a:ext uri="{FF2B5EF4-FFF2-40B4-BE49-F238E27FC236}">
                  <a16:creationId xmlns:a16="http://schemas.microsoft.com/office/drawing/2014/main" id="{DFA3314A-0A92-4B2A-9B1B-D390035723AD}"/>
                </a:ext>
              </a:extLst>
            </p:cNvPr>
            <p:cNvSpPr>
              <a:spLocks/>
            </p:cNvSpPr>
            <p:nvPr/>
          </p:nvSpPr>
          <p:spPr bwMode="auto">
            <a:xfrm>
              <a:off x="2175404" y="7289270"/>
              <a:ext cx="996950" cy="101600"/>
            </a:xfrm>
            <a:custGeom>
              <a:avLst/>
              <a:gdLst>
                <a:gd name="T0" fmla="*/ 0 w 185"/>
                <a:gd name="T1" fmla="*/ 0 h 19"/>
                <a:gd name="T2" fmla="*/ 29 w 185"/>
                <a:gd name="T3" fmla="*/ 19 h 19"/>
                <a:gd name="T4" fmla="*/ 177 w 185"/>
                <a:gd name="T5" fmla="*/ 19 h 19"/>
                <a:gd name="T6" fmla="*/ 185 w 185"/>
                <a:gd name="T7" fmla="*/ 11 h 19"/>
                <a:gd name="T8" fmla="*/ 185 w 185"/>
                <a:gd name="T9" fmla="*/ 0 h 19"/>
                <a:gd name="T10" fmla="*/ 0 w 185"/>
                <a:gd name="T11" fmla="*/ 0 h 19"/>
              </a:gdLst>
              <a:ahLst/>
              <a:cxnLst>
                <a:cxn ang="0">
                  <a:pos x="T0" y="T1"/>
                </a:cxn>
                <a:cxn ang="0">
                  <a:pos x="T2" y="T3"/>
                </a:cxn>
                <a:cxn ang="0">
                  <a:pos x="T4" y="T5"/>
                </a:cxn>
                <a:cxn ang="0">
                  <a:pos x="T6" y="T7"/>
                </a:cxn>
                <a:cxn ang="0">
                  <a:pos x="T8" y="T9"/>
                </a:cxn>
                <a:cxn ang="0">
                  <a:pos x="T10" y="T11"/>
                </a:cxn>
              </a:cxnLst>
              <a:rect l="0" t="0" r="r" b="b"/>
              <a:pathLst>
                <a:path w="185" h="19">
                  <a:moveTo>
                    <a:pt x="0" y="0"/>
                  </a:moveTo>
                  <a:cubicBezTo>
                    <a:pt x="5" y="11"/>
                    <a:pt x="16" y="19"/>
                    <a:pt x="29" y="19"/>
                  </a:cubicBezTo>
                  <a:cubicBezTo>
                    <a:pt x="177" y="19"/>
                    <a:pt x="177" y="19"/>
                    <a:pt x="177" y="19"/>
                  </a:cubicBezTo>
                  <a:cubicBezTo>
                    <a:pt x="182" y="19"/>
                    <a:pt x="185" y="15"/>
                    <a:pt x="185" y="11"/>
                  </a:cubicBezTo>
                  <a:cubicBezTo>
                    <a:pt x="185" y="0"/>
                    <a:pt x="185" y="0"/>
                    <a:pt x="185" y="0"/>
                  </a:cubicBezTo>
                  <a:lnTo>
                    <a:pt x="0" y="0"/>
                  </a:lnTo>
                  <a:close/>
                </a:path>
              </a:pathLst>
            </a:custGeom>
            <a:solidFill>
              <a:schemeClr val="tx1">
                <a:lumMod val="50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3" name="Freeform 35">
              <a:extLst>
                <a:ext uri="{FF2B5EF4-FFF2-40B4-BE49-F238E27FC236}">
                  <a16:creationId xmlns:a16="http://schemas.microsoft.com/office/drawing/2014/main" id="{008F64F4-AA53-4B67-84A0-57ACB701ECB2}"/>
                </a:ext>
              </a:extLst>
            </p:cNvPr>
            <p:cNvSpPr>
              <a:spLocks/>
            </p:cNvSpPr>
            <p:nvPr/>
          </p:nvSpPr>
          <p:spPr bwMode="auto">
            <a:xfrm>
              <a:off x="2445279" y="3980920"/>
              <a:ext cx="727075" cy="1463675"/>
            </a:xfrm>
            <a:custGeom>
              <a:avLst/>
              <a:gdLst>
                <a:gd name="T0" fmla="*/ 135 w 135"/>
                <a:gd name="T1" fmla="*/ 9 h 274"/>
                <a:gd name="T2" fmla="*/ 126 w 135"/>
                <a:gd name="T3" fmla="*/ 0 h 274"/>
                <a:gd name="T4" fmla="*/ 58 w 135"/>
                <a:gd name="T5" fmla="*/ 0 h 274"/>
                <a:gd name="T6" fmla="*/ 47 w 135"/>
                <a:gd name="T7" fmla="*/ 9 h 274"/>
                <a:gd name="T8" fmla="*/ 1 w 135"/>
                <a:gd name="T9" fmla="*/ 265 h 274"/>
                <a:gd name="T10" fmla="*/ 9 w 135"/>
                <a:gd name="T11" fmla="*/ 274 h 274"/>
                <a:gd name="T12" fmla="*/ 126 w 135"/>
                <a:gd name="T13" fmla="*/ 274 h 274"/>
                <a:gd name="T14" fmla="*/ 135 w 135"/>
                <a:gd name="T15" fmla="*/ 265 h 274"/>
                <a:gd name="T16" fmla="*/ 135 w 135"/>
                <a:gd name="T17" fmla="*/ 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274">
                  <a:moveTo>
                    <a:pt x="135" y="9"/>
                  </a:moveTo>
                  <a:cubicBezTo>
                    <a:pt x="135" y="4"/>
                    <a:pt x="131" y="0"/>
                    <a:pt x="126" y="0"/>
                  </a:cubicBezTo>
                  <a:cubicBezTo>
                    <a:pt x="58" y="0"/>
                    <a:pt x="58" y="0"/>
                    <a:pt x="58" y="0"/>
                  </a:cubicBezTo>
                  <a:cubicBezTo>
                    <a:pt x="53" y="0"/>
                    <a:pt x="48" y="4"/>
                    <a:pt x="47" y="9"/>
                  </a:cubicBezTo>
                  <a:cubicBezTo>
                    <a:pt x="1" y="265"/>
                    <a:pt x="1" y="265"/>
                    <a:pt x="1" y="265"/>
                  </a:cubicBezTo>
                  <a:cubicBezTo>
                    <a:pt x="0" y="270"/>
                    <a:pt x="3" y="274"/>
                    <a:pt x="9" y="274"/>
                  </a:cubicBezTo>
                  <a:cubicBezTo>
                    <a:pt x="126" y="274"/>
                    <a:pt x="126" y="274"/>
                    <a:pt x="126" y="274"/>
                  </a:cubicBezTo>
                  <a:cubicBezTo>
                    <a:pt x="131" y="274"/>
                    <a:pt x="135" y="270"/>
                    <a:pt x="135" y="265"/>
                  </a:cubicBezTo>
                  <a:lnTo>
                    <a:pt x="135" y="9"/>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4" name="Oval 183">
              <a:extLst>
                <a:ext uri="{FF2B5EF4-FFF2-40B4-BE49-F238E27FC236}">
                  <a16:creationId xmlns:a16="http://schemas.microsoft.com/office/drawing/2014/main" id="{7D0CB9D9-E3D6-4B47-AD8A-0CBB7414B24E}"/>
                </a:ext>
              </a:extLst>
            </p:cNvPr>
            <p:cNvSpPr>
              <a:spLocks noChangeArrowheads="1"/>
            </p:cNvSpPr>
            <p:nvPr/>
          </p:nvSpPr>
          <p:spPr bwMode="auto">
            <a:xfrm>
              <a:off x="2719916" y="5060420"/>
              <a:ext cx="247650" cy="246063"/>
            </a:xfrm>
            <a:prstGeom prst="ellipse">
              <a:avLst/>
            </a:pr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5" name="Freeform 43">
              <a:extLst>
                <a:ext uri="{FF2B5EF4-FFF2-40B4-BE49-F238E27FC236}">
                  <a16:creationId xmlns:a16="http://schemas.microsoft.com/office/drawing/2014/main" id="{1529C84D-21C9-4998-9F89-AC879C7CAA9C}"/>
                </a:ext>
              </a:extLst>
            </p:cNvPr>
            <p:cNvSpPr>
              <a:spLocks/>
            </p:cNvSpPr>
            <p:nvPr/>
          </p:nvSpPr>
          <p:spPr bwMode="auto">
            <a:xfrm>
              <a:off x="2440516" y="5444595"/>
              <a:ext cx="731838" cy="236538"/>
            </a:xfrm>
            <a:custGeom>
              <a:avLst/>
              <a:gdLst>
                <a:gd name="T0" fmla="*/ 0 w 136"/>
                <a:gd name="T1" fmla="*/ 34 h 44"/>
                <a:gd name="T2" fmla="*/ 10 w 136"/>
                <a:gd name="T3" fmla="*/ 44 h 44"/>
                <a:gd name="T4" fmla="*/ 127 w 136"/>
                <a:gd name="T5" fmla="*/ 44 h 44"/>
                <a:gd name="T6" fmla="*/ 136 w 136"/>
                <a:gd name="T7" fmla="*/ 34 h 44"/>
                <a:gd name="T8" fmla="*/ 136 w 136"/>
                <a:gd name="T9" fmla="*/ 10 h 44"/>
                <a:gd name="T10" fmla="*/ 127 w 136"/>
                <a:gd name="T11" fmla="*/ 0 h 44"/>
                <a:gd name="T12" fmla="*/ 10 w 136"/>
                <a:gd name="T13" fmla="*/ 0 h 44"/>
                <a:gd name="T14" fmla="*/ 0 w 136"/>
                <a:gd name="T15" fmla="*/ 10 h 44"/>
                <a:gd name="T16" fmla="*/ 0 w 13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44">
                  <a:moveTo>
                    <a:pt x="0" y="34"/>
                  </a:moveTo>
                  <a:cubicBezTo>
                    <a:pt x="0" y="40"/>
                    <a:pt x="4" y="44"/>
                    <a:pt x="10" y="44"/>
                  </a:cubicBezTo>
                  <a:cubicBezTo>
                    <a:pt x="127" y="44"/>
                    <a:pt x="127" y="44"/>
                    <a:pt x="127" y="44"/>
                  </a:cubicBezTo>
                  <a:cubicBezTo>
                    <a:pt x="132" y="44"/>
                    <a:pt x="136" y="40"/>
                    <a:pt x="136" y="34"/>
                  </a:cubicBezTo>
                  <a:cubicBezTo>
                    <a:pt x="136" y="10"/>
                    <a:pt x="136" y="10"/>
                    <a:pt x="136" y="10"/>
                  </a:cubicBezTo>
                  <a:cubicBezTo>
                    <a:pt x="136" y="5"/>
                    <a:pt x="132" y="0"/>
                    <a:pt x="127" y="0"/>
                  </a:cubicBezTo>
                  <a:cubicBezTo>
                    <a:pt x="10" y="0"/>
                    <a:pt x="10" y="0"/>
                    <a:pt x="10" y="0"/>
                  </a:cubicBezTo>
                  <a:cubicBezTo>
                    <a:pt x="4" y="0"/>
                    <a:pt x="0" y="5"/>
                    <a:pt x="0" y="10"/>
                  </a:cubicBezTo>
                  <a:lnTo>
                    <a:pt x="0" y="34"/>
                  </a:lnTo>
                  <a:close/>
                </a:path>
              </a:pathLst>
            </a:custGeom>
            <a:solidFill>
              <a:schemeClr val="bg2"/>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6" name="Freeform 45">
              <a:extLst>
                <a:ext uri="{FF2B5EF4-FFF2-40B4-BE49-F238E27FC236}">
                  <a16:creationId xmlns:a16="http://schemas.microsoft.com/office/drawing/2014/main" id="{7B6A2958-EE6E-4A26-8C0F-F6A82D1C1AD9}"/>
                </a:ext>
              </a:extLst>
            </p:cNvPr>
            <p:cNvSpPr>
              <a:spLocks/>
            </p:cNvSpPr>
            <p:nvPr/>
          </p:nvSpPr>
          <p:spPr bwMode="auto">
            <a:xfrm>
              <a:off x="2440516" y="5681133"/>
              <a:ext cx="731838" cy="1063625"/>
            </a:xfrm>
            <a:custGeom>
              <a:avLst/>
              <a:gdLst>
                <a:gd name="T0" fmla="*/ 136 w 136"/>
                <a:gd name="T1" fmla="*/ 190 h 199"/>
                <a:gd name="T2" fmla="*/ 127 w 136"/>
                <a:gd name="T3" fmla="*/ 199 h 199"/>
                <a:gd name="T4" fmla="*/ 10 w 136"/>
                <a:gd name="T5" fmla="*/ 199 h 199"/>
                <a:gd name="T6" fmla="*/ 0 w 136"/>
                <a:gd name="T7" fmla="*/ 190 h 199"/>
                <a:gd name="T8" fmla="*/ 0 w 136"/>
                <a:gd name="T9" fmla="*/ 9 h 199"/>
                <a:gd name="T10" fmla="*/ 10 w 136"/>
                <a:gd name="T11" fmla="*/ 0 h 199"/>
                <a:gd name="T12" fmla="*/ 127 w 136"/>
                <a:gd name="T13" fmla="*/ 0 h 199"/>
                <a:gd name="T14" fmla="*/ 136 w 136"/>
                <a:gd name="T15" fmla="*/ 9 h 199"/>
                <a:gd name="T16" fmla="*/ 136 w 136"/>
                <a:gd name="T17" fmla="*/ 1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99">
                  <a:moveTo>
                    <a:pt x="136" y="190"/>
                  </a:moveTo>
                  <a:cubicBezTo>
                    <a:pt x="136" y="195"/>
                    <a:pt x="132" y="199"/>
                    <a:pt x="127" y="199"/>
                  </a:cubicBezTo>
                  <a:cubicBezTo>
                    <a:pt x="10" y="199"/>
                    <a:pt x="10" y="199"/>
                    <a:pt x="10" y="199"/>
                  </a:cubicBezTo>
                  <a:cubicBezTo>
                    <a:pt x="4" y="199"/>
                    <a:pt x="0" y="195"/>
                    <a:pt x="0" y="190"/>
                  </a:cubicBezTo>
                  <a:cubicBezTo>
                    <a:pt x="0" y="9"/>
                    <a:pt x="0" y="9"/>
                    <a:pt x="0" y="9"/>
                  </a:cubicBezTo>
                  <a:cubicBezTo>
                    <a:pt x="0" y="4"/>
                    <a:pt x="4" y="0"/>
                    <a:pt x="10" y="0"/>
                  </a:cubicBezTo>
                  <a:cubicBezTo>
                    <a:pt x="127" y="0"/>
                    <a:pt x="127" y="0"/>
                    <a:pt x="127" y="0"/>
                  </a:cubicBezTo>
                  <a:cubicBezTo>
                    <a:pt x="132" y="0"/>
                    <a:pt x="136" y="4"/>
                    <a:pt x="136" y="9"/>
                  </a:cubicBezTo>
                  <a:lnTo>
                    <a:pt x="136" y="190"/>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7" name="Freeform 47">
              <a:extLst>
                <a:ext uri="{FF2B5EF4-FFF2-40B4-BE49-F238E27FC236}">
                  <a16:creationId xmlns:a16="http://schemas.microsoft.com/office/drawing/2014/main" id="{B76BC424-A788-4F29-957C-390DB1BA59F5}"/>
                </a:ext>
              </a:extLst>
            </p:cNvPr>
            <p:cNvSpPr>
              <a:spLocks/>
            </p:cNvSpPr>
            <p:nvPr/>
          </p:nvSpPr>
          <p:spPr bwMode="auto">
            <a:xfrm>
              <a:off x="2537354" y="6476470"/>
              <a:ext cx="544513" cy="171450"/>
            </a:xfrm>
            <a:custGeom>
              <a:avLst/>
              <a:gdLst>
                <a:gd name="T0" fmla="*/ 0 w 101"/>
                <a:gd name="T1" fmla="*/ 23 h 32"/>
                <a:gd name="T2" fmla="*/ 9 w 101"/>
                <a:gd name="T3" fmla="*/ 32 h 32"/>
                <a:gd name="T4" fmla="*/ 91 w 101"/>
                <a:gd name="T5" fmla="*/ 32 h 32"/>
                <a:gd name="T6" fmla="*/ 101 w 101"/>
                <a:gd name="T7" fmla="*/ 23 h 32"/>
                <a:gd name="T8" fmla="*/ 101 w 101"/>
                <a:gd name="T9" fmla="*/ 9 h 32"/>
                <a:gd name="T10" fmla="*/ 91 w 101"/>
                <a:gd name="T11" fmla="*/ 0 h 32"/>
                <a:gd name="T12" fmla="*/ 9 w 101"/>
                <a:gd name="T13" fmla="*/ 0 h 32"/>
                <a:gd name="T14" fmla="*/ 0 w 101"/>
                <a:gd name="T15" fmla="*/ 9 h 32"/>
                <a:gd name="T16" fmla="*/ 0 w 101"/>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32">
                  <a:moveTo>
                    <a:pt x="0" y="23"/>
                  </a:moveTo>
                  <a:cubicBezTo>
                    <a:pt x="0" y="28"/>
                    <a:pt x="4" y="32"/>
                    <a:pt x="9" y="32"/>
                  </a:cubicBezTo>
                  <a:cubicBezTo>
                    <a:pt x="91" y="32"/>
                    <a:pt x="91" y="32"/>
                    <a:pt x="91" y="32"/>
                  </a:cubicBezTo>
                  <a:cubicBezTo>
                    <a:pt x="97" y="32"/>
                    <a:pt x="101" y="28"/>
                    <a:pt x="101" y="23"/>
                  </a:cubicBezTo>
                  <a:cubicBezTo>
                    <a:pt x="101" y="9"/>
                    <a:pt x="101" y="9"/>
                    <a:pt x="101" y="9"/>
                  </a:cubicBezTo>
                  <a:cubicBezTo>
                    <a:pt x="101" y="4"/>
                    <a:pt x="97" y="0"/>
                    <a:pt x="91" y="0"/>
                  </a:cubicBezTo>
                  <a:cubicBezTo>
                    <a:pt x="9" y="0"/>
                    <a:pt x="9" y="0"/>
                    <a:pt x="9" y="0"/>
                  </a:cubicBezTo>
                  <a:cubicBezTo>
                    <a:pt x="4" y="0"/>
                    <a:pt x="0" y="4"/>
                    <a:pt x="0" y="9"/>
                  </a:cubicBezTo>
                  <a:lnTo>
                    <a:pt x="0" y="23"/>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8" name="Freeform 66">
              <a:extLst>
                <a:ext uri="{FF2B5EF4-FFF2-40B4-BE49-F238E27FC236}">
                  <a16:creationId xmlns:a16="http://schemas.microsoft.com/office/drawing/2014/main" id="{BFDADAB5-2941-47DD-9EE8-C24AE65A32BF}"/>
                </a:ext>
              </a:extLst>
            </p:cNvPr>
            <p:cNvSpPr>
              <a:spLocks/>
            </p:cNvSpPr>
            <p:nvPr/>
          </p:nvSpPr>
          <p:spPr bwMode="auto">
            <a:xfrm>
              <a:off x="2440516" y="6749520"/>
              <a:ext cx="731838" cy="234950"/>
            </a:xfrm>
            <a:custGeom>
              <a:avLst/>
              <a:gdLst>
                <a:gd name="T0" fmla="*/ 0 w 136"/>
                <a:gd name="T1" fmla="*/ 34 h 44"/>
                <a:gd name="T2" fmla="*/ 10 w 136"/>
                <a:gd name="T3" fmla="*/ 44 h 44"/>
                <a:gd name="T4" fmla="*/ 127 w 136"/>
                <a:gd name="T5" fmla="*/ 44 h 44"/>
                <a:gd name="T6" fmla="*/ 136 w 136"/>
                <a:gd name="T7" fmla="*/ 34 h 44"/>
                <a:gd name="T8" fmla="*/ 136 w 136"/>
                <a:gd name="T9" fmla="*/ 10 h 44"/>
                <a:gd name="T10" fmla="*/ 127 w 136"/>
                <a:gd name="T11" fmla="*/ 0 h 44"/>
                <a:gd name="T12" fmla="*/ 10 w 136"/>
                <a:gd name="T13" fmla="*/ 0 h 44"/>
                <a:gd name="T14" fmla="*/ 0 w 136"/>
                <a:gd name="T15" fmla="*/ 10 h 44"/>
                <a:gd name="T16" fmla="*/ 0 w 13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44">
                  <a:moveTo>
                    <a:pt x="0" y="34"/>
                  </a:moveTo>
                  <a:cubicBezTo>
                    <a:pt x="0" y="39"/>
                    <a:pt x="4" y="44"/>
                    <a:pt x="10" y="44"/>
                  </a:cubicBezTo>
                  <a:cubicBezTo>
                    <a:pt x="127" y="44"/>
                    <a:pt x="127" y="44"/>
                    <a:pt x="127" y="44"/>
                  </a:cubicBezTo>
                  <a:cubicBezTo>
                    <a:pt x="132" y="44"/>
                    <a:pt x="136" y="39"/>
                    <a:pt x="136" y="34"/>
                  </a:cubicBezTo>
                  <a:cubicBezTo>
                    <a:pt x="136" y="10"/>
                    <a:pt x="136" y="10"/>
                    <a:pt x="136" y="10"/>
                  </a:cubicBezTo>
                  <a:cubicBezTo>
                    <a:pt x="136" y="4"/>
                    <a:pt x="132" y="0"/>
                    <a:pt x="127" y="0"/>
                  </a:cubicBezTo>
                  <a:cubicBezTo>
                    <a:pt x="10" y="0"/>
                    <a:pt x="10" y="0"/>
                    <a:pt x="10" y="0"/>
                  </a:cubicBezTo>
                  <a:cubicBezTo>
                    <a:pt x="4" y="0"/>
                    <a:pt x="0" y="4"/>
                    <a:pt x="0" y="10"/>
                  </a:cubicBezTo>
                  <a:lnTo>
                    <a:pt x="0" y="34"/>
                  </a:lnTo>
                  <a:close/>
                </a:path>
              </a:pathLst>
            </a:custGeom>
            <a:solidFill>
              <a:schemeClr val="bg2"/>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9" name="Freeform 68">
              <a:extLst>
                <a:ext uri="{FF2B5EF4-FFF2-40B4-BE49-F238E27FC236}">
                  <a16:creationId xmlns:a16="http://schemas.microsoft.com/office/drawing/2014/main" id="{46DC4DB2-FE12-4199-989D-B2DC74E76AFA}"/>
                </a:ext>
              </a:extLst>
            </p:cNvPr>
            <p:cNvSpPr>
              <a:spLocks/>
            </p:cNvSpPr>
            <p:nvPr/>
          </p:nvSpPr>
          <p:spPr bwMode="auto">
            <a:xfrm>
              <a:off x="2704041" y="7006695"/>
              <a:ext cx="468313" cy="384175"/>
            </a:xfrm>
            <a:custGeom>
              <a:avLst/>
              <a:gdLst>
                <a:gd name="T0" fmla="*/ 33 w 87"/>
                <a:gd name="T1" fmla="*/ 72 h 72"/>
                <a:gd name="T2" fmla="*/ 79 w 87"/>
                <a:gd name="T3" fmla="*/ 72 h 72"/>
                <a:gd name="T4" fmla="*/ 87 w 87"/>
                <a:gd name="T5" fmla="*/ 64 h 72"/>
                <a:gd name="T6" fmla="*/ 87 w 87"/>
                <a:gd name="T7" fmla="*/ 8 h 72"/>
                <a:gd name="T8" fmla="*/ 79 w 87"/>
                <a:gd name="T9" fmla="*/ 0 h 72"/>
                <a:gd name="T10" fmla="*/ 33 w 87"/>
                <a:gd name="T11" fmla="*/ 0 h 72"/>
                <a:gd name="T12" fmla="*/ 0 w 87"/>
                <a:gd name="T13" fmla="*/ 33 h 72"/>
                <a:gd name="T14" fmla="*/ 0 w 87"/>
                <a:gd name="T15" fmla="*/ 39 h 72"/>
                <a:gd name="T16" fmla="*/ 33 w 87"/>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2">
                  <a:moveTo>
                    <a:pt x="33" y="72"/>
                  </a:moveTo>
                  <a:cubicBezTo>
                    <a:pt x="79" y="72"/>
                    <a:pt x="79" y="72"/>
                    <a:pt x="79" y="72"/>
                  </a:cubicBezTo>
                  <a:cubicBezTo>
                    <a:pt x="84" y="72"/>
                    <a:pt x="87" y="68"/>
                    <a:pt x="87" y="64"/>
                  </a:cubicBezTo>
                  <a:cubicBezTo>
                    <a:pt x="87" y="8"/>
                    <a:pt x="87" y="8"/>
                    <a:pt x="87" y="8"/>
                  </a:cubicBezTo>
                  <a:cubicBezTo>
                    <a:pt x="87" y="3"/>
                    <a:pt x="84" y="0"/>
                    <a:pt x="79" y="0"/>
                  </a:cubicBezTo>
                  <a:cubicBezTo>
                    <a:pt x="33" y="0"/>
                    <a:pt x="33" y="0"/>
                    <a:pt x="33" y="0"/>
                  </a:cubicBezTo>
                  <a:cubicBezTo>
                    <a:pt x="15" y="0"/>
                    <a:pt x="0" y="14"/>
                    <a:pt x="0" y="33"/>
                  </a:cubicBezTo>
                  <a:cubicBezTo>
                    <a:pt x="0" y="39"/>
                    <a:pt x="0" y="39"/>
                    <a:pt x="0" y="39"/>
                  </a:cubicBezTo>
                  <a:cubicBezTo>
                    <a:pt x="0" y="57"/>
                    <a:pt x="15" y="72"/>
                    <a:pt x="33" y="72"/>
                  </a:cubicBezTo>
                  <a:close/>
                </a:path>
              </a:pathLst>
            </a:custGeom>
            <a:solidFill>
              <a:schemeClr val="bg2"/>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0" name="Freeform 69">
              <a:extLst>
                <a:ext uri="{FF2B5EF4-FFF2-40B4-BE49-F238E27FC236}">
                  <a16:creationId xmlns:a16="http://schemas.microsoft.com/office/drawing/2014/main" id="{CA3B77E8-91C4-4B7D-8E79-16F5A129B46C}"/>
                </a:ext>
              </a:extLst>
            </p:cNvPr>
            <p:cNvSpPr>
              <a:spLocks/>
            </p:cNvSpPr>
            <p:nvPr/>
          </p:nvSpPr>
          <p:spPr bwMode="auto">
            <a:xfrm>
              <a:off x="3054879" y="7171795"/>
              <a:ext cx="58738" cy="58738"/>
            </a:xfrm>
            <a:custGeom>
              <a:avLst/>
              <a:gdLst>
                <a:gd name="T0" fmla="*/ 8 w 11"/>
                <a:gd name="T1" fmla="*/ 0 h 11"/>
                <a:gd name="T2" fmla="*/ 5 w 11"/>
                <a:gd name="T3" fmla="*/ 0 h 11"/>
                <a:gd name="T4" fmla="*/ 5 w 11"/>
                <a:gd name="T5" fmla="*/ 0 h 11"/>
                <a:gd name="T6" fmla="*/ 0 w 11"/>
                <a:gd name="T7" fmla="*/ 6 h 11"/>
                <a:gd name="T8" fmla="*/ 0 w 11"/>
                <a:gd name="T9" fmla="*/ 8 h 11"/>
                <a:gd name="T10" fmla="*/ 5 w 11"/>
                <a:gd name="T11" fmla="*/ 11 h 11"/>
                <a:gd name="T12" fmla="*/ 5 w 11"/>
                <a:gd name="T13" fmla="*/ 11 h 11"/>
                <a:gd name="T14" fmla="*/ 8 w 11"/>
                <a:gd name="T15" fmla="*/ 11 h 11"/>
                <a:gd name="T16" fmla="*/ 10 w 11"/>
                <a:gd name="T17" fmla="*/ 8 h 11"/>
                <a:gd name="T18" fmla="*/ 11 w 11"/>
                <a:gd name="T19" fmla="*/ 6 h 11"/>
                <a:gd name="T20" fmla="*/ 8 w 11"/>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8" y="0"/>
                  </a:moveTo>
                  <a:cubicBezTo>
                    <a:pt x="5" y="0"/>
                    <a:pt x="5" y="0"/>
                    <a:pt x="5" y="0"/>
                  </a:cubicBezTo>
                  <a:cubicBezTo>
                    <a:pt x="5" y="0"/>
                    <a:pt x="5" y="0"/>
                    <a:pt x="5" y="0"/>
                  </a:cubicBezTo>
                  <a:cubicBezTo>
                    <a:pt x="2" y="0"/>
                    <a:pt x="0" y="2"/>
                    <a:pt x="0" y="6"/>
                  </a:cubicBezTo>
                  <a:cubicBezTo>
                    <a:pt x="0" y="6"/>
                    <a:pt x="0" y="7"/>
                    <a:pt x="0" y="8"/>
                  </a:cubicBezTo>
                  <a:cubicBezTo>
                    <a:pt x="1" y="10"/>
                    <a:pt x="3" y="11"/>
                    <a:pt x="5" y="11"/>
                  </a:cubicBezTo>
                  <a:cubicBezTo>
                    <a:pt x="5" y="11"/>
                    <a:pt x="5" y="11"/>
                    <a:pt x="5" y="11"/>
                  </a:cubicBezTo>
                  <a:cubicBezTo>
                    <a:pt x="8" y="11"/>
                    <a:pt x="8" y="11"/>
                    <a:pt x="8" y="11"/>
                  </a:cubicBezTo>
                  <a:cubicBezTo>
                    <a:pt x="8" y="11"/>
                    <a:pt x="10" y="9"/>
                    <a:pt x="10" y="8"/>
                  </a:cubicBezTo>
                  <a:cubicBezTo>
                    <a:pt x="11" y="7"/>
                    <a:pt x="11" y="6"/>
                    <a:pt x="11" y="6"/>
                  </a:cubicBezTo>
                  <a:cubicBezTo>
                    <a:pt x="11" y="3"/>
                    <a:pt x="8" y="0"/>
                    <a:pt x="8" y="0"/>
                  </a:cubicBezTo>
                  <a:close/>
                </a:path>
              </a:pathLst>
            </a:custGeom>
            <a:solidFill>
              <a:schemeClr val="bg1"/>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1" name="Freeform 70">
              <a:extLst>
                <a:ext uri="{FF2B5EF4-FFF2-40B4-BE49-F238E27FC236}">
                  <a16:creationId xmlns:a16="http://schemas.microsoft.com/office/drawing/2014/main" id="{35E60839-1FC7-40A9-9CC1-5BE716376AD6}"/>
                </a:ext>
              </a:extLst>
            </p:cNvPr>
            <p:cNvSpPr>
              <a:spLocks/>
            </p:cNvSpPr>
            <p:nvPr/>
          </p:nvSpPr>
          <p:spPr bwMode="auto">
            <a:xfrm>
              <a:off x="3054879" y="7214658"/>
              <a:ext cx="53975" cy="15875"/>
            </a:xfrm>
            <a:custGeom>
              <a:avLst/>
              <a:gdLst>
                <a:gd name="T0" fmla="*/ 0 w 10"/>
                <a:gd name="T1" fmla="*/ 0 h 3"/>
                <a:gd name="T2" fmla="*/ 5 w 10"/>
                <a:gd name="T3" fmla="*/ 3 h 3"/>
                <a:gd name="T4" fmla="*/ 5 w 10"/>
                <a:gd name="T5" fmla="*/ 3 h 3"/>
                <a:gd name="T6" fmla="*/ 8 w 10"/>
                <a:gd name="T7" fmla="*/ 3 h 3"/>
                <a:gd name="T8" fmla="*/ 10 w 10"/>
                <a:gd name="T9" fmla="*/ 0 h 3"/>
                <a:gd name="T10" fmla="*/ 0 w 10"/>
                <a:gd name="T11" fmla="*/ 0 h 3"/>
              </a:gdLst>
              <a:ahLst/>
              <a:cxnLst>
                <a:cxn ang="0">
                  <a:pos x="T0" y="T1"/>
                </a:cxn>
                <a:cxn ang="0">
                  <a:pos x="T2" y="T3"/>
                </a:cxn>
                <a:cxn ang="0">
                  <a:pos x="T4" y="T5"/>
                </a:cxn>
                <a:cxn ang="0">
                  <a:pos x="T6" y="T7"/>
                </a:cxn>
                <a:cxn ang="0">
                  <a:pos x="T8" y="T9"/>
                </a:cxn>
                <a:cxn ang="0">
                  <a:pos x="T10" y="T11"/>
                </a:cxn>
              </a:cxnLst>
              <a:rect l="0" t="0" r="r" b="b"/>
              <a:pathLst>
                <a:path w="10" h="3">
                  <a:moveTo>
                    <a:pt x="0" y="0"/>
                  </a:moveTo>
                  <a:cubicBezTo>
                    <a:pt x="1" y="2"/>
                    <a:pt x="3" y="3"/>
                    <a:pt x="5" y="3"/>
                  </a:cubicBezTo>
                  <a:cubicBezTo>
                    <a:pt x="5" y="3"/>
                    <a:pt x="5" y="3"/>
                    <a:pt x="5" y="3"/>
                  </a:cubicBezTo>
                  <a:cubicBezTo>
                    <a:pt x="8" y="3"/>
                    <a:pt x="8" y="3"/>
                    <a:pt x="8" y="3"/>
                  </a:cubicBezTo>
                  <a:cubicBezTo>
                    <a:pt x="8" y="3"/>
                    <a:pt x="10" y="1"/>
                    <a:pt x="10" y="0"/>
                  </a:cubicBezTo>
                  <a:lnTo>
                    <a:pt x="0" y="0"/>
                  </a:lnTo>
                  <a:close/>
                </a:path>
              </a:pathLst>
            </a:custGeom>
            <a:solidFill>
              <a:schemeClr val="bg1">
                <a:lumMod val="7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2" name="Oval 191">
              <a:extLst>
                <a:ext uri="{FF2B5EF4-FFF2-40B4-BE49-F238E27FC236}">
                  <a16:creationId xmlns:a16="http://schemas.microsoft.com/office/drawing/2014/main" id="{669A8CC1-6CFC-4BA9-825C-A0BBD32E2135}"/>
                </a:ext>
              </a:extLst>
            </p:cNvPr>
            <p:cNvSpPr>
              <a:spLocks noChangeArrowheads="1"/>
            </p:cNvSpPr>
            <p:nvPr/>
          </p:nvSpPr>
          <p:spPr bwMode="auto">
            <a:xfrm>
              <a:off x="3081866" y="7167033"/>
              <a:ext cx="69850" cy="69850"/>
            </a:xfrm>
            <a:prstGeom prst="ellipse">
              <a:avLst/>
            </a:prstGeom>
            <a:solidFill>
              <a:srgbClr val="6E72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3" name="Oval 192">
              <a:extLst>
                <a:ext uri="{FF2B5EF4-FFF2-40B4-BE49-F238E27FC236}">
                  <a16:creationId xmlns:a16="http://schemas.microsoft.com/office/drawing/2014/main" id="{53FFE13C-DB0C-4C0D-9B5D-567510595956}"/>
                </a:ext>
              </a:extLst>
            </p:cNvPr>
            <p:cNvSpPr>
              <a:spLocks noChangeArrowheads="1"/>
            </p:cNvSpPr>
            <p:nvPr/>
          </p:nvSpPr>
          <p:spPr bwMode="auto">
            <a:xfrm>
              <a:off x="3081866" y="7167033"/>
              <a:ext cx="69850" cy="69850"/>
            </a:xfrm>
            <a:prstGeom prst="ellipse">
              <a:avLst/>
            </a:prstGeom>
            <a:solidFill>
              <a:schemeClr val="tx1">
                <a:lumMod val="8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4" name="Oval 193">
              <a:extLst>
                <a:ext uri="{FF2B5EF4-FFF2-40B4-BE49-F238E27FC236}">
                  <a16:creationId xmlns:a16="http://schemas.microsoft.com/office/drawing/2014/main" id="{F6F24737-0EDB-4755-91CE-4611FDCC231C}"/>
                </a:ext>
              </a:extLst>
            </p:cNvPr>
            <p:cNvSpPr>
              <a:spLocks noChangeArrowheads="1"/>
            </p:cNvSpPr>
            <p:nvPr/>
          </p:nvSpPr>
          <p:spPr bwMode="auto">
            <a:xfrm>
              <a:off x="3097741" y="7178145"/>
              <a:ext cx="42863" cy="47625"/>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5" name="Oval 194">
              <a:extLst>
                <a:ext uri="{FF2B5EF4-FFF2-40B4-BE49-F238E27FC236}">
                  <a16:creationId xmlns:a16="http://schemas.microsoft.com/office/drawing/2014/main" id="{700858DC-CAEF-4E8D-97ED-496529F569FB}"/>
                </a:ext>
              </a:extLst>
            </p:cNvPr>
            <p:cNvSpPr>
              <a:spLocks noChangeArrowheads="1"/>
            </p:cNvSpPr>
            <p:nvPr/>
          </p:nvSpPr>
          <p:spPr bwMode="auto">
            <a:xfrm>
              <a:off x="3097741" y="7178145"/>
              <a:ext cx="42863" cy="47625"/>
            </a:xfrm>
            <a:prstGeom prst="ellipse">
              <a:avLst/>
            </a:pr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6" name="Oval 195">
              <a:extLst>
                <a:ext uri="{FF2B5EF4-FFF2-40B4-BE49-F238E27FC236}">
                  <a16:creationId xmlns:a16="http://schemas.microsoft.com/office/drawing/2014/main" id="{585A9D65-7D5F-47CA-9DC7-03D9F735601F}"/>
                </a:ext>
              </a:extLst>
            </p:cNvPr>
            <p:cNvSpPr>
              <a:spLocks noChangeArrowheads="1"/>
            </p:cNvSpPr>
            <p:nvPr/>
          </p:nvSpPr>
          <p:spPr bwMode="auto">
            <a:xfrm>
              <a:off x="2523701" y="5540005"/>
              <a:ext cx="46014" cy="45719"/>
            </a:xfrm>
            <a:prstGeom prst="ellipse">
              <a:avLst/>
            </a:prstGeom>
            <a:solidFill>
              <a:schemeClr val="bg1">
                <a:lumMod val="7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97" name="Oval 196">
              <a:extLst>
                <a:ext uri="{FF2B5EF4-FFF2-40B4-BE49-F238E27FC236}">
                  <a16:creationId xmlns:a16="http://schemas.microsoft.com/office/drawing/2014/main" id="{49787C3E-29FA-4CB7-90F2-D91F327324E5}"/>
                </a:ext>
              </a:extLst>
            </p:cNvPr>
            <p:cNvSpPr>
              <a:spLocks noChangeArrowheads="1"/>
            </p:cNvSpPr>
            <p:nvPr/>
          </p:nvSpPr>
          <p:spPr bwMode="auto">
            <a:xfrm>
              <a:off x="3004714" y="5540005"/>
              <a:ext cx="46014" cy="45719"/>
            </a:xfrm>
            <a:prstGeom prst="ellipse">
              <a:avLst/>
            </a:prstGeom>
            <a:solidFill>
              <a:schemeClr val="bg1">
                <a:lumMod val="7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42" name="Group 41">
            <a:extLst>
              <a:ext uri="{FF2B5EF4-FFF2-40B4-BE49-F238E27FC236}">
                <a16:creationId xmlns:a16="http://schemas.microsoft.com/office/drawing/2014/main" id="{92785D09-E26E-4DD5-83D2-EA5E662C2165}"/>
              </a:ext>
            </a:extLst>
          </p:cNvPr>
          <p:cNvGrpSpPr/>
          <p:nvPr/>
        </p:nvGrpSpPr>
        <p:grpSpPr>
          <a:xfrm flipH="1">
            <a:off x="9077884" y="4394598"/>
            <a:ext cx="644509" cy="2169915"/>
            <a:chOff x="2159529" y="3980920"/>
            <a:chExt cx="1012825" cy="3409950"/>
          </a:xfrm>
        </p:grpSpPr>
        <p:sp>
          <p:nvSpPr>
            <p:cNvPr id="164" name="Freeform 13">
              <a:extLst>
                <a:ext uri="{FF2B5EF4-FFF2-40B4-BE49-F238E27FC236}">
                  <a16:creationId xmlns:a16="http://schemas.microsoft.com/office/drawing/2014/main" id="{2DB7C77A-6F06-4A62-B28C-5891667B2B11}"/>
                </a:ext>
              </a:extLst>
            </p:cNvPr>
            <p:cNvSpPr>
              <a:spLocks/>
            </p:cNvSpPr>
            <p:nvPr/>
          </p:nvSpPr>
          <p:spPr bwMode="auto">
            <a:xfrm>
              <a:off x="2159529" y="7006695"/>
              <a:ext cx="1012825" cy="384175"/>
            </a:xfrm>
            <a:custGeom>
              <a:avLst/>
              <a:gdLst>
                <a:gd name="T0" fmla="*/ 32 w 188"/>
                <a:gd name="T1" fmla="*/ 0 h 72"/>
                <a:gd name="T2" fmla="*/ 0 w 188"/>
                <a:gd name="T3" fmla="*/ 33 h 72"/>
                <a:gd name="T4" fmla="*/ 0 w 188"/>
                <a:gd name="T5" fmla="*/ 39 h 72"/>
                <a:gd name="T6" fmla="*/ 3 w 188"/>
                <a:gd name="T7" fmla="*/ 53 h 72"/>
                <a:gd name="T8" fmla="*/ 32 w 188"/>
                <a:gd name="T9" fmla="*/ 72 h 72"/>
                <a:gd name="T10" fmla="*/ 180 w 188"/>
                <a:gd name="T11" fmla="*/ 72 h 72"/>
                <a:gd name="T12" fmla="*/ 188 w 188"/>
                <a:gd name="T13" fmla="*/ 64 h 72"/>
                <a:gd name="T14" fmla="*/ 188 w 188"/>
                <a:gd name="T15" fmla="*/ 53 h 72"/>
                <a:gd name="T16" fmla="*/ 188 w 188"/>
                <a:gd name="T17" fmla="*/ 8 h 72"/>
                <a:gd name="T18" fmla="*/ 180 w 188"/>
                <a:gd name="T19" fmla="*/ 0 h 72"/>
                <a:gd name="T20" fmla="*/ 32 w 188"/>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72">
                  <a:moveTo>
                    <a:pt x="32" y="0"/>
                  </a:moveTo>
                  <a:cubicBezTo>
                    <a:pt x="14" y="0"/>
                    <a:pt x="0" y="14"/>
                    <a:pt x="0" y="33"/>
                  </a:cubicBezTo>
                  <a:cubicBezTo>
                    <a:pt x="0" y="39"/>
                    <a:pt x="0" y="39"/>
                    <a:pt x="0" y="39"/>
                  </a:cubicBezTo>
                  <a:cubicBezTo>
                    <a:pt x="0" y="44"/>
                    <a:pt x="1" y="48"/>
                    <a:pt x="3" y="53"/>
                  </a:cubicBezTo>
                  <a:cubicBezTo>
                    <a:pt x="8" y="64"/>
                    <a:pt x="19" y="72"/>
                    <a:pt x="32" y="72"/>
                  </a:cubicBezTo>
                  <a:cubicBezTo>
                    <a:pt x="180" y="72"/>
                    <a:pt x="180" y="72"/>
                    <a:pt x="180" y="72"/>
                  </a:cubicBezTo>
                  <a:cubicBezTo>
                    <a:pt x="185" y="72"/>
                    <a:pt x="188" y="68"/>
                    <a:pt x="188" y="64"/>
                  </a:cubicBezTo>
                  <a:cubicBezTo>
                    <a:pt x="188" y="53"/>
                    <a:pt x="188" y="53"/>
                    <a:pt x="188" y="53"/>
                  </a:cubicBezTo>
                  <a:cubicBezTo>
                    <a:pt x="188" y="8"/>
                    <a:pt x="188" y="8"/>
                    <a:pt x="188" y="8"/>
                  </a:cubicBezTo>
                  <a:cubicBezTo>
                    <a:pt x="188" y="3"/>
                    <a:pt x="185" y="0"/>
                    <a:pt x="180" y="0"/>
                  </a:cubicBezTo>
                  <a:lnTo>
                    <a:pt x="32" y="0"/>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65" name="Freeform 14">
              <a:extLst>
                <a:ext uri="{FF2B5EF4-FFF2-40B4-BE49-F238E27FC236}">
                  <a16:creationId xmlns:a16="http://schemas.microsoft.com/office/drawing/2014/main" id="{0FD9DAEE-7CCD-46F2-89D5-CAC8BB1FE61A}"/>
                </a:ext>
              </a:extLst>
            </p:cNvPr>
            <p:cNvSpPr>
              <a:spLocks/>
            </p:cNvSpPr>
            <p:nvPr/>
          </p:nvSpPr>
          <p:spPr bwMode="auto">
            <a:xfrm>
              <a:off x="2175404" y="7289270"/>
              <a:ext cx="996950" cy="101600"/>
            </a:xfrm>
            <a:custGeom>
              <a:avLst/>
              <a:gdLst>
                <a:gd name="T0" fmla="*/ 0 w 185"/>
                <a:gd name="T1" fmla="*/ 0 h 19"/>
                <a:gd name="T2" fmla="*/ 29 w 185"/>
                <a:gd name="T3" fmla="*/ 19 h 19"/>
                <a:gd name="T4" fmla="*/ 177 w 185"/>
                <a:gd name="T5" fmla="*/ 19 h 19"/>
                <a:gd name="T6" fmla="*/ 185 w 185"/>
                <a:gd name="T7" fmla="*/ 11 h 19"/>
                <a:gd name="T8" fmla="*/ 185 w 185"/>
                <a:gd name="T9" fmla="*/ 0 h 19"/>
                <a:gd name="T10" fmla="*/ 0 w 185"/>
                <a:gd name="T11" fmla="*/ 0 h 19"/>
              </a:gdLst>
              <a:ahLst/>
              <a:cxnLst>
                <a:cxn ang="0">
                  <a:pos x="T0" y="T1"/>
                </a:cxn>
                <a:cxn ang="0">
                  <a:pos x="T2" y="T3"/>
                </a:cxn>
                <a:cxn ang="0">
                  <a:pos x="T4" y="T5"/>
                </a:cxn>
                <a:cxn ang="0">
                  <a:pos x="T6" y="T7"/>
                </a:cxn>
                <a:cxn ang="0">
                  <a:pos x="T8" y="T9"/>
                </a:cxn>
                <a:cxn ang="0">
                  <a:pos x="T10" y="T11"/>
                </a:cxn>
              </a:cxnLst>
              <a:rect l="0" t="0" r="r" b="b"/>
              <a:pathLst>
                <a:path w="185" h="19">
                  <a:moveTo>
                    <a:pt x="0" y="0"/>
                  </a:moveTo>
                  <a:cubicBezTo>
                    <a:pt x="5" y="11"/>
                    <a:pt x="16" y="19"/>
                    <a:pt x="29" y="19"/>
                  </a:cubicBezTo>
                  <a:cubicBezTo>
                    <a:pt x="177" y="19"/>
                    <a:pt x="177" y="19"/>
                    <a:pt x="177" y="19"/>
                  </a:cubicBezTo>
                  <a:cubicBezTo>
                    <a:pt x="182" y="19"/>
                    <a:pt x="185" y="15"/>
                    <a:pt x="185" y="11"/>
                  </a:cubicBezTo>
                  <a:cubicBezTo>
                    <a:pt x="185" y="0"/>
                    <a:pt x="185" y="0"/>
                    <a:pt x="185" y="0"/>
                  </a:cubicBezTo>
                  <a:lnTo>
                    <a:pt x="0" y="0"/>
                  </a:lnTo>
                  <a:close/>
                </a:path>
              </a:pathLst>
            </a:custGeom>
            <a:solidFill>
              <a:schemeClr val="tx1">
                <a:lumMod val="50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66" name="Freeform 35">
              <a:extLst>
                <a:ext uri="{FF2B5EF4-FFF2-40B4-BE49-F238E27FC236}">
                  <a16:creationId xmlns:a16="http://schemas.microsoft.com/office/drawing/2014/main" id="{B0CE577B-55C4-4A33-9CEC-26E012A93969}"/>
                </a:ext>
              </a:extLst>
            </p:cNvPr>
            <p:cNvSpPr>
              <a:spLocks/>
            </p:cNvSpPr>
            <p:nvPr/>
          </p:nvSpPr>
          <p:spPr bwMode="auto">
            <a:xfrm>
              <a:off x="2445279" y="3980920"/>
              <a:ext cx="727075" cy="1463675"/>
            </a:xfrm>
            <a:custGeom>
              <a:avLst/>
              <a:gdLst>
                <a:gd name="T0" fmla="*/ 135 w 135"/>
                <a:gd name="T1" fmla="*/ 9 h 274"/>
                <a:gd name="T2" fmla="*/ 126 w 135"/>
                <a:gd name="T3" fmla="*/ 0 h 274"/>
                <a:gd name="T4" fmla="*/ 58 w 135"/>
                <a:gd name="T5" fmla="*/ 0 h 274"/>
                <a:gd name="T6" fmla="*/ 47 w 135"/>
                <a:gd name="T7" fmla="*/ 9 h 274"/>
                <a:gd name="T8" fmla="*/ 1 w 135"/>
                <a:gd name="T9" fmla="*/ 265 h 274"/>
                <a:gd name="T10" fmla="*/ 9 w 135"/>
                <a:gd name="T11" fmla="*/ 274 h 274"/>
                <a:gd name="T12" fmla="*/ 126 w 135"/>
                <a:gd name="T13" fmla="*/ 274 h 274"/>
                <a:gd name="T14" fmla="*/ 135 w 135"/>
                <a:gd name="T15" fmla="*/ 265 h 274"/>
                <a:gd name="T16" fmla="*/ 135 w 135"/>
                <a:gd name="T17" fmla="*/ 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274">
                  <a:moveTo>
                    <a:pt x="135" y="9"/>
                  </a:moveTo>
                  <a:cubicBezTo>
                    <a:pt x="135" y="4"/>
                    <a:pt x="131" y="0"/>
                    <a:pt x="126" y="0"/>
                  </a:cubicBezTo>
                  <a:cubicBezTo>
                    <a:pt x="58" y="0"/>
                    <a:pt x="58" y="0"/>
                    <a:pt x="58" y="0"/>
                  </a:cubicBezTo>
                  <a:cubicBezTo>
                    <a:pt x="53" y="0"/>
                    <a:pt x="48" y="4"/>
                    <a:pt x="47" y="9"/>
                  </a:cubicBezTo>
                  <a:cubicBezTo>
                    <a:pt x="1" y="265"/>
                    <a:pt x="1" y="265"/>
                    <a:pt x="1" y="265"/>
                  </a:cubicBezTo>
                  <a:cubicBezTo>
                    <a:pt x="0" y="270"/>
                    <a:pt x="3" y="274"/>
                    <a:pt x="9" y="274"/>
                  </a:cubicBezTo>
                  <a:cubicBezTo>
                    <a:pt x="126" y="274"/>
                    <a:pt x="126" y="274"/>
                    <a:pt x="126" y="274"/>
                  </a:cubicBezTo>
                  <a:cubicBezTo>
                    <a:pt x="131" y="274"/>
                    <a:pt x="135" y="270"/>
                    <a:pt x="135" y="265"/>
                  </a:cubicBezTo>
                  <a:lnTo>
                    <a:pt x="135" y="9"/>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67" name="Oval 166">
              <a:extLst>
                <a:ext uri="{FF2B5EF4-FFF2-40B4-BE49-F238E27FC236}">
                  <a16:creationId xmlns:a16="http://schemas.microsoft.com/office/drawing/2014/main" id="{BB1A01E2-858C-413F-AD1D-7D40FC94C2C7}"/>
                </a:ext>
              </a:extLst>
            </p:cNvPr>
            <p:cNvSpPr>
              <a:spLocks noChangeArrowheads="1"/>
            </p:cNvSpPr>
            <p:nvPr/>
          </p:nvSpPr>
          <p:spPr bwMode="auto">
            <a:xfrm>
              <a:off x="2719916" y="5060420"/>
              <a:ext cx="247650" cy="246063"/>
            </a:xfrm>
            <a:prstGeom prst="ellipse">
              <a:avLst/>
            </a:pr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68" name="Freeform 43">
              <a:extLst>
                <a:ext uri="{FF2B5EF4-FFF2-40B4-BE49-F238E27FC236}">
                  <a16:creationId xmlns:a16="http://schemas.microsoft.com/office/drawing/2014/main" id="{D8DD41E4-6B2C-4E47-8E84-1E6086F0A7D4}"/>
                </a:ext>
              </a:extLst>
            </p:cNvPr>
            <p:cNvSpPr>
              <a:spLocks/>
            </p:cNvSpPr>
            <p:nvPr/>
          </p:nvSpPr>
          <p:spPr bwMode="auto">
            <a:xfrm>
              <a:off x="2440516" y="5444595"/>
              <a:ext cx="731838" cy="236538"/>
            </a:xfrm>
            <a:custGeom>
              <a:avLst/>
              <a:gdLst>
                <a:gd name="T0" fmla="*/ 0 w 136"/>
                <a:gd name="T1" fmla="*/ 34 h 44"/>
                <a:gd name="T2" fmla="*/ 10 w 136"/>
                <a:gd name="T3" fmla="*/ 44 h 44"/>
                <a:gd name="T4" fmla="*/ 127 w 136"/>
                <a:gd name="T5" fmla="*/ 44 h 44"/>
                <a:gd name="T6" fmla="*/ 136 w 136"/>
                <a:gd name="T7" fmla="*/ 34 h 44"/>
                <a:gd name="T8" fmla="*/ 136 w 136"/>
                <a:gd name="T9" fmla="*/ 10 h 44"/>
                <a:gd name="T10" fmla="*/ 127 w 136"/>
                <a:gd name="T11" fmla="*/ 0 h 44"/>
                <a:gd name="T12" fmla="*/ 10 w 136"/>
                <a:gd name="T13" fmla="*/ 0 h 44"/>
                <a:gd name="T14" fmla="*/ 0 w 136"/>
                <a:gd name="T15" fmla="*/ 10 h 44"/>
                <a:gd name="T16" fmla="*/ 0 w 13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44">
                  <a:moveTo>
                    <a:pt x="0" y="34"/>
                  </a:moveTo>
                  <a:cubicBezTo>
                    <a:pt x="0" y="40"/>
                    <a:pt x="4" y="44"/>
                    <a:pt x="10" y="44"/>
                  </a:cubicBezTo>
                  <a:cubicBezTo>
                    <a:pt x="127" y="44"/>
                    <a:pt x="127" y="44"/>
                    <a:pt x="127" y="44"/>
                  </a:cubicBezTo>
                  <a:cubicBezTo>
                    <a:pt x="132" y="44"/>
                    <a:pt x="136" y="40"/>
                    <a:pt x="136" y="34"/>
                  </a:cubicBezTo>
                  <a:cubicBezTo>
                    <a:pt x="136" y="10"/>
                    <a:pt x="136" y="10"/>
                    <a:pt x="136" y="10"/>
                  </a:cubicBezTo>
                  <a:cubicBezTo>
                    <a:pt x="136" y="5"/>
                    <a:pt x="132" y="0"/>
                    <a:pt x="127" y="0"/>
                  </a:cubicBezTo>
                  <a:cubicBezTo>
                    <a:pt x="10" y="0"/>
                    <a:pt x="10" y="0"/>
                    <a:pt x="10" y="0"/>
                  </a:cubicBezTo>
                  <a:cubicBezTo>
                    <a:pt x="4" y="0"/>
                    <a:pt x="0" y="5"/>
                    <a:pt x="0" y="10"/>
                  </a:cubicBezTo>
                  <a:lnTo>
                    <a:pt x="0" y="34"/>
                  </a:lnTo>
                  <a:close/>
                </a:path>
              </a:pathLst>
            </a:custGeom>
            <a:solidFill>
              <a:schemeClr val="bg2"/>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69" name="Freeform 45">
              <a:extLst>
                <a:ext uri="{FF2B5EF4-FFF2-40B4-BE49-F238E27FC236}">
                  <a16:creationId xmlns:a16="http://schemas.microsoft.com/office/drawing/2014/main" id="{B3EC43D1-82DB-4C42-BB10-646938F694D6}"/>
                </a:ext>
              </a:extLst>
            </p:cNvPr>
            <p:cNvSpPr>
              <a:spLocks/>
            </p:cNvSpPr>
            <p:nvPr/>
          </p:nvSpPr>
          <p:spPr bwMode="auto">
            <a:xfrm>
              <a:off x="2440516" y="5681133"/>
              <a:ext cx="731838" cy="1063625"/>
            </a:xfrm>
            <a:custGeom>
              <a:avLst/>
              <a:gdLst>
                <a:gd name="T0" fmla="*/ 136 w 136"/>
                <a:gd name="T1" fmla="*/ 190 h 199"/>
                <a:gd name="T2" fmla="*/ 127 w 136"/>
                <a:gd name="T3" fmla="*/ 199 h 199"/>
                <a:gd name="T4" fmla="*/ 10 w 136"/>
                <a:gd name="T5" fmla="*/ 199 h 199"/>
                <a:gd name="T6" fmla="*/ 0 w 136"/>
                <a:gd name="T7" fmla="*/ 190 h 199"/>
                <a:gd name="T8" fmla="*/ 0 w 136"/>
                <a:gd name="T9" fmla="*/ 9 h 199"/>
                <a:gd name="T10" fmla="*/ 10 w 136"/>
                <a:gd name="T11" fmla="*/ 0 h 199"/>
                <a:gd name="T12" fmla="*/ 127 w 136"/>
                <a:gd name="T13" fmla="*/ 0 h 199"/>
                <a:gd name="T14" fmla="*/ 136 w 136"/>
                <a:gd name="T15" fmla="*/ 9 h 199"/>
                <a:gd name="T16" fmla="*/ 136 w 136"/>
                <a:gd name="T17" fmla="*/ 1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99">
                  <a:moveTo>
                    <a:pt x="136" y="190"/>
                  </a:moveTo>
                  <a:cubicBezTo>
                    <a:pt x="136" y="195"/>
                    <a:pt x="132" y="199"/>
                    <a:pt x="127" y="199"/>
                  </a:cubicBezTo>
                  <a:cubicBezTo>
                    <a:pt x="10" y="199"/>
                    <a:pt x="10" y="199"/>
                    <a:pt x="10" y="199"/>
                  </a:cubicBezTo>
                  <a:cubicBezTo>
                    <a:pt x="4" y="199"/>
                    <a:pt x="0" y="195"/>
                    <a:pt x="0" y="190"/>
                  </a:cubicBezTo>
                  <a:cubicBezTo>
                    <a:pt x="0" y="9"/>
                    <a:pt x="0" y="9"/>
                    <a:pt x="0" y="9"/>
                  </a:cubicBezTo>
                  <a:cubicBezTo>
                    <a:pt x="0" y="4"/>
                    <a:pt x="4" y="0"/>
                    <a:pt x="10" y="0"/>
                  </a:cubicBezTo>
                  <a:cubicBezTo>
                    <a:pt x="127" y="0"/>
                    <a:pt x="127" y="0"/>
                    <a:pt x="127" y="0"/>
                  </a:cubicBezTo>
                  <a:cubicBezTo>
                    <a:pt x="132" y="0"/>
                    <a:pt x="136" y="4"/>
                    <a:pt x="136" y="9"/>
                  </a:cubicBezTo>
                  <a:lnTo>
                    <a:pt x="136" y="190"/>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0" name="Freeform 47">
              <a:extLst>
                <a:ext uri="{FF2B5EF4-FFF2-40B4-BE49-F238E27FC236}">
                  <a16:creationId xmlns:a16="http://schemas.microsoft.com/office/drawing/2014/main" id="{284C40D7-9430-481B-8C26-5474A0F7CB90}"/>
                </a:ext>
              </a:extLst>
            </p:cNvPr>
            <p:cNvSpPr>
              <a:spLocks/>
            </p:cNvSpPr>
            <p:nvPr/>
          </p:nvSpPr>
          <p:spPr bwMode="auto">
            <a:xfrm>
              <a:off x="2537354" y="6476470"/>
              <a:ext cx="544513" cy="171450"/>
            </a:xfrm>
            <a:custGeom>
              <a:avLst/>
              <a:gdLst>
                <a:gd name="T0" fmla="*/ 0 w 101"/>
                <a:gd name="T1" fmla="*/ 23 h 32"/>
                <a:gd name="T2" fmla="*/ 9 w 101"/>
                <a:gd name="T3" fmla="*/ 32 h 32"/>
                <a:gd name="T4" fmla="*/ 91 w 101"/>
                <a:gd name="T5" fmla="*/ 32 h 32"/>
                <a:gd name="T6" fmla="*/ 101 w 101"/>
                <a:gd name="T7" fmla="*/ 23 h 32"/>
                <a:gd name="T8" fmla="*/ 101 w 101"/>
                <a:gd name="T9" fmla="*/ 9 h 32"/>
                <a:gd name="T10" fmla="*/ 91 w 101"/>
                <a:gd name="T11" fmla="*/ 0 h 32"/>
                <a:gd name="T12" fmla="*/ 9 w 101"/>
                <a:gd name="T13" fmla="*/ 0 h 32"/>
                <a:gd name="T14" fmla="*/ 0 w 101"/>
                <a:gd name="T15" fmla="*/ 9 h 32"/>
                <a:gd name="T16" fmla="*/ 0 w 101"/>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32">
                  <a:moveTo>
                    <a:pt x="0" y="23"/>
                  </a:moveTo>
                  <a:cubicBezTo>
                    <a:pt x="0" y="28"/>
                    <a:pt x="4" y="32"/>
                    <a:pt x="9" y="32"/>
                  </a:cubicBezTo>
                  <a:cubicBezTo>
                    <a:pt x="91" y="32"/>
                    <a:pt x="91" y="32"/>
                    <a:pt x="91" y="32"/>
                  </a:cubicBezTo>
                  <a:cubicBezTo>
                    <a:pt x="97" y="32"/>
                    <a:pt x="101" y="28"/>
                    <a:pt x="101" y="23"/>
                  </a:cubicBezTo>
                  <a:cubicBezTo>
                    <a:pt x="101" y="9"/>
                    <a:pt x="101" y="9"/>
                    <a:pt x="101" y="9"/>
                  </a:cubicBezTo>
                  <a:cubicBezTo>
                    <a:pt x="101" y="4"/>
                    <a:pt x="97" y="0"/>
                    <a:pt x="91" y="0"/>
                  </a:cubicBezTo>
                  <a:cubicBezTo>
                    <a:pt x="9" y="0"/>
                    <a:pt x="9" y="0"/>
                    <a:pt x="9" y="0"/>
                  </a:cubicBezTo>
                  <a:cubicBezTo>
                    <a:pt x="4" y="0"/>
                    <a:pt x="0" y="4"/>
                    <a:pt x="0" y="9"/>
                  </a:cubicBezTo>
                  <a:lnTo>
                    <a:pt x="0" y="23"/>
                  </a:lnTo>
                  <a:close/>
                </a:path>
              </a:pathLst>
            </a:cu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1" name="Freeform 66">
              <a:extLst>
                <a:ext uri="{FF2B5EF4-FFF2-40B4-BE49-F238E27FC236}">
                  <a16:creationId xmlns:a16="http://schemas.microsoft.com/office/drawing/2014/main" id="{A756D69D-6CEC-4158-BB08-AECD58039E9C}"/>
                </a:ext>
              </a:extLst>
            </p:cNvPr>
            <p:cNvSpPr>
              <a:spLocks/>
            </p:cNvSpPr>
            <p:nvPr/>
          </p:nvSpPr>
          <p:spPr bwMode="auto">
            <a:xfrm>
              <a:off x="2440516" y="6749520"/>
              <a:ext cx="731838" cy="234950"/>
            </a:xfrm>
            <a:custGeom>
              <a:avLst/>
              <a:gdLst>
                <a:gd name="T0" fmla="*/ 0 w 136"/>
                <a:gd name="T1" fmla="*/ 34 h 44"/>
                <a:gd name="T2" fmla="*/ 10 w 136"/>
                <a:gd name="T3" fmla="*/ 44 h 44"/>
                <a:gd name="T4" fmla="*/ 127 w 136"/>
                <a:gd name="T5" fmla="*/ 44 h 44"/>
                <a:gd name="T6" fmla="*/ 136 w 136"/>
                <a:gd name="T7" fmla="*/ 34 h 44"/>
                <a:gd name="T8" fmla="*/ 136 w 136"/>
                <a:gd name="T9" fmla="*/ 10 h 44"/>
                <a:gd name="T10" fmla="*/ 127 w 136"/>
                <a:gd name="T11" fmla="*/ 0 h 44"/>
                <a:gd name="T12" fmla="*/ 10 w 136"/>
                <a:gd name="T13" fmla="*/ 0 h 44"/>
                <a:gd name="T14" fmla="*/ 0 w 136"/>
                <a:gd name="T15" fmla="*/ 10 h 44"/>
                <a:gd name="T16" fmla="*/ 0 w 13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44">
                  <a:moveTo>
                    <a:pt x="0" y="34"/>
                  </a:moveTo>
                  <a:cubicBezTo>
                    <a:pt x="0" y="39"/>
                    <a:pt x="4" y="44"/>
                    <a:pt x="10" y="44"/>
                  </a:cubicBezTo>
                  <a:cubicBezTo>
                    <a:pt x="127" y="44"/>
                    <a:pt x="127" y="44"/>
                    <a:pt x="127" y="44"/>
                  </a:cubicBezTo>
                  <a:cubicBezTo>
                    <a:pt x="132" y="44"/>
                    <a:pt x="136" y="39"/>
                    <a:pt x="136" y="34"/>
                  </a:cubicBezTo>
                  <a:cubicBezTo>
                    <a:pt x="136" y="10"/>
                    <a:pt x="136" y="10"/>
                    <a:pt x="136" y="10"/>
                  </a:cubicBezTo>
                  <a:cubicBezTo>
                    <a:pt x="136" y="4"/>
                    <a:pt x="132" y="0"/>
                    <a:pt x="127" y="0"/>
                  </a:cubicBezTo>
                  <a:cubicBezTo>
                    <a:pt x="10" y="0"/>
                    <a:pt x="10" y="0"/>
                    <a:pt x="10" y="0"/>
                  </a:cubicBezTo>
                  <a:cubicBezTo>
                    <a:pt x="4" y="0"/>
                    <a:pt x="0" y="4"/>
                    <a:pt x="0" y="10"/>
                  </a:cubicBezTo>
                  <a:lnTo>
                    <a:pt x="0" y="34"/>
                  </a:lnTo>
                  <a:close/>
                </a:path>
              </a:pathLst>
            </a:custGeom>
            <a:solidFill>
              <a:schemeClr val="bg2"/>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2" name="Freeform 68">
              <a:extLst>
                <a:ext uri="{FF2B5EF4-FFF2-40B4-BE49-F238E27FC236}">
                  <a16:creationId xmlns:a16="http://schemas.microsoft.com/office/drawing/2014/main" id="{0FD6203D-3EF4-48B5-9C34-115360DE1EB8}"/>
                </a:ext>
              </a:extLst>
            </p:cNvPr>
            <p:cNvSpPr>
              <a:spLocks/>
            </p:cNvSpPr>
            <p:nvPr/>
          </p:nvSpPr>
          <p:spPr bwMode="auto">
            <a:xfrm>
              <a:off x="2704041" y="7006695"/>
              <a:ext cx="468313" cy="384175"/>
            </a:xfrm>
            <a:custGeom>
              <a:avLst/>
              <a:gdLst>
                <a:gd name="T0" fmla="*/ 33 w 87"/>
                <a:gd name="T1" fmla="*/ 72 h 72"/>
                <a:gd name="T2" fmla="*/ 79 w 87"/>
                <a:gd name="T3" fmla="*/ 72 h 72"/>
                <a:gd name="T4" fmla="*/ 87 w 87"/>
                <a:gd name="T5" fmla="*/ 64 h 72"/>
                <a:gd name="T6" fmla="*/ 87 w 87"/>
                <a:gd name="T7" fmla="*/ 8 h 72"/>
                <a:gd name="T8" fmla="*/ 79 w 87"/>
                <a:gd name="T9" fmla="*/ 0 h 72"/>
                <a:gd name="T10" fmla="*/ 33 w 87"/>
                <a:gd name="T11" fmla="*/ 0 h 72"/>
                <a:gd name="T12" fmla="*/ 0 w 87"/>
                <a:gd name="T13" fmla="*/ 33 h 72"/>
                <a:gd name="T14" fmla="*/ 0 w 87"/>
                <a:gd name="T15" fmla="*/ 39 h 72"/>
                <a:gd name="T16" fmla="*/ 33 w 87"/>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2">
                  <a:moveTo>
                    <a:pt x="33" y="72"/>
                  </a:moveTo>
                  <a:cubicBezTo>
                    <a:pt x="79" y="72"/>
                    <a:pt x="79" y="72"/>
                    <a:pt x="79" y="72"/>
                  </a:cubicBezTo>
                  <a:cubicBezTo>
                    <a:pt x="84" y="72"/>
                    <a:pt x="87" y="68"/>
                    <a:pt x="87" y="64"/>
                  </a:cubicBezTo>
                  <a:cubicBezTo>
                    <a:pt x="87" y="8"/>
                    <a:pt x="87" y="8"/>
                    <a:pt x="87" y="8"/>
                  </a:cubicBezTo>
                  <a:cubicBezTo>
                    <a:pt x="87" y="3"/>
                    <a:pt x="84" y="0"/>
                    <a:pt x="79" y="0"/>
                  </a:cubicBezTo>
                  <a:cubicBezTo>
                    <a:pt x="33" y="0"/>
                    <a:pt x="33" y="0"/>
                    <a:pt x="33" y="0"/>
                  </a:cubicBezTo>
                  <a:cubicBezTo>
                    <a:pt x="15" y="0"/>
                    <a:pt x="0" y="14"/>
                    <a:pt x="0" y="33"/>
                  </a:cubicBezTo>
                  <a:cubicBezTo>
                    <a:pt x="0" y="39"/>
                    <a:pt x="0" y="39"/>
                    <a:pt x="0" y="39"/>
                  </a:cubicBezTo>
                  <a:cubicBezTo>
                    <a:pt x="0" y="57"/>
                    <a:pt x="15" y="72"/>
                    <a:pt x="33" y="72"/>
                  </a:cubicBezTo>
                  <a:close/>
                </a:path>
              </a:pathLst>
            </a:custGeom>
            <a:solidFill>
              <a:schemeClr val="bg2"/>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3" name="Freeform 69">
              <a:extLst>
                <a:ext uri="{FF2B5EF4-FFF2-40B4-BE49-F238E27FC236}">
                  <a16:creationId xmlns:a16="http://schemas.microsoft.com/office/drawing/2014/main" id="{C90CEB5A-06A0-4ADC-ACED-A6B13E8193A1}"/>
                </a:ext>
              </a:extLst>
            </p:cNvPr>
            <p:cNvSpPr>
              <a:spLocks/>
            </p:cNvSpPr>
            <p:nvPr/>
          </p:nvSpPr>
          <p:spPr bwMode="auto">
            <a:xfrm>
              <a:off x="3054879" y="7171795"/>
              <a:ext cx="58738" cy="58738"/>
            </a:xfrm>
            <a:custGeom>
              <a:avLst/>
              <a:gdLst>
                <a:gd name="T0" fmla="*/ 8 w 11"/>
                <a:gd name="T1" fmla="*/ 0 h 11"/>
                <a:gd name="T2" fmla="*/ 5 w 11"/>
                <a:gd name="T3" fmla="*/ 0 h 11"/>
                <a:gd name="T4" fmla="*/ 5 w 11"/>
                <a:gd name="T5" fmla="*/ 0 h 11"/>
                <a:gd name="T6" fmla="*/ 0 w 11"/>
                <a:gd name="T7" fmla="*/ 6 h 11"/>
                <a:gd name="T8" fmla="*/ 0 w 11"/>
                <a:gd name="T9" fmla="*/ 8 h 11"/>
                <a:gd name="T10" fmla="*/ 5 w 11"/>
                <a:gd name="T11" fmla="*/ 11 h 11"/>
                <a:gd name="T12" fmla="*/ 5 w 11"/>
                <a:gd name="T13" fmla="*/ 11 h 11"/>
                <a:gd name="T14" fmla="*/ 8 w 11"/>
                <a:gd name="T15" fmla="*/ 11 h 11"/>
                <a:gd name="T16" fmla="*/ 10 w 11"/>
                <a:gd name="T17" fmla="*/ 8 h 11"/>
                <a:gd name="T18" fmla="*/ 11 w 11"/>
                <a:gd name="T19" fmla="*/ 6 h 11"/>
                <a:gd name="T20" fmla="*/ 8 w 11"/>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8" y="0"/>
                  </a:moveTo>
                  <a:cubicBezTo>
                    <a:pt x="5" y="0"/>
                    <a:pt x="5" y="0"/>
                    <a:pt x="5" y="0"/>
                  </a:cubicBezTo>
                  <a:cubicBezTo>
                    <a:pt x="5" y="0"/>
                    <a:pt x="5" y="0"/>
                    <a:pt x="5" y="0"/>
                  </a:cubicBezTo>
                  <a:cubicBezTo>
                    <a:pt x="2" y="0"/>
                    <a:pt x="0" y="2"/>
                    <a:pt x="0" y="6"/>
                  </a:cubicBezTo>
                  <a:cubicBezTo>
                    <a:pt x="0" y="6"/>
                    <a:pt x="0" y="7"/>
                    <a:pt x="0" y="8"/>
                  </a:cubicBezTo>
                  <a:cubicBezTo>
                    <a:pt x="1" y="10"/>
                    <a:pt x="3" y="11"/>
                    <a:pt x="5" y="11"/>
                  </a:cubicBezTo>
                  <a:cubicBezTo>
                    <a:pt x="5" y="11"/>
                    <a:pt x="5" y="11"/>
                    <a:pt x="5" y="11"/>
                  </a:cubicBezTo>
                  <a:cubicBezTo>
                    <a:pt x="8" y="11"/>
                    <a:pt x="8" y="11"/>
                    <a:pt x="8" y="11"/>
                  </a:cubicBezTo>
                  <a:cubicBezTo>
                    <a:pt x="8" y="11"/>
                    <a:pt x="10" y="9"/>
                    <a:pt x="10" y="8"/>
                  </a:cubicBezTo>
                  <a:cubicBezTo>
                    <a:pt x="11" y="7"/>
                    <a:pt x="11" y="6"/>
                    <a:pt x="11" y="6"/>
                  </a:cubicBezTo>
                  <a:cubicBezTo>
                    <a:pt x="11" y="3"/>
                    <a:pt x="8" y="0"/>
                    <a:pt x="8" y="0"/>
                  </a:cubicBezTo>
                  <a:close/>
                </a:path>
              </a:pathLst>
            </a:custGeom>
            <a:solidFill>
              <a:schemeClr val="bg1"/>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4" name="Freeform 70">
              <a:extLst>
                <a:ext uri="{FF2B5EF4-FFF2-40B4-BE49-F238E27FC236}">
                  <a16:creationId xmlns:a16="http://schemas.microsoft.com/office/drawing/2014/main" id="{92CDEB7B-F4C8-413D-82D4-A116EF992EB7}"/>
                </a:ext>
              </a:extLst>
            </p:cNvPr>
            <p:cNvSpPr>
              <a:spLocks/>
            </p:cNvSpPr>
            <p:nvPr/>
          </p:nvSpPr>
          <p:spPr bwMode="auto">
            <a:xfrm>
              <a:off x="3054879" y="7214658"/>
              <a:ext cx="53975" cy="15875"/>
            </a:xfrm>
            <a:custGeom>
              <a:avLst/>
              <a:gdLst>
                <a:gd name="T0" fmla="*/ 0 w 10"/>
                <a:gd name="T1" fmla="*/ 0 h 3"/>
                <a:gd name="T2" fmla="*/ 5 w 10"/>
                <a:gd name="T3" fmla="*/ 3 h 3"/>
                <a:gd name="T4" fmla="*/ 5 w 10"/>
                <a:gd name="T5" fmla="*/ 3 h 3"/>
                <a:gd name="T6" fmla="*/ 8 w 10"/>
                <a:gd name="T7" fmla="*/ 3 h 3"/>
                <a:gd name="T8" fmla="*/ 10 w 10"/>
                <a:gd name="T9" fmla="*/ 0 h 3"/>
                <a:gd name="T10" fmla="*/ 0 w 10"/>
                <a:gd name="T11" fmla="*/ 0 h 3"/>
              </a:gdLst>
              <a:ahLst/>
              <a:cxnLst>
                <a:cxn ang="0">
                  <a:pos x="T0" y="T1"/>
                </a:cxn>
                <a:cxn ang="0">
                  <a:pos x="T2" y="T3"/>
                </a:cxn>
                <a:cxn ang="0">
                  <a:pos x="T4" y="T5"/>
                </a:cxn>
                <a:cxn ang="0">
                  <a:pos x="T6" y="T7"/>
                </a:cxn>
                <a:cxn ang="0">
                  <a:pos x="T8" y="T9"/>
                </a:cxn>
                <a:cxn ang="0">
                  <a:pos x="T10" y="T11"/>
                </a:cxn>
              </a:cxnLst>
              <a:rect l="0" t="0" r="r" b="b"/>
              <a:pathLst>
                <a:path w="10" h="3">
                  <a:moveTo>
                    <a:pt x="0" y="0"/>
                  </a:moveTo>
                  <a:cubicBezTo>
                    <a:pt x="1" y="2"/>
                    <a:pt x="3" y="3"/>
                    <a:pt x="5" y="3"/>
                  </a:cubicBezTo>
                  <a:cubicBezTo>
                    <a:pt x="5" y="3"/>
                    <a:pt x="5" y="3"/>
                    <a:pt x="5" y="3"/>
                  </a:cubicBezTo>
                  <a:cubicBezTo>
                    <a:pt x="8" y="3"/>
                    <a:pt x="8" y="3"/>
                    <a:pt x="8" y="3"/>
                  </a:cubicBezTo>
                  <a:cubicBezTo>
                    <a:pt x="8" y="3"/>
                    <a:pt x="10" y="1"/>
                    <a:pt x="10" y="0"/>
                  </a:cubicBezTo>
                  <a:lnTo>
                    <a:pt x="0" y="0"/>
                  </a:lnTo>
                  <a:close/>
                </a:path>
              </a:pathLst>
            </a:custGeom>
            <a:solidFill>
              <a:schemeClr val="bg1">
                <a:lumMod val="7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5" name="Oval 174">
              <a:extLst>
                <a:ext uri="{FF2B5EF4-FFF2-40B4-BE49-F238E27FC236}">
                  <a16:creationId xmlns:a16="http://schemas.microsoft.com/office/drawing/2014/main" id="{ADD38E30-BC1C-47A2-88E8-C07DB3F80C00}"/>
                </a:ext>
              </a:extLst>
            </p:cNvPr>
            <p:cNvSpPr>
              <a:spLocks noChangeArrowheads="1"/>
            </p:cNvSpPr>
            <p:nvPr/>
          </p:nvSpPr>
          <p:spPr bwMode="auto">
            <a:xfrm>
              <a:off x="3081866" y="7167033"/>
              <a:ext cx="69850" cy="69850"/>
            </a:xfrm>
            <a:prstGeom prst="ellipse">
              <a:avLst/>
            </a:prstGeom>
            <a:solidFill>
              <a:srgbClr val="6E72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6" name="Oval 175">
              <a:extLst>
                <a:ext uri="{FF2B5EF4-FFF2-40B4-BE49-F238E27FC236}">
                  <a16:creationId xmlns:a16="http://schemas.microsoft.com/office/drawing/2014/main" id="{27D89B36-4A90-470E-AF56-781C52D9BD3F}"/>
                </a:ext>
              </a:extLst>
            </p:cNvPr>
            <p:cNvSpPr>
              <a:spLocks noChangeArrowheads="1"/>
            </p:cNvSpPr>
            <p:nvPr/>
          </p:nvSpPr>
          <p:spPr bwMode="auto">
            <a:xfrm>
              <a:off x="3081866" y="7167033"/>
              <a:ext cx="69850" cy="69850"/>
            </a:xfrm>
            <a:prstGeom prst="ellipse">
              <a:avLst/>
            </a:prstGeom>
            <a:solidFill>
              <a:schemeClr val="tx1">
                <a:lumMod val="8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7" name="Oval 176">
              <a:extLst>
                <a:ext uri="{FF2B5EF4-FFF2-40B4-BE49-F238E27FC236}">
                  <a16:creationId xmlns:a16="http://schemas.microsoft.com/office/drawing/2014/main" id="{13FE7B72-5FAD-4C3E-952F-A1B289A300CD}"/>
                </a:ext>
              </a:extLst>
            </p:cNvPr>
            <p:cNvSpPr>
              <a:spLocks noChangeArrowheads="1"/>
            </p:cNvSpPr>
            <p:nvPr/>
          </p:nvSpPr>
          <p:spPr bwMode="auto">
            <a:xfrm>
              <a:off x="3097741" y="7178145"/>
              <a:ext cx="42863" cy="47625"/>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8" name="Oval 177">
              <a:extLst>
                <a:ext uri="{FF2B5EF4-FFF2-40B4-BE49-F238E27FC236}">
                  <a16:creationId xmlns:a16="http://schemas.microsoft.com/office/drawing/2014/main" id="{350A286A-66FE-428A-8886-5BE730FCB921}"/>
                </a:ext>
              </a:extLst>
            </p:cNvPr>
            <p:cNvSpPr>
              <a:spLocks noChangeArrowheads="1"/>
            </p:cNvSpPr>
            <p:nvPr/>
          </p:nvSpPr>
          <p:spPr bwMode="auto">
            <a:xfrm>
              <a:off x="3097741" y="7178145"/>
              <a:ext cx="42863" cy="47625"/>
            </a:xfrm>
            <a:prstGeom prst="ellipse">
              <a:avLst/>
            </a:prstGeom>
            <a:solidFill>
              <a:srgbClr val="7F7F7F"/>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79" name="Oval 178">
              <a:extLst>
                <a:ext uri="{FF2B5EF4-FFF2-40B4-BE49-F238E27FC236}">
                  <a16:creationId xmlns:a16="http://schemas.microsoft.com/office/drawing/2014/main" id="{B102C058-A813-4AC5-90B2-297E8CF9EF54}"/>
                </a:ext>
              </a:extLst>
            </p:cNvPr>
            <p:cNvSpPr>
              <a:spLocks noChangeArrowheads="1"/>
            </p:cNvSpPr>
            <p:nvPr/>
          </p:nvSpPr>
          <p:spPr bwMode="auto">
            <a:xfrm>
              <a:off x="2523701" y="5540005"/>
              <a:ext cx="46014" cy="45719"/>
            </a:xfrm>
            <a:prstGeom prst="ellipse">
              <a:avLst/>
            </a:prstGeom>
            <a:solidFill>
              <a:schemeClr val="bg1">
                <a:lumMod val="7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80" name="Oval 179">
              <a:extLst>
                <a:ext uri="{FF2B5EF4-FFF2-40B4-BE49-F238E27FC236}">
                  <a16:creationId xmlns:a16="http://schemas.microsoft.com/office/drawing/2014/main" id="{56B7AC39-E019-4537-9B1A-1F49EAC6767C}"/>
                </a:ext>
              </a:extLst>
            </p:cNvPr>
            <p:cNvSpPr>
              <a:spLocks noChangeArrowheads="1"/>
            </p:cNvSpPr>
            <p:nvPr/>
          </p:nvSpPr>
          <p:spPr bwMode="auto">
            <a:xfrm>
              <a:off x="3004714" y="5540005"/>
              <a:ext cx="46014" cy="45719"/>
            </a:xfrm>
            <a:prstGeom prst="ellipse">
              <a:avLst/>
            </a:prstGeom>
            <a:solidFill>
              <a:schemeClr val="bg1">
                <a:lumMod val="7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43" name="Group 42">
            <a:extLst>
              <a:ext uri="{FF2B5EF4-FFF2-40B4-BE49-F238E27FC236}">
                <a16:creationId xmlns:a16="http://schemas.microsoft.com/office/drawing/2014/main" id="{C66FF156-2623-47BB-9B96-C5D07D0B22DA}"/>
              </a:ext>
            </a:extLst>
          </p:cNvPr>
          <p:cNvGrpSpPr/>
          <p:nvPr/>
        </p:nvGrpSpPr>
        <p:grpSpPr>
          <a:xfrm>
            <a:off x="8565220" y="1424684"/>
            <a:ext cx="635484" cy="277721"/>
            <a:chOff x="6934945" y="1531801"/>
            <a:chExt cx="651780" cy="284842"/>
          </a:xfrm>
        </p:grpSpPr>
        <p:grpSp>
          <p:nvGrpSpPr>
            <p:cNvPr id="143" name="Group 142">
              <a:extLst>
                <a:ext uri="{FF2B5EF4-FFF2-40B4-BE49-F238E27FC236}">
                  <a16:creationId xmlns:a16="http://schemas.microsoft.com/office/drawing/2014/main" id="{C71976A7-09F8-4C2B-BDBB-B6917641DF6E}"/>
                </a:ext>
              </a:extLst>
            </p:cNvPr>
            <p:cNvGrpSpPr>
              <a:grpSpLocks noChangeAspect="1"/>
            </p:cNvGrpSpPr>
            <p:nvPr/>
          </p:nvGrpSpPr>
          <p:grpSpPr bwMode="auto">
            <a:xfrm>
              <a:off x="7325484" y="1531801"/>
              <a:ext cx="176703" cy="176057"/>
              <a:chOff x="3594" y="922"/>
              <a:chExt cx="547" cy="545"/>
            </a:xfrm>
          </p:grpSpPr>
          <p:sp>
            <p:nvSpPr>
              <p:cNvPr id="162" name="Freeform 26">
                <a:extLst>
                  <a:ext uri="{FF2B5EF4-FFF2-40B4-BE49-F238E27FC236}">
                    <a16:creationId xmlns:a16="http://schemas.microsoft.com/office/drawing/2014/main" id="{6C5CFAAF-00A9-4BD6-A4BC-2EFB1BD09EBD}"/>
                  </a:ext>
                </a:extLst>
              </p:cNvPr>
              <p:cNvSpPr>
                <a:spLocks noEditPoints="1"/>
              </p:cNvSpPr>
              <p:nvPr/>
            </p:nvSpPr>
            <p:spPr bwMode="auto">
              <a:xfrm>
                <a:off x="3594" y="922"/>
                <a:ext cx="547" cy="545"/>
              </a:xfrm>
              <a:custGeom>
                <a:avLst/>
                <a:gdLst>
                  <a:gd name="T0" fmla="*/ 0 w 447"/>
                  <a:gd name="T1" fmla="*/ 184 h 447"/>
                  <a:gd name="T2" fmla="*/ 0 w 447"/>
                  <a:gd name="T3" fmla="*/ 263 h 447"/>
                  <a:gd name="T4" fmla="*/ 8 w 447"/>
                  <a:gd name="T5" fmla="*/ 272 h 447"/>
                  <a:gd name="T6" fmla="*/ 49 w 447"/>
                  <a:gd name="T7" fmla="*/ 272 h 447"/>
                  <a:gd name="T8" fmla="*/ 65 w 447"/>
                  <a:gd name="T9" fmla="*/ 313 h 447"/>
                  <a:gd name="T10" fmla="*/ 37 w 447"/>
                  <a:gd name="T11" fmla="*/ 341 h 447"/>
                  <a:gd name="T12" fmla="*/ 37 w 447"/>
                  <a:gd name="T13" fmla="*/ 353 h 447"/>
                  <a:gd name="T14" fmla="*/ 93 w 447"/>
                  <a:gd name="T15" fmla="*/ 410 h 447"/>
                  <a:gd name="T16" fmla="*/ 105 w 447"/>
                  <a:gd name="T17" fmla="*/ 410 h 447"/>
                  <a:gd name="T18" fmla="*/ 134 w 447"/>
                  <a:gd name="T19" fmla="*/ 381 h 447"/>
                  <a:gd name="T20" fmla="*/ 175 w 447"/>
                  <a:gd name="T21" fmla="*/ 398 h 447"/>
                  <a:gd name="T22" fmla="*/ 175 w 447"/>
                  <a:gd name="T23" fmla="*/ 438 h 447"/>
                  <a:gd name="T24" fmla="*/ 183 w 447"/>
                  <a:gd name="T25" fmla="*/ 447 h 447"/>
                  <a:gd name="T26" fmla="*/ 263 w 447"/>
                  <a:gd name="T27" fmla="*/ 447 h 447"/>
                  <a:gd name="T28" fmla="*/ 271 w 447"/>
                  <a:gd name="T29" fmla="*/ 438 h 447"/>
                  <a:gd name="T30" fmla="*/ 271 w 447"/>
                  <a:gd name="T31" fmla="*/ 398 h 447"/>
                  <a:gd name="T32" fmla="*/ 312 w 447"/>
                  <a:gd name="T33" fmla="*/ 381 h 447"/>
                  <a:gd name="T34" fmla="*/ 341 w 447"/>
                  <a:gd name="T35" fmla="*/ 410 h 447"/>
                  <a:gd name="T36" fmla="*/ 353 w 447"/>
                  <a:gd name="T37" fmla="*/ 410 h 447"/>
                  <a:gd name="T38" fmla="*/ 409 w 447"/>
                  <a:gd name="T39" fmla="*/ 353 h 447"/>
                  <a:gd name="T40" fmla="*/ 409 w 447"/>
                  <a:gd name="T41" fmla="*/ 341 h 447"/>
                  <a:gd name="T42" fmla="*/ 381 w 447"/>
                  <a:gd name="T43" fmla="*/ 313 h 447"/>
                  <a:gd name="T44" fmla="*/ 397 w 447"/>
                  <a:gd name="T45" fmla="*/ 272 h 447"/>
                  <a:gd name="T46" fmla="*/ 438 w 447"/>
                  <a:gd name="T47" fmla="*/ 272 h 447"/>
                  <a:gd name="T48" fmla="*/ 447 w 447"/>
                  <a:gd name="T49" fmla="*/ 263 h 447"/>
                  <a:gd name="T50" fmla="*/ 447 w 447"/>
                  <a:gd name="T51" fmla="*/ 184 h 447"/>
                  <a:gd name="T52" fmla="*/ 438 w 447"/>
                  <a:gd name="T53" fmla="*/ 175 h 447"/>
                  <a:gd name="T54" fmla="*/ 397 w 447"/>
                  <a:gd name="T55" fmla="*/ 175 h 447"/>
                  <a:gd name="T56" fmla="*/ 381 w 447"/>
                  <a:gd name="T57" fmla="*/ 135 h 447"/>
                  <a:gd name="T58" fmla="*/ 409 w 447"/>
                  <a:gd name="T59" fmla="*/ 106 h 447"/>
                  <a:gd name="T60" fmla="*/ 409 w 447"/>
                  <a:gd name="T61" fmla="*/ 94 h 447"/>
                  <a:gd name="T62" fmla="*/ 353 w 447"/>
                  <a:gd name="T63" fmla="*/ 37 h 447"/>
                  <a:gd name="T64" fmla="*/ 341 w 447"/>
                  <a:gd name="T65" fmla="*/ 37 h 447"/>
                  <a:gd name="T66" fmla="*/ 312 w 447"/>
                  <a:gd name="T67" fmla="*/ 66 h 447"/>
                  <a:gd name="T68" fmla="*/ 271 w 447"/>
                  <a:gd name="T69" fmla="*/ 49 h 447"/>
                  <a:gd name="T70" fmla="*/ 271 w 447"/>
                  <a:gd name="T71" fmla="*/ 9 h 447"/>
                  <a:gd name="T72" fmla="*/ 263 w 447"/>
                  <a:gd name="T73" fmla="*/ 0 h 447"/>
                  <a:gd name="T74" fmla="*/ 183 w 447"/>
                  <a:gd name="T75" fmla="*/ 0 h 447"/>
                  <a:gd name="T76" fmla="*/ 175 w 447"/>
                  <a:gd name="T77" fmla="*/ 9 h 447"/>
                  <a:gd name="T78" fmla="*/ 175 w 447"/>
                  <a:gd name="T79" fmla="*/ 49 h 447"/>
                  <a:gd name="T80" fmla="*/ 134 w 447"/>
                  <a:gd name="T81" fmla="*/ 66 h 447"/>
                  <a:gd name="T82" fmla="*/ 105 w 447"/>
                  <a:gd name="T83" fmla="*/ 37 h 447"/>
                  <a:gd name="T84" fmla="*/ 93 w 447"/>
                  <a:gd name="T85" fmla="*/ 37 h 447"/>
                  <a:gd name="T86" fmla="*/ 37 w 447"/>
                  <a:gd name="T87" fmla="*/ 94 h 447"/>
                  <a:gd name="T88" fmla="*/ 37 w 447"/>
                  <a:gd name="T89" fmla="*/ 106 h 447"/>
                  <a:gd name="T90" fmla="*/ 65 w 447"/>
                  <a:gd name="T91" fmla="*/ 134 h 447"/>
                  <a:gd name="T92" fmla="*/ 49 w 447"/>
                  <a:gd name="T93" fmla="*/ 175 h 447"/>
                  <a:gd name="T94" fmla="*/ 8 w 447"/>
                  <a:gd name="T95" fmla="*/ 175 h 447"/>
                  <a:gd name="T96" fmla="*/ 0 w 447"/>
                  <a:gd name="T97" fmla="*/ 184 h 447"/>
                  <a:gd name="T98" fmla="*/ 92 w 447"/>
                  <a:gd name="T99" fmla="*/ 223 h 447"/>
                  <a:gd name="T100" fmla="*/ 223 w 447"/>
                  <a:gd name="T101" fmla="*/ 92 h 447"/>
                  <a:gd name="T102" fmla="*/ 354 w 447"/>
                  <a:gd name="T103" fmla="*/ 223 h 447"/>
                  <a:gd name="T104" fmla="*/ 223 w 447"/>
                  <a:gd name="T105" fmla="*/ 355 h 447"/>
                  <a:gd name="T106" fmla="*/ 92 w 447"/>
                  <a:gd name="T107"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7" h="447">
                    <a:moveTo>
                      <a:pt x="0" y="184"/>
                    </a:moveTo>
                    <a:cubicBezTo>
                      <a:pt x="0" y="263"/>
                      <a:pt x="0" y="263"/>
                      <a:pt x="0" y="263"/>
                    </a:cubicBezTo>
                    <a:cubicBezTo>
                      <a:pt x="0" y="268"/>
                      <a:pt x="3" y="272"/>
                      <a:pt x="8" y="272"/>
                    </a:cubicBezTo>
                    <a:cubicBezTo>
                      <a:pt x="49" y="272"/>
                      <a:pt x="49" y="272"/>
                      <a:pt x="49" y="272"/>
                    </a:cubicBezTo>
                    <a:cubicBezTo>
                      <a:pt x="53" y="286"/>
                      <a:pt x="58" y="300"/>
                      <a:pt x="65" y="313"/>
                    </a:cubicBezTo>
                    <a:cubicBezTo>
                      <a:pt x="37" y="341"/>
                      <a:pt x="37" y="341"/>
                      <a:pt x="37" y="341"/>
                    </a:cubicBezTo>
                    <a:cubicBezTo>
                      <a:pt x="33" y="345"/>
                      <a:pt x="33" y="350"/>
                      <a:pt x="37" y="353"/>
                    </a:cubicBezTo>
                    <a:cubicBezTo>
                      <a:pt x="93" y="410"/>
                      <a:pt x="93" y="410"/>
                      <a:pt x="93" y="410"/>
                    </a:cubicBezTo>
                    <a:cubicBezTo>
                      <a:pt x="97" y="413"/>
                      <a:pt x="102" y="413"/>
                      <a:pt x="105" y="410"/>
                    </a:cubicBezTo>
                    <a:cubicBezTo>
                      <a:pt x="134" y="381"/>
                      <a:pt x="134" y="381"/>
                      <a:pt x="134" y="381"/>
                    </a:cubicBezTo>
                    <a:cubicBezTo>
                      <a:pt x="147" y="388"/>
                      <a:pt x="160" y="394"/>
                      <a:pt x="175" y="398"/>
                    </a:cubicBezTo>
                    <a:cubicBezTo>
                      <a:pt x="175" y="438"/>
                      <a:pt x="175" y="438"/>
                      <a:pt x="175" y="438"/>
                    </a:cubicBezTo>
                    <a:cubicBezTo>
                      <a:pt x="175" y="443"/>
                      <a:pt x="178" y="447"/>
                      <a:pt x="183" y="447"/>
                    </a:cubicBezTo>
                    <a:cubicBezTo>
                      <a:pt x="263" y="447"/>
                      <a:pt x="263" y="447"/>
                      <a:pt x="263" y="447"/>
                    </a:cubicBezTo>
                    <a:cubicBezTo>
                      <a:pt x="268" y="447"/>
                      <a:pt x="271" y="443"/>
                      <a:pt x="271" y="438"/>
                    </a:cubicBezTo>
                    <a:cubicBezTo>
                      <a:pt x="271" y="398"/>
                      <a:pt x="271" y="398"/>
                      <a:pt x="271" y="398"/>
                    </a:cubicBezTo>
                    <a:cubicBezTo>
                      <a:pt x="286" y="394"/>
                      <a:pt x="299" y="388"/>
                      <a:pt x="312" y="381"/>
                    </a:cubicBezTo>
                    <a:cubicBezTo>
                      <a:pt x="341" y="410"/>
                      <a:pt x="341" y="410"/>
                      <a:pt x="341" y="410"/>
                    </a:cubicBezTo>
                    <a:cubicBezTo>
                      <a:pt x="344" y="413"/>
                      <a:pt x="350" y="413"/>
                      <a:pt x="353" y="410"/>
                    </a:cubicBezTo>
                    <a:cubicBezTo>
                      <a:pt x="409" y="353"/>
                      <a:pt x="409" y="353"/>
                      <a:pt x="409" y="353"/>
                    </a:cubicBezTo>
                    <a:cubicBezTo>
                      <a:pt x="413" y="350"/>
                      <a:pt x="413" y="345"/>
                      <a:pt x="409" y="341"/>
                    </a:cubicBezTo>
                    <a:cubicBezTo>
                      <a:pt x="381" y="313"/>
                      <a:pt x="381" y="313"/>
                      <a:pt x="381" y="313"/>
                    </a:cubicBezTo>
                    <a:cubicBezTo>
                      <a:pt x="388" y="300"/>
                      <a:pt x="393" y="286"/>
                      <a:pt x="397" y="272"/>
                    </a:cubicBezTo>
                    <a:cubicBezTo>
                      <a:pt x="438" y="272"/>
                      <a:pt x="438" y="272"/>
                      <a:pt x="438" y="272"/>
                    </a:cubicBezTo>
                    <a:cubicBezTo>
                      <a:pt x="443" y="272"/>
                      <a:pt x="447" y="268"/>
                      <a:pt x="447" y="263"/>
                    </a:cubicBezTo>
                    <a:cubicBezTo>
                      <a:pt x="447" y="184"/>
                      <a:pt x="447" y="184"/>
                      <a:pt x="447" y="184"/>
                    </a:cubicBezTo>
                    <a:cubicBezTo>
                      <a:pt x="447" y="179"/>
                      <a:pt x="443" y="175"/>
                      <a:pt x="438" y="175"/>
                    </a:cubicBezTo>
                    <a:cubicBezTo>
                      <a:pt x="397" y="175"/>
                      <a:pt x="397" y="175"/>
                      <a:pt x="397" y="175"/>
                    </a:cubicBezTo>
                    <a:cubicBezTo>
                      <a:pt x="393" y="161"/>
                      <a:pt x="388" y="147"/>
                      <a:pt x="381" y="135"/>
                    </a:cubicBezTo>
                    <a:cubicBezTo>
                      <a:pt x="409" y="106"/>
                      <a:pt x="409" y="106"/>
                      <a:pt x="409" y="106"/>
                    </a:cubicBezTo>
                    <a:cubicBezTo>
                      <a:pt x="413" y="103"/>
                      <a:pt x="413" y="97"/>
                      <a:pt x="409" y="94"/>
                    </a:cubicBezTo>
                    <a:cubicBezTo>
                      <a:pt x="353" y="37"/>
                      <a:pt x="353" y="37"/>
                      <a:pt x="353" y="37"/>
                    </a:cubicBezTo>
                    <a:cubicBezTo>
                      <a:pt x="350" y="34"/>
                      <a:pt x="344" y="34"/>
                      <a:pt x="341" y="37"/>
                    </a:cubicBezTo>
                    <a:cubicBezTo>
                      <a:pt x="312" y="66"/>
                      <a:pt x="312" y="66"/>
                      <a:pt x="312" y="66"/>
                    </a:cubicBezTo>
                    <a:cubicBezTo>
                      <a:pt x="300" y="59"/>
                      <a:pt x="286" y="53"/>
                      <a:pt x="271" y="49"/>
                    </a:cubicBezTo>
                    <a:cubicBezTo>
                      <a:pt x="271" y="9"/>
                      <a:pt x="271" y="9"/>
                      <a:pt x="271" y="9"/>
                    </a:cubicBezTo>
                    <a:cubicBezTo>
                      <a:pt x="271" y="4"/>
                      <a:pt x="268" y="0"/>
                      <a:pt x="263" y="0"/>
                    </a:cubicBezTo>
                    <a:cubicBezTo>
                      <a:pt x="183" y="0"/>
                      <a:pt x="183" y="0"/>
                      <a:pt x="183" y="0"/>
                    </a:cubicBezTo>
                    <a:cubicBezTo>
                      <a:pt x="178" y="0"/>
                      <a:pt x="175" y="4"/>
                      <a:pt x="175" y="9"/>
                    </a:cubicBezTo>
                    <a:cubicBezTo>
                      <a:pt x="175" y="49"/>
                      <a:pt x="175" y="49"/>
                      <a:pt x="175" y="49"/>
                    </a:cubicBezTo>
                    <a:cubicBezTo>
                      <a:pt x="160" y="53"/>
                      <a:pt x="147" y="59"/>
                      <a:pt x="134" y="66"/>
                    </a:cubicBezTo>
                    <a:cubicBezTo>
                      <a:pt x="105" y="37"/>
                      <a:pt x="105" y="37"/>
                      <a:pt x="105" y="37"/>
                    </a:cubicBezTo>
                    <a:cubicBezTo>
                      <a:pt x="102" y="34"/>
                      <a:pt x="97" y="34"/>
                      <a:pt x="93" y="37"/>
                    </a:cubicBezTo>
                    <a:cubicBezTo>
                      <a:pt x="37" y="94"/>
                      <a:pt x="37" y="94"/>
                      <a:pt x="37" y="94"/>
                    </a:cubicBezTo>
                    <a:cubicBezTo>
                      <a:pt x="33" y="97"/>
                      <a:pt x="33" y="102"/>
                      <a:pt x="37" y="106"/>
                    </a:cubicBezTo>
                    <a:cubicBezTo>
                      <a:pt x="65" y="134"/>
                      <a:pt x="65" y="134"/>
                      <a:pt x="65" y="134"/>
                    </a:cubicBezTo>
                    <a:cubicBezTo>
                      <a:pt x="58" y="147"/>
                      <a:pt x="53" y="161"/>
                      <a:pt x="49" y="175"/>
                    </a:cubicBezTo>
                    <a:cubicBezTo>
                      <a:pt x="8" y="175"/>
                      <a:pt x="8" y="175"/>
                      <a:pt x="8" y="175"/>
                    </a:cubicBezTo>
                    <a:cubicBezTo>
                      <a:pt x="3" y="175"/>
                      <a:pt x="0" y="179"/>
                      <a:pt x="0" y="184"/>
                    </a:cubicBezTo>
                    <a:close/>
                    <a:moveTo>
                      <a:pt x="92" y="223"/>
                    </a:moveTo>
                    <a:cubicBezTo>
                      <a:pt x="92" y="151"/>
                      <a:pt x="151" y="92"/>
                      <a:pt x="223" y="92"/>
                    </a:cubicBezTo>
                    <a:cubicBezTo>
                      <a:pt x="295" y="92"/>
                      <a:pt x="354" y="151"/>
                      <a:pt x="354" y="223"/>
                    </a:cubicBezTo>
                    <a:cubicBezTo>
                      <a:pt x="354" y="296"/>
                      <a:pt x="295" y="355"/>
                      <a:pt x="223" y="355"/>
                    </a:cubicBezTo>
                    <a:cubicBezTo>
                      <a:pt x="151" y="355"/>
                      <a:pt x="92" y="296"/>
                      <a:pt x="92" y="223"/>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63" name="Freeform 27">
                <a:extLst>
                  <a:ext uri="{FF2B5EF4-FFF2-40B4-BE49-F238E27FC236}">
                    <a16:creationId xmlns:a16="http://schemas.microsoft.com/office/drawing/2014/main" id="{D2149700-189C-480B-A917-8962CBFDC044}"/>
                  </a:ext>
                </a:extLst>
              </p:cNvPr>
              <p:cNvSpPr>
                <a:spLocks noEditPoints="1"/>
              </p:cNvSpPr>
              <p:nvPr/>
            </p:nvSpPr>
            <p:spPr bwMode="auto">
              <a:xfrm>
                <a:off x="3679" y="1006"/>
                <a:ext cx="378" cy="377"/>
              </a:xfrm>
              <a:custGeom>
                <a:avLst/>
                <a:gdLst>
                  <a:gd name="T0" fmla="*/ 0 w 309"/>
                  <a:gd name="T1" fmla="*/ 154 h 309"/>
                  <a:gd name="T2" fmla="*/ 154 w 309"/>
                  <a:gd name="T3" fmla="*/ 309 h 309"/>
                  <a:gd name="T4" fmla="*/ 309 w 309"/>
                  <a:gd name="T5" fmla="*/ 154 h 309"/>
                  <a:gd name="T6" fmla="*/ 154 w 309"/>
                  <a:gd name="T7" fmla="*/ 0 h 309"/>
                  <a:gd name="T8" fmla="*/ 0 w 309"/>
                  <a:gd name="T9" fmla="*/ 154 h 309"/>
                  <a:gd name="T10" fmla="*/ 23 w 309"/>
                  <a:gd name="T11" fmla="*/ 154 h 309"/>
                  <a:gd name="T12" fmla="*/ 154 w 309"/>
                  <a:gd name="T13" fmla="*/ 23 h 309"/>
                  <a:gd name="T14" fmla="*/ 285 w 309"/>
                  <a:gd name="T15" fmla="*/ 154 h 309"/>
                  <a:gd name="T16" fmla="*/ 154 w 309"/>
                  <a:gd name="T17" fmla="*/ 286 h 309"/>
                  <a:gd name="T18" fmla="*/ 23 w 309"/>
                  <a:gd name="T19"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0" y="154"/>
                    </a:moveTo>
                    <a:cubicBezTo>
                      <a:pt x="0" y="240"/>
                      <a:pt x="69" y="309"/>
                      <a:pt x="154" y="309"/>
                    </a:cubicBezTo>
                    <a:cubicBezTo>
                      <a:pt x="239" y="309"/>
                      <a:pt x="309" y="240"/>
                      <a:pt x="309" y="154"/>
                    </a:cubicBezTo>
                    <a:cubicBezTo>
                      <a:pt x="309" y="69"/>
                      <a:pt x="239" y="0"/>
                      <a:pt x="154" y="0"/>
                    </a:cubicBezTo>
                    <a:cubicBezTo>
                      <a:pt x="69" y="0"/>
                      <a:pt x="0" y="69"/>
                      <a:pt x="0" y="154"/>
                    </a:cubicBezTo>
                    <a:close/>
                    <a:moveTo>
                      <a:pt x="23" y="154"/>
                    </a:moveTo>
                    <a:cubicBezTo>
                      <a:pt x="23" y="82"/>
                      <a:pt x="82" y="23"/>
                      <a:pt x="154" y="23"/>
                    </a:cubicBezTo>
                    <a:cubicBezTo>
                      <a:pt x="226" y="23"/>
                      <a:pt x="285" y="82"/>
                      <a:pt x="285" y="154"/>
                    </a:cubicBezTo>
                    <a:cubicBezTo>
                      <a:pt x="285" y="227"/>
                      <a:pt x="226" y="286"/>
                      <a:pt x="154" y="286"/>
                    </a:cubicBezTo>
                    <a:cubicBezTo>
                      <a:pt x="82" y="286"/>
                      <a:pt x="23" y="227"/>
                      <a:pt x="23" y="154"/>
                    </a:cubicBezTo>
                    <a:close/>
                  </a:path>
                </a:pathLst>
              </a:custGeom>
              <a:solidFill>
                <a:schemeClr val="tx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144" name="Group 143">
              <a:extLst>
                <a:ext uri="{FF2B5EF4-FFF2-40B4-BE49-F238E27FC236}">
                  <a16:creationId xmlns:a16="http://schemas.microsoft.com/office/drawing/2014/main" id="{508B8BC9-66D3-40AC-9576-5974DFBE0ED8}"/>
                </a:ext>
              </a:extLst>
            </p:cNvPr>
            <p:cNvGrpSpPr>
              <a:grpSpLocks noChangeAspect="1"/>
            </p:cNvGrpSpPr>
            <p:nvPr/>
          </p:nvGrpSpPr>
          <p:grpSpPr bwMode="auto">
            <a:xfrm>
              <a:off x="7211251" y="1633700"/>
              <a:ext cx="132718" cy="132233"/>
              <a:chOff x="3594" y="922"/>
              <a:chExt cx="547" cy="545"/>
            </a:xfrm>
          </p:grpSpPr>
          <p:sp>
            <p:nvSpPr>
              <p:cNvPr id="160" name="Freeform 26">
                <a:extLst>
                  <a:ext uri="{FF2B5EF4-FFF2-40B4-BE49-F238E27FC236}">
                    <a16:creationId xmlns:a16="http://schemas.microsoft.com/office/drawing/2014/main" id="{50B3D14E-D65B-4CD5-B87E-49E79002B0DF}"/>
                  </a:ext>
                </a:extLst>
              </p:cNvPr>
              <p:cNvSpPr>
                <a:spLocks noEditPoints="1"/>
              </p:cNvSpPr>
              <p:nvPr/>
            </p:nvSpPr>
            <p:spPr bwMode="auto">
              <a:xfrm>
                <a:off x="3594" y="922"/>
                <a:ext cx="547" cy="545"/>
              </a:xfrm>
              <a:custGeom>
                <a:avLst/>
                <a:gdLst>
                  <a:gd name="T0" fmla="*/ 0 w 447"/>
                  <a:gd name="T1" fmla="*/ 184 h 447"/>
                  <a:gd name="T2" fmla="*/ 0 w 447"/>
                  <a:gd name="T3" fmla="*/ 263 h 447"/>
                  <a:gd name="T4" fmla="*/ 8 w 447"/>
                  <a:gd name="T5" fmla="*/ 272 h 447"/>
                  <a:gd name="T6" fmla="*/ 49 w 447"/>
                  <a:gd name="T7" fmla="*/ 272 h 447"/>
                  <a:gd name="T8" fmla="*/ 65 w 447"/>
                  <a:gd name="T9" fmla="*/ 313 h 447"/>
                  <a:gd name="T10" fmla="*/ 37 w 447"/>
                  <a:gd name="T11" fmla="*/ 341 h 447"/>
                  <a:gd name="T12" fmla="*/ 37 w 447"/>
                  <a:gd name="T13" fmla="*/ 353 h 447"/>
                  <a:gd name="T14" fmla="*/ 93 w 447"/>
                  <a:gd name="T15" fmla="*/ 410 h 447"/>
                  <a:gd name="T16" fmla="*/ 105 w 447"/>
                  <a:gd name="T17" fmla="*/ 410 h 447"/>
                  <a:gd name="T18" fmla="*/ 134 w 447"/>
                  <a:gd name="T19" fmla="*/ 381 h 447"/>
                  <a:gd name="T20" fmla="*/ 175 w 447"/>
                  <a:gd name="T21" fmla="*/ 398 h 447"/>
                  <a:gd name="T22" fmla="*/ 175 w 447"/>
                  <a:gd name="T23" fmla="*/ 438 h 447"/>
                  <a:gd name="T24" fmla="*/ 183 w 447"/>
                  <a:gd name="T25" fmla="*/ 447 h 447"/>
                  <a:gd name="T26" fmla="*/ 263 w 447"/>
                  <a:gd name="T27" fmla="*/ 447 h 447"/>
                  <a:gd name="T28" fmla="*/ 271 w 447"/>
                  <a:gd name="T29" fmla="*/ 438 h 447"/>
                  <a:gd name="T30" fmla="*/ 271 w 447"/>
                  <a:gd name="T31" fmla="*/ 398 h 447"/>
                  <a:gd name="T32" fmla="*/ 312 w 447"/>
                  <a:gd name="T33" fmla="*/ 381 h 447"/>
                  <a:gd name="T34" fmla="*/ 341 w 447"/>
                  <a:gd name="T35" fmla="*/ 410 h 447"/>
                  <a:gd name="T36" fmla="*/ 353 w 447"/>
                  <a:gd name="T37" fmla="*/ 410 h 447"/>
                  <a:gd name="T38" fmla="*/ 409 w 447"/>
                  <a:gd name="T39" fmla="*/ 353 h 447"/>
                  <a:gd name="T40" fmla="*/ 409 w 447"/>
                  <a:gd name="T41" fmla="*/ 341 h 447"/>
                  <a:gd name="T42" fmla="*/ 381 w 447"/>
                  <a:gd name="T43" fmla="*/ 313 h 447"/>
                  <a:gd name="T44" fmla="*/ 397 w 447"/>
                  <a:gd name="T45" fmla="*/ 272 h 447"/>
                  <a:gd name="T46" fmla="*/ 438 w 447"/>
                  <a:gd name="T47" fmla="*/ 272 h 447"/>
                  <a:gd name="T48" fmla="*/ 447 w 447"/>
                  <a:gd name="T49" fmla="*/ 263 h 447"/>
                  <a:gd name="T50" fmla="*/ 447 w 447"/>
                  <a:gd name="T51" fmla="*/ 184 h 447"/>
                  <a:gd name="T52" fmla="*/ 438 w 447"/>
                  <a:gd name="T53" fmla="*/ 175 h 447"/>
                  <a:gd name="T54" fmla="*/ 397 w 447"/>
                  <a:gd name="T55" fmla="*/ 175 h 447"/>
                  <a:gd name="T56" fmla="*/ 381 w 447"/>
                  <a:gd name="T57" fmla="*/ 135 h 447"/>
                  <a:gd name="T58" fmla="*/ 409 w 447"/>
                  <a:gd name="T59" fmla="*/ 106 h 447"/>
                  <a:gd name="T60" fmla="*/ 409 w 447"/>
                  <a:gd name="T61" fmla="*/ 94 h 447"/>
                  <a:gd name="T62" fmla="*/ 353 w 447"/>
                  <a:gd name="T63" fmla="*/ 37 h 447"/>
                  <a:gd name="T64" fmla="*/ 341 w 447"/>
                  <a:gd name="T65" fmla="*/ 37 h 447"/>
                  <a:gd name="T66" fmla="*/ 312 w 447"/>
                  <a:gd name="T67" fmla="*/ 66 h 447"/>
                  <a:gd name="T68" fmla="*/ 271 w 447"/>
                  <a:gd name="T69" fmla="*/ 49 h 447"/>
                  <a:gd name="T70" fmla="*/ 271 w 447"/>
                  <a:gd name="T71" fmla="*/ 9 h 447"/>
                  <a:gd name="T72" fmla="*/ 263 w 447"/>
                  <a:gd name="T73" fmla="*/ 0 h 447"/>
                  <a:gd name="T74" fmla="*/ 183 w 447"/>
                  <a:gd name="T75" fmla="*/ 0 h 447"/>
                  <a:gd name="T76" fmla="*/ 175 w 447"/>
                  <a:gd name="T77" fmla="*/ 9 h 447"/>
                  <a:gd name="T78" fmla="*/ 175 w 447"/>
                  <a:gd name="T79" fmla="*/ 49 h 447"/>
                  <a:gd name="T80" fmla="*/ 134 w 447"/>
                  <a:gd name="T81" fmla="*/ 66 h 447"/>
                  <a:gd name="T82" fmla="*/ 105 w 447"/>
                  <a:gd name="T83" fmla="*/ 37 h 447"/>
                  <a:gd name="T84" fmla="*/ 93 w 447"/>
                  <a:gd name="T85" fmla="*/ 37 h 447"/>
                  <a:gd name="T86" fmla="*/ 37 w 447"/>
                  <a:gd name="T87" fmla="*/ 94 h 447"/>
                  <a:gd name="T88" fmla="*/ 37 w 447"/>
                  <a:gd name="T89" fmla="*/ 106 h 447"/>
                  <a:gd name="T90" fmla="*/ 65 w 447"/>
                  <a:gd name="T91" fmla="*/ 134 h 447"/>
                  <a:gd name="T92" fmla="*/ 49 w 447"/>
                  <a:gd name="T93" fmla="*/ 175 h 447"/>
                  <a:gd name="T94" fmla="*/ 8 w 447"/>
                  <a:gd name="T95" fmla="*/ 175 h 447"/>
                  <a:gd name="T96" fmla="*/ 0 w 447"/>
                  <a:gd name="T97" fmla="*/ 184 h 447"/>
                  <a:gd name="T98" fmla="*/ 92 w 447"/>
                  <a:gd name="T99" fmla="*/ 223 h 447"/>
                  <a:gd name="T100" fmla="*/ 223 w 447"/>
                  <a:gd name="T101" fmla="*/ 92 h 447"/>
                  <a:gd name="T102" fmla="*/ 354 w 447"/>
                  <a:gd name="T103" fmla="*/ 223 h 447"/>
                  <a:gd name="T104" fmla="*/ 223 w 447"/>
                  <a:gd name="T105" fmla="*/ 355 h 447"/>
                  <a:gd name="T106" fmla="*/ 92 w 447"/>
                  <a:gd name="T107"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7" h="447">
                    <a:moveTo>
                      <a:pt x="0" y="184"/>
                    </a:moveTo>
                    <a:cubicBezTo>
                      <a:pt x="0" y="263"/>
                      <a:pt x="0" y="263"/>
                      <a:pt x="0" y="263"/>
                    </a:cubicBezTo>
                    <a:cubicBezTo>
                      <a:pt x="0" y="268"/>
                      <a:pt x="3" y="272"/>
                      <a:pt x="8" y="272"/>
                    </a:cubicBezTo>
                    <a:cubicBezTo>
                      <a:pt x="49" y="272"/>
                      <a:pt x="49" y="272"/>
                      <a:pt x="49" y="272"/>
                    </a:cubicBezTo>
                    <a:cubicBezTo>
                      <a:pt x="53" y="286"/>
                      <a:pt x="58" y="300"/>
                      <a:pt x="65" y="313"/>
                    </a:cubicBezTo>
                    <a:cubicBezTo>
                      <a:pt x="37" y="341"/>
                      <a:pt x="37" y="341"/>
                      <a:pt x="37" y="341"/>
                    </a:cubicBezTo>
                    <a:cubicBezTo>
                      <a:pt x="33" y="345"/>
                      <a:pt x="33" y="350"/>
                      <a:pt x="37" y="353"/>
                    </a:cubicBezTo>
                    <a:cubicBezTo>
                      <a:pt x="93" y="410"/>
                      <a:pt x="93" y="410"/>
                      <a:pt x="93" y="410"/>
                    </a:cubicBezTo>
                    <a:cubicBezTo>
                      <a:pt x="97" y="413"/>
                      <a:pt x="102" y="413"/>
                      <a:pt x="105" y="410"/>
                    </a:cubicBezTo>
                    <a:cubicBezTo>
                      <a:pt x="134" y="381"/>
                      <a:pt x="134" y="381"/>
                      <a:pt x="134" y="381"/>
                    </a:cubicBezTo>
                    <a:cubicBezTo>
                      <a:pt x="147" y="388"/>
                      <a:pt x="160" y="394"/>
                      <a:pt x="175" y="398"/>
                    </a:cubicBezTo>
                    <a:cubicBezTo>
                      <a:pt x="175" y="438"/>
                      <a:pt x="175" y="438"/>
                      <a:pt x="175" y="438"/>
                    </a:cubicBezTo>
                    <a:cubicBezTo>
                      <a:pt x="175" y="443"/>
                      <a:pt x="178" y="447"/>
                      <a:pt x="183" y="447"/>
                    </a:cubicBezTo>
                    <a:cubicBezTo>
                      <a:pt x="263" y="447"/>
                      <a:pt x="263" y="447"/>
                      <a:pt x="263" y="447"/>
                    </a:cubicBezTo>
                    <a:cubicBezTo>
                      <a:pt x="268" y="447"/>
                      <a:pt x="271" y="443"/>
                      <a:pt x="271" y="438"/>
                    </a:cubicBezTo>
                    <a:cubicBezTo>
                      <a:pt x="271" y="398"/>
                      <a:pt x="271" y="398"/>
                      <a:pt x="271" y="398"/>
                    </a:cubicBezTo>
                    <a:cubicBezTo>
                      <a:pt x="286" y="394"/>
                      <a:pt x="299" y="388"/>
                      <a:pt x="312" y="381"/>
                    </a:cubicBezTo>
                    <a:cubicBezTo>
                      <a:pt x="341" y="410"/>
                      <a:pt x="341" y="410"/>
                      <a:pt x="341" y="410"/>
                    </a:cubicBezTo>
                    <a:cubicBezTo>
                      <a:pt x="344" y="413"/>
                      <a:pt x="350" y="413"/>
                      <a:pt x="353" y="410"/>
                    </a:cubicBezTo>
                    <a:cubicBezTo>
                      <a:pt x="409" y="353"/>
                      <a:pt x="409" y="353"/>
                      <a:pt x="409" y="353"/>
                    </a:cubicBezTo>
                    <a:cubicBezTo>
                      <a:pt x="413" y="350"/>
                      <a:pt x="413" y="345"/>
                      <a:pt x="409" y="341"/>
                    </a:cubicBezTo>
                    <a:cubicBezTo>
                      <a:pt x="381" y="313"/>
                      <a:pt x="381" y="313"/>
                      <a:pt x="381" y="313"/>
                    </a:cubicBezTo>
                    <a:cubicBezTo>
                      <a:pt x="388" y="300"/>
                      <a:pt x="393" y="286"/>
                      <a:pt x="397" y="272"/>
                    </a:cubicBezTo>
                    <a:cubicBezTo>
                      <a:pt x="438" y="272"/>
                      <a:pt x="438" y="272"/>
                      <a:pt x="438" y="272"/>
                    </a:cubicBezTo>
                    <a:cubicBezTo>
                      <a:pt x="443" y="272"/>
                      <a:pt x="447" y="268"/>
                      <a:pt x="447" y="263"/>
                    </a:cubicBezTo>
                    <a:cubicBezTo>
                      <a:pt x="447" y="184"/>
                      <a:pt x="447" y="184"/>
                      <a:pt x="447" y="184"/>
                    </a:cubicBezTo>
                    <a:cubicBezTo>
                      <a:pt x="447" y="179"/>
                      <a:pt x="443" y="175"/>
                      <a:pt x="438" y="175"/>
                    </a:cubicBezTo>
                    <a:cubicBezTo>
                      <a:pt x="397" y="175"/>
                      <a:pt x="397" y="175"/>
                      <a:pt x="397" y="175"/>
                    </a:cubicBezTo>
                    <a:cubicBezTo>
                      <a:pt x="393" y="161"/>
                      <a:pt x="388" y="147"/>
                      <a:pt x="381" y="135"/>
                    </a:cubicBezTo>
                    <a:cubicBezTo>
                      <a:pt x="409" y="106"/>
                      <a:pt x="409" y="106"/>
                      <a:pt x="409" y="106"/>
                    </a:cubicBezTo>
                    <a:cubicBezTo>
                      <a:pt x="413" y="103"/>
                      <a:pt x="413" y="97"/>
                      <a:pt x="409" y="94"/>
                    </a:cubicBezTo>
                    <a:cubicBezTo>
                      <a:pt x="353" y="37"/>
                      <a:pt x="353" y="37"/>
                      <a:pt x="353" y="37"/>
                    </a:cubicBezTo>
                    <a:cubicBezTo>
                      <a:pt x="350" y="34"/>
                      <a:pt x="344" y="34"/>
                      <a:pt x="341" y="37"/>
                    </a:cubicBezTo>
                    <a:cubicBezTo>
                      <a:pt x="312" y="66"/>
                      <a:pt x="312" y="66"/>
                      <a:pt x="312" y="66"/>
                    </a:cubicBezTo>
                    <a:cubicBezTo>
                      <a:pt x="300" y="59"/>
                      <a:pt x="286" y="53"/>
                      <a:pt x="271" y="49"/>
                    </a:cubicBezTo>
                    <a:cubicBezTo>
                      <a:pt x="271" y="9"/>
                      <a:pt x="271" y="9"/>
                      <a:pt x="271" y="9"/>
                    </a:cubicBezTo>
                    <a:cubicBezTo>
                      <a:pt x="271" y="4"/>
                      <a:pt x="268" y="0"/>
                      <a:pt x="263" y="0"/>
                    </a:cubicBezTo>
                    <a:cubicBezTo>
                      <a:pt x="183" y="0"/>
                      <a:pt x="183" y="0"/>
                      <a:pt x="183" y="0"/>
                    </a:cubicBezTo>
                    <a:cubicBezTo>
                      <a:pt x="178" y="0"/>
                      <a:pt x="175" y="4"/>
                      <a:pt x="175" y="9"/>
                    </a:cubicBezTo>
                    <a:cubicBezTo>
                      <a:pt x="175" y="49"/>
                      <a:pt x="175" y="49"/>
                      <a:pt x="175" y="49"/>
                    </a:cubicBezTo>
                    <a:cubicBezTo>
                      <a:pt x="160" y="53"/>
                      <a:pt x="147" y="59"/>
                      <a:pt x="134" y="66"/>
                    </a:cubicBezTo>
                    <a:cubicBezTo>
                      <a:pt x="105" y="37"/>
                      <a:pt x="105" y="37"/>
                      <a:pt x="105" y="37"/>
                    </a:cubicBezTo>
                    <a:cubicBezTo>
                      <a:pt x="102" y="34"/>
                      <a:pt x="97" y="34"/>
                      <a:pt x="93" y="37"/>
                    </a:cubicBezTo>
                    <a:cubicBezTo>
                      <a:pt x="37" y="94"/>
                      <a:pt x="37" y="94"/>
                      <a:pt x="37" y="94"/>
                    </a:cubicBezTo>
                    <a:cubicBezTo>
                      <a:pt x="33" y="97"/>
                      <a:pt x="33" y="102"/>
                      <a:pt x="37" y="106"/>
                    </a:cubicBezTo>
                    <a:cubicBezTo>
                      <a:pt x="65" y="134"/>
                      <a:pt x="65" y="134"/>
                      <a:pt x="65" y="134"/>
                    </a:cubicBezTo>
                    <a:cubicBezTo>
                      <a:pt x="58" y="147"/>
                      <a:pt x="53" y="161"/>
                      <a:pt x="49" y="175"/>
                    </a:cubicBezTo>
                    <a:cubicBezTo>
                      <a:pt x="8" y="175"/>
                      <a:pt x="8" y="175"/>
                      <a:pt x="8" y="175"/>
                    </a:cubicBezTo>
                    <a:cubicBezTo>
                      <a:pt x="3" y="175"/>
                      <a:pt x="0" y="179"/>
                      <a:pt x="0" y="184"/>
                    </a:cubicBezTo>
                    <a:close/>
                    <a:moveTo>
                      <a:pt x="92" y="223"/>
                    </a:moveTo>
                    <a:cubicBezTo>
                      <a:pt x="92" y="151"/>
                      <a:pt x="151" y="92"/>
                      <a:pt x="223" y="92"/>
                    </a:cubicBezTo>
                    <a:cubicBezTo>
                      <a:pt x="295" y="92"/>
                      <a:pt x="354" y="151"/>
                      <a:pt x="354" y="223"/>
                    </a:cubicBezTo>
                    <a:cubicBezTo>
                      <a:pt x="354" y="296"/>
                      <a:pt x="295" y="355"/>
                      <a:pt x="223" y="355"/>
                    </a:cubicBezTo>
                    <a:cubicBezTo>
                      <a:pt x="151" y="355"/>
                      <a:pt x="92" y="296"/>
                      <a:pt x="92" y="22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61" name="Freeform 27">
                <a:extLst>
                  <a:ext uri="{FF2B5EF4-FFF2-40B4-BE49-F238E27FC236}">
                    <a16:creationId xmlns:a16="http://schemas.microsoft.com/office/drawing/2014/main" id="{E664E548-2B83-4C92-8DDE-9A01FA47F8EE}"/>
                  </a:ext>
                </a:extLst>
              </p:cNvPr>
              <p:cNvSpPr>
                <a:spLocks noEditPoints="1"/>
              </p:cNvSpPr>
              <p:nvPr/>
            </p:nvSpPr>
            <p:spPr bwMode="auto">
              <a:xfrm>
                <a:off x="3679" y="1006"/>
                <a:ext cx="378" cy="377"/>
              </a:xfrm>
              <a:custGeom>
                <a:avLst/>
                <a:gdLst>
                  <a:gd name="T0" fmla="*/ 0 w 309"/>
                  <a:gd name="T1" fmla="*/ 154 h 309"/>
                  <a:gd name="T2" fmla="*/ 154 w 309"/>
                  <a:gd name="T3" fmla="*/ 309 h 309"/>
                  <a:gd name="T4" fmla="*/ 309 w 309"/>
                  <a:gd name="T5" fmla="*/ 154 h 309"/>
                  <a:gd name="T6" fmla="*/ 154 w 309"/>
                  <a:gd name="T7" fmla="*/ 0 h 309"/>
                  <a:gd name="T8" fmla="*/ 0 w 309"/>
                  <a:gd name="T9" fmla="*/ 154 h 309"/>
                  <a:gd name="T10" fmla="*/ 23 w 309"/>
                  <a:gd name="T11" fmla="*/ 154 h 309"/>
                  <a:gd name="T12" fmla="*/ 154 w 309"/>
                  <a:gd name="T13" fmla="*/ 23 h 309"/>
                  <a:gd name="T14" fmla="*/ 285 w 309"/>
                  <a:gd name="T15" fmla="*/ 154 h 309"/>
                  <a:gd name="T16" fmla="*/ 154 w 309"/>
                  <a:gd name="T17" fmla="*/ 286 h 309"/>
                  <a:gd name="T18" fmla="*/ 23 w 309"/>
                  <a:gd name="T19"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0" y="154"/>
                    </a:moveTo>
                    <a:cubicBezTo>
                      <a:pt x="0" y="240"/>
                      <a:pt x="69" y="309"/>
                      <a:pt x="154" y="309"/>
                    </a:cubicBezTo>
                    <a:cubicBezTo>
                      <a:pt x="239" y="309"/>
                      <a:pt x="309" y="240"/>
                      <a:pt x="309" y="154"/>
                    </a:cubicBezTo>
                    <a:cubicBezTo>
                      <a:pt x="309" y="69"/>
                      <a:pt x="239" y="0"/>
                      <a:pt x="154" y="0"/>
                    </a:cubicBezTo>
                    <a:cubicBezTo>
                      <a:pt x="69" y="0"/>
                      <a:pt x="0" y="69"/>
                      <a:pt x="0" y="154"/>
                    </a:cubicBezTo>
                    <a:close/>
                    <a:moveTo>
                      <a:pt x="23" y="154"/>
                    </a:moveTo>
                    <a:cubicBezTo>
                      <a:pt x="23" y="82"/>
                      <a:pt x="82" y="23"/>
                      <a:pt x="154" y="23"/>
                    </a:cubicBezTo>
                    <a:cubicBezTo>
                      <a:pt x="226" y="23"/>
                      <a:pt x="285" y="82"/>
                      <a:pt x="285" y="154"/>
                    </a:cubicBezTo>
                    <a:cubicBezTo>
                      <a:pt x="285" y="227"/>
                      <a:pt x="226" y="286"/>
                      <a:pt x="154" y="286"/>
                    </a:cubicBezTo>
                    <a:cubicBezTo>
                      <a:pt x="82" y="286"/>
                      <a:pt x="23" y="227"/>
                      <a:pt x="23" y="154"/>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145" name="Group 144">
              <a:extLst>
                <a:ext uri="{FF2B5EF4-FFF2-40B4-BE49-F238E27FC236}">
                  <a16:creationId xmlns:a16="http://schemas.microsoft.com/office/drawing/2014/main" id="{2C845D5E-2948-4045-99E3-3CA624B3E9AA}"/>
                </a:ext>
              </a:extLst>
            </p:cNvPr>
            <p:cNvGrpSpPr>
              <a:grpSpLocks noChangeAspect="1"/>
            </p:cNvGrpSpPr>
            <p:nvPr/>
          </p:nvGrpSpPr>
          <p:grpSpPr bwMode="auto">
            <a:xfrm>
              <a:off x="7338957" y="1722165"/>
              <a:ext cx="87913" cy="87592"/>
              <a:chOff x="3594" y="922"/>
              <a:chExt cx="547" cy="545"/>
            </a:xfrm>
          </p:grpSpPr>
          <p:sp>
            <p:nvSpPr>
              <p:cNvPr id="158" name="Freeform 26">
                <a:extLst>
                  <a:ext uri="{FF2B5EF4-FFF2-40B4-BE49-F238E27FC236}">
                    <a16:creationId xmlns:a16="http://schemas.microsoft.com/office/drawing/2014/main" id="{6F7E37CE-BD28-4D88-9592-5E2C82512EE4}"/>
                  </a:ext>
                </a:extLst>
              </p:cNvPr>
              <p:cNvSpPr>
                <a:spLocks noEditPoints="1"/>
              </p:cNvSpPr>
              <p:nvPr/>
            </p:nvSpPr>
            <p:spPr bwMode="auto">
              <a:xfrm>
                <a:off x="3594" y="922"/>
                <a:ext cx="547" cy="545"/>
              </a:xfrm>
              <a:custGeom>
                <a:avLst/>
                <a:gdLst>
                  <a:gd name="T0" fmla="*/ 0 w 447"/>
                  <a:gd name="T1" fmla="*/ 184 h 447"/>
                  <a:gd name="T2" fmla="*/ 0 w 447"/>
                  <a:gd name="T3" fmla="*/ 263 h 447"/>
                  <a:gd name="T4" fmla="*/ 8 w 447"/>
                  <a:gd name="T5" fmla="*/ 272 h 447"/>
                  <a:gd name="T6" fmla="*/ 49 w 447"/>
                  <a:gd name="T7" fmla="*/ 272 h 447"/>
                  <a:gd name="T8" fmla="*/ 65 w 447"/>
                  <a:gd name="T9" fmla="*/ 313 h 447"/>
                  <a:gd name="T10" fmla="*/ 37 w 447"/>
                  <a:gd name="T11" fmla="*/ 341 h 447"/>
                  <a:gd name="T12" fmla="*/ 37 w 447"/>
                  <a:gd name="T13" fmla="*/ 353 h 447"/>
                  <a:gd name="T14" fmla="*/ 93 w 447"/>
                  <a:gd name="T15" fmla="*/ 410 h 447"/>
                  <a:gd name="T16" fmla="*/ 105 w 447"/>
                  <a:gd name="T17" fmla="*/ 410 h 447"/>
                  <a:gd name="T18" fmla="*/ 134 w 447"/>
                  <a:gd name="T19" fmla="*/ 381 h 447"/>
                  <a:gd name="T20" fmla="*/ 175 w 447"/>
                  <a:gd name="T21" fmla="*/ 398 h 447"/>
                  <a:gd name="T22" fmla="*/ 175 w 447"/>
                  <a:gd name="T23" fmla="*/ 438 h 447"/>
                  <a:gd name="T24" fmla="*/ 183 w 447"/>
                  <a:gd name="T25" fmla="*/ 447 h 447"/>
                  <a:gd name="T26" fmla="*/ 263 w 447"/>
                  <a:gd name="T27" fmla="*/ 447 h 447"/>
                  <a:gd name="T28" fmla="*/ 271 w 447"/>
                  <a:gd name="T29" fmla="*/ 438 h 447"/>
                  <a:gd name="T30" fmla="*/ 271 w 447"/>
                  <a:gd name="T31" fmla="*/ 398 h 447"/>
                  <a:gd name="T32" fmla="*/ 312 w 447"/>
                  <a:gd name="T33" fmla="*/ 381 h 447"/>
                  <a:gd name="T34" fmla="*/ 341 w 447"/>
                  <a:gd name="T35" fmla="*/ 410 h 447"/>
                  <a:gd name="T36" fmla="*/ 353 w 447"/>
                  <a:gd name="T37" fmla="*/ 410 h 447"/>
                  <a:gd name="T38" fmla="*/ 409 w 447"/>
                  <a:gd name="T39" fmla="*/ 353 h 447"/>
                  <a:gd name="T40" fmla="*/ 409 w 447"/>
                  <a:gd name="T41" fmla="*/ 341 h 447"/>
                  <a:gd name="T42" fmla="*/ 381 w 447"/>
                  <a:gd name="T43" fmla="*/ 313 h 447"/>
                  <a:gd name="T44" fmla="*/ 397 w 447"/>
                  <a:gd name="T45" fmla="*/ 272 h 447"/>
                  <a:gd name="T46" fmla="*/ 438 w 447"/>
                  <a:gd name="T47" fmla="*/ 272 h 447"/>
                  <a:gd name="T48" fmla="*/ 447 w 447"/>
                  <a:gd name="T49" fmla="*/ 263 h 447"/>
                  <a:gd name="T50" fmla="*/ 447 w 447"/>
                  <a:gd name="T51" fmla="*/ 184 h 447"/>
                  <a:gd name="T52" fmla="*/ 438 w 447"/>
                  <a:gd name="T53" fmla="*/ 175 h 447"/>
                  <a:gd name="T54" fmla="*/ 397 w 447"/>
                  <a:gd name="T55" fmla="*/ 175 h 447"/>
                  <a:gd name="T56" fmla="*/ 381 w 447"/>
                  <a:gd name="T57" fmla="*/ 135 h 447"/>
                  <a:gd name="T58" fmla="*/ 409 w 447"/>
                  <a:gd name="T59" fmla="*/ 106 h 447"/>
                  <a:gd name="T60" fmla="*/ 409 w 447"/>
                  <a:gd name="T61" fmla="*/ 94 h 447"/>
                  <a:gd name="T62" fmla="*/ 353 w 447"/>
                  <a:gd name="T63" fmla="*/ 37 h 447"/>
                  <a:gd name="T64" fmla="*/ 341 w 447"/>
                  <a:gd name="T65" fmla="*/ 37 h 447"/>
                  <a:gd name="T66" fmla="*/ 312 w 447"/>
                  <a:gd name="T67" fmla="*/ 66 h 447"/>
                  <a:gd name="T68" fmla="*/ 271 w 447"/>
                  <a:gd name="T69" fmla="*/ 49 h 447"/>
                  <a:gd name="T70" fmla="*/ 271 w 447"/>
                  <a:gd name="T71" fmla="*/ 9 h 447"/>
                  <a:gd name="T72" fmla="*/ 263 w 447"/>
                  <a:gd name="T73" fmla="*/ 0 h 447"/>
                  <a:gd name="T74" fmla="*/ 183 w 447"/>
                  <a:gd name="T75" fmla="*/ 0 h 447"/>
                  <a:gd name="T76" fmla="*/ 175 w 447"/>
                  <a:gd name="T77" fmla="*/ 9 h 447"/>
                  <a:gd name="T78" fmla="*/ 175 w 447"/>
                  <a:gd name="T79" fmla="*/ 49 h 447"/>
                  <a:gd name="T80" fmla="*/ 134 w 447"/>
                  <a:gd name="T81" fmla="*/ 66 h 447"/>
                  <a:gd name="T82" fmla="*/ 105 w 447"/>
                  <a:gd name="T83" fmla="*/ 37 h 447"/>
                  <a:gd name="T84" fmla="*/ 93 w 447"/>
                  <a:gd name="T85" fmla="*/ 37 h 447"/>
                  <a:gd name="T86" fmla="*/ 37 w 447"/>
                  <a:gd name="T87" fmla="*/ 94 h 447"/>
                  <a:gd name="T88" fmla="*/ 37 w 447"/>
                  <a:gd name="T89" fmla="*/ 106 h 447"/>
                  <a:gd name="T90" fmla="*/ 65 w 447"/>
                  <a:gd name="T91" fmla="*/ 134 h 447"/>
                  <a:gd name="T92" fmla="*/ 49 w 447"/>
                  <a:gd name="T93" fmla="*/ 175 h 447"/>
                  <a:gd name="T94" fmla="*/ 8 w 447"/>
                  <a:gd name="T95" fmla="*/ 175 h 447"/>
                  <a:gd name="T96" fmla="*/ 0 w 447"/>
                  <a:gd name="T97" fmla="*/ 184 h 447"/>
                  <a:gd name="T98" fmla="*/ 92 w 447"/>
                  <a:gd name="T99" fmla="*/ 223 h 447"/>
                  <a:gd name="T100" fmla="*/ 223 w 447"/>
                  <a:gd name="T101" fmla="*/ 92 h 447"/>
                  <a:gd name="T102" fmla="*/ 354 w 447"/>
                  <a:gd name="T103" fmla="*/ 223 h 447"/>
                  <a:gd name="T104" fmla="*/ 223 w 447"/>
                  <a:gd name="T105" fmla="*/ 355 h 447"/>
                  <a:gd name="T106" fmla="*/ 92 w 447"/>
                  <a:gd name="T107"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7" h="447">
                    <a:moveTo>
                      <a:pt x="0" y="184"/>
                    </a:moveTo>
                    <a:cubicBezTo>
                      <a:pt x="0" y="263"/>
                      <a:pt x="0" y="263"/>
                      <a:pt x="0" y="263"/>
                    </a:cubicBezTo>
                    <a:cubicBezTo>
                      <a:pt x="0" y="268"/>
                      <a:pt x="3" y="272"/>
                      <a:pt x="8" y="272"/>
                    </a:cubicBezTo>
                    <a:cubicBezTo>
                      <a:pt x="49" y="272"/>
                      <a:pt x="49" y="272"/>
                      <a:pt x="49" y="272"/>
                    </a:cubicBezTo>
                    <a:cubicBezTo>
                      <a:pt x="53" y="286"/>
                      <a:pt x="58" y="300"/>
                      <a:pt x="65" y="313"/>
                    </a:cubicBezTo>
                    <a:cubicBezTo>
                      <a:pt x="37" y="341"/>
                      <a:pt x="37" y="341"/>
                      <a:pt x="37" y="341"/>
                    </a:cubicBezTo>
                    <a:cubicBezTo>
                      <a:pt x="33" y="345"/>
                      <a:pt x="33" y="350"/>
                      <a:pt x="37" y="353"/>
                    </a:cubicBezTo>
                    <a:cubicBezTo>
                      <a:pt x="93" y="410"/>
                      <a:pt x="93" y="410"/>
                      <a:pt x="93" y="410"/>
                    </a:cubicBezTo>
                    <a:cubicBezTo>
                      <a:pt x="97" y="413"/>
                      <a:pt x="102" y="413"/>
                      <a:pt x="105" y="410"/>
                    </a:cubicBezTo>
                    <a:cubicBezTo>
                      <a:pt x="134" y="381"/>
                      <a:pt x="134" y="381"/>
                      <a:pt x="134" y="381"/>
                    </a:cubicBezTo>
                    <a:cubicBezTo>
                      <a:pt x="147" y="388"/>
                      <a:pt x="160" y="394"/>
                      <a:pt x="175" y="398"/>
                    </a:cubicBezTo>
                    <a:cubicBezTo>
                      <a:pt x="175" y="438"/>
                      <a:pt x="175" y="438"/>
                      <a:pt x="175" y="438"/>
                    </a:cubicBezTo>
                    <a:cubicBezTo>
                      <a:pt x="175" y="443"/>
                      <a:pt x="178" y="447"/>
                      <a:pt x="183" y="447"/>
                    </a:cubicBezTo>
                    <a:cubicBezTo>
                      <a:pt x="263" y="447"/>
                      <a:pt x="263" y="447"/>
                      <a:pt x="263" y="447"/>
                    </a:cubicBezTo>
                    <a:cubicBezTo>
                      <a:pt x="268" y="447"/>
                      <a:pt x="271" y="443"/>
                      <a:pt x="271" y="438"/>
                    </a:cubicBezTo>
                    <a:cubicBezTo>
                      <a:pt x="271" y="398"/>
                      <a:pt x="271" y="398"/>
                      <a:pt x="271" y="398"/>
                    </a:cubicBezTo>
                    <a:cubicBezTo>
                      <a:pt x="286" y="394"/>
                      <a:pt x="299" y="388"/>
                      <a:pt x="312" y="381"/>
                    </a:cubicBezTo>
                    <a:cubicBezTo>
                      <a:pt x="341" y="410"/>
                      <a:pt x="341" y="410"/>
                      <a:pt x="341" y="410"/>
                    </a:cubicBezTo>
                    <a:cubicBezTo>
                      <a:pt x="344" y="413"/>
                      <a:pt x="350" y="413"/>
                      <a:pt x="353" y="410"/>
                    </a:cubicBezTo>
                    <a:cubicBezTo>
                      <a:pt x="409" y="353"/>
                      <a:pt x="409" y="353"/>
                      <a:pt x="409" y="353"/>
                    </a:cubicBezTo>
                    <a:cubicBezTo>
                      <a:pt x="413" y="350"/>
                      <a:pt x="413" y="345"/>
                      <a:pt x="409" y="341"/>
                    </a:cubicBezTo>
                    <a:cubicBezTo>
                      <a:pt x="381" y="313"/>
                      <a:pt x="381" y="313"/>
                      <a:pt x="381" y="313"/>
                    </a:cubicBezTo>
                    <a:cubicBezTo>
                      <a:pt x="388" y="300"/>
                      <a:pt x="393" y="286"/>
                      <a:pt x="397" y="272"/>
                    </a:cubicBezTo>
                    <a:cubicBezTo>
                      <a:pt x="438" y="272"/>
                      <a:pt x="438" y="272"/>
                      <a:pt x="438" y="272"/>
                    </a:cubicBezTo>
                    <a:cubicBezTo>
                      <a:pt x="443" y="272"/>
                      <a:pt x="447" y="268"/>
                      <a:pt x="447" y="263"/>
                    </a:cubicBezTo>
                    <a:cubicBezTo>
                      <a:pt x="447" y="184"/>
                      <a:pt x="447" y="184"/>
                      <a:pt x="447" y="184"/>
                    </a:cubicBezTo>
                    <a:cubicBezTo>
                      <a:pt x="447" y="179"/>
                      <a:pt x="443" y="175"/>
                      <a:pt x="438" y="175"/>
                    </a:cubicBezTo>
                    <a:cubicBezTo>
                      <a:pt x="397" y="175"/>
                      <a:pt x="397" y="175"/>
                      <a:pt x="397" y="175"/>
                    </a:cubicBezTo>
                    <a:cubicBezTo>
                      <a:pt x="393" y="161"/>
                      <a:pt x="388" y="147"/>
                      <a:pt x="381" y="135"/>
                    </a:cubicBezTo>
                    <a:cubicBezTo>
                      <a:pt x="409" y="106"/>
                      <a:pt x="409" y="106"/>
                      <a:pt x="409" y="106"/>
                    </a:cubicBezTo>
                    <a:cubicBezTo>
                      <a:pt x="413" y="103"/>
                      <a:pt x="413" y="97"/>
                      <a:pt x="409" y="94"/>
                    </a:cubicBezTo>
                    <a:cubicBezTo>
                      <a:pt x="353" y="37"/>
                      <a:pt x="353" y="37"/>
                      <a:pt x="353" y="37"/>
                    </a:cubicBezTo>
                    <a:cubicBezTo>
                      <a:pt x="350" y="34"/>
                      <a:pt x="344" y="34"/>
                      <a:pt x="341" y="37"/>
                    </a:cubicBezTo>
                    <a:cubicBezTo>
                      <a:pt x="312" y="66"/>
                      <a:pt x="312" y="66"/>
                      <a:pt x="312" y="66"/>
                    </a:cubicBezTo>
                    <a:cubicBezTo>
                      <a:pt x="300" y="59"/>
                      <a:pt x="286" y="53"/>
                      <a:pt x="271" y="49"/>
                    </a:cubicBezTo>
                    <a:cubicBezTo>
                      <a:pt x="271" y="9"/>
                      <a:pt x="271" y="9"/>
                      <a:pt x="271" y="9"/>
                    </a:cubicBezTo>
                    <a:cubicBezTo>
                      <a:pt x="271" y="4"/>
                      <a:pt x="268" y="0"/>
                      <a:pt x="263" y="0"/>
                    </a:cubicBezTo>
                    <a:cubicBezTo>
                      <a:pt x="183" y="0"/>
                      <a:pt x="183" y="0"/>
                      <a:pt x="183" y="0"/>
                    </a:cubicBezTo>
                    <a:cubicBezTo>
                      <a:pt x="178" y="0"/>
                      <a:pt x="175" y="4"/>
                      <a:pt x="175" y="9"/>
                    </a:cubicBezTo>
                    <a:cubicBezTo>
                      <a:pt x="175" y="49"/>
                      <a:pt x="175" y="49"/>
                      <a:pt x="175" y="49"/>
                    </a:cubicBezTo>
                    <a:cubicBezTo>
                      <a:pt x="160" y="53"/>
                      <a:pt x="147" y="59"/>
                      <a:pt x="134" y="66"/>
                    </a:cubicBezTo>
                    <a:cubicBezTo>
                      <a:pt x="105" y="37"/>
                      <a:pt x="105" y="37"/>
                      <a:pt x="105" y="37"/>
                    </a:cubicBezTo>
                    <a:cubicBezTo>
                      <a:pt x="102" y="34"/>
                      <a:pt x="97" y="34"/>
                      <a:pt x="93" y="37"/>
                    </a:cubicBezTo>
                    <a:cubicBezTo>
                      <a:pt x="37" y="94"/>
                      <a:pt x="37" y="94"/>
                      <a:pt x="37" y="94"/>
                    </a:cubicBezTo>
                    <a:cubicBezTo>
                      <a:pt x="33" y="97"/>
                      <a:pt x="33" y="102"/>
                      <a:pt x="37" y="106"/>
                    </a:cubicBezTo>
                    <a:cubicBezTo>
                      <a:pt x="65" y="134"/>
                      <a:pt x="65" y="134"/>
                      <a:pt x="65" y="134"/>
                    </a:cubicBezTo>
                    <a:cubicBezTo>
                      <a:pt x="58" y="147"/>
                      <a:pt x="53" y="161"/>
                      <a:pt x="49" y="175"/>
                    </a:cubicBezTo>
                    <a:cubicBezTo>
                      <a:pt x="8" y="175"/>
                      <a:pt x="8" y="175"/>
                      <a:pt x="8" y="175"/>
                    </a:cubicBezTo>
                    <a:cubicBezTo>
                      <a:pt x="3" y="175"/>
                      <a:pt x="0" y="179"/>
                      <a:pt x="0" y="184"/>
                    </a:cubicBezTo>
                    <a:close/>
                    <a:moveTo>
                      <a:pt x="92" y="223"/>
                    </a:moveTo>
                    <a:cubicBezTo>
                      <a:pt x="92" y="151"/>
                      <a:pt x="151" y="92"/>
                      <a:pt x="223" y="92"/>
                    </a:cubicBezTo>
                    <a:cubicBezTo>
                      <a:pt x="295" y="92"/>
                      <a:pt x="354" y="151"/>
                      <a:pt x="354" y="223"/>
                    </a:cubicBezTo>
                    <a:cubicBezTo>
                      <a:pt x="354" y="296"/>
                      <a:pt x="295" y="355"/>
                      <a:pt x="223" y="355"/>
                    </a:cubicBezTo>
                    <a:cubicBezTo>
                      <a:pt x="151" y="355"/>
                      <a:pt x="92" y="296"/>
                      <a:pt x="92" y="223"/>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59" name="Freeform 27">
                <a:extLst>
                  <a:ext uri="{FF2B5EF4-FFF2-40B4-BE49-F238E27FC236}">
                    <a16:creationId xmlns:a16="http://schemas.microsoft.com/office/drawing/2014/main" id="{11B0B13B-BEBB-4921-BA7C-B40CF476770F}"/>
                  </a:ext>
                </a:extLst>
              </p:cNvPr>
              <p:cNvSpPr>
                <a:spLocks noEditPoints="1"/>
              </p:cNvSpPr>
              <p:nvPr/>
            </p:nvSpPr>
            <p:spPr bwMode="auto">
              <a:xfrm>
                <a:off x="3679" y="1006"/>
                <a:ext cx="378" cy="377"/>
              </a:xfrm>
              <a:custGeom>
                <a:avLst/>
                <a:gdLst>
                  <a:gd name="T0" fmla="*/ 0 w 309"/>
                  <a:gd name="T1" fmla="*/ 154 h 309"/>
                  <a:gd name="T2" fmla="*/ 154 w 309"/>
                  <a:gd name="T3" fmla="*/ 309 h 309"/>
                  <a:gd name="T4" fmla="*/ 309 w 309"/>
                  <a:gd name="T5" fmla="*/ 154 h 309"/>
                  <a:gd name="T6" fmla="*/ 154 w 309"/>
                  <a:gd name="T7" fmla="*/ 0 h 309"/>
                  <a:gd name="T8" fmla="*/ 0 w 309"/>
                  <a:gd name="T9" fmla="*/ 154 h 309"/>
                  <a:gd name="T10" fmla="*/ 23 w 309"/>
                  <a:gd name="T11" fmla="*/ 154 h 309"/>
                  <a:gd name="T12" fmla="*/ 154 w 309"/>
                  <a:gd name="T13" fmla="*/ 23 h 309"/>
                  <a:gd name="T14" fmla="*/ 285 w 309"/>
                  <a:gd name="T15" fmla="*/ 154 h 309"/>
                  <a:gd name="T16" fmla="*/ 154 w 309"/>
                  <a:gd name="T17" fmla="*/ 286 h 309"/>
                  <a:gd name="T18" fmla="*/ 23 w 309"/>
                  <a:gd name="T19"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0" y="154"/>
                    </a:moveTo>
                    <a:cubicBezTo>
                      <a:pt x="0" y="240"/>
                      <a:pt x="69" y="309"/>
                      <a:pt x="154" y="309"/>
                    </a:cubicBezTo>
                    <a:cubicBezTo>
                      <a:pt x="239" y="309"/>
                      <a:pt x="309" y="240"/>
                      <a:pt x="309" y="154"/>
                    </a:cubicBezTo>
                    <a:cubicBezTo>
                      <a:pt x="309" y="69"/>
                      <a:pt x="239" y="0"/>
                      <a:pt x="154" y="0"/>
                    </a:cubicBezTo>
                    <a:cubicBezTo>
                      <a:pt x="69" y="0"/>
                      <a:pt x="0" y="69"/>
                      <a:pt x="0" y="154"/>
                    </a:cubicBezTo>
                    <a:close/>
                    <a:moveTo>
                      <a:pt x="23" y="154"/>
                    </a:moveTo>
                    <a:cubicBezTo>
                      <a:pt x="23" y="82"/>
                      <a:pt x="82" y="23"/>
                      <a:pt x="154" y="23"/>
                    </a:cubicBezTo>
                    <a:cubicBezTo>
                      <a:pt x="226" y="23"/>
                      <a:pt x="285" y="82"/>
                      <a:pt x="285" y="154"/>
                    </a:cubicBezTo>
                    <a:cubicBezTo>
                      <a:pt x="285" y="227"/>
                      <a:pt x="226" y="286"/>
                      <a:pt x="154" y="286"/>
                    </a:cubicBezTo>
                    <a:cubicBezTo>
                      <a:pt x="82" y="286"/>
                      <a:pt x="23" y="227"/>
                      <a:pt x="23" y="154"/>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146" name="Group 145">
              <a:extLst>
                <a:ext uri="{FF2B5EF4-FFF2-40B4-BE49-F238E27FC236}">
                  <a16:creationId xmlns:a16="http://schemas.microsoft.com/office/drawing/2014/main" id="{CABA89A0-2298-4FAB-B345-CE9DF2CAF288}"/>
                </a:ext>
              </a:extLst>
            </p:cNvPr>
            <p:cNvGrpSpPr>
              <a:grpSpLocks noChangeAspect="1"/>
            </p:cNvGrpSpPr>
            <p:nvPr/>
          </p:nvGrpSpPr>
          <p:grpSpPr bwMode="auto">
            <a:xfrm rot="18045340" flipH="1">
              <a:off x="6934622" y="1602706"/>
              <a:ext cx="176703" cy="176057"/>
              <a:chOff x="3594" y="922"/>
              <a:chExt cx="547" cy="545"/>
            </a:xfrm>
          </p:grpSpPr>
          <p:sp>
            <p:nvSpPr>
              <p:cNvPr id="156" name="Freeform 26">
                <a:extLst>
                  <a:ext uri="{FF2B5EF4-FFF2-40B4-BE49-F238E27FC236}">
                    <a16:creationId xmlns:a16="http://schemas.microsoft.com/office/drawing/2014/main" id="{1BA55FBD-7109-403E-BD10-073B503485B1}"/>
                  </a:ext>
                </a:extLst>
              </p:cNvPr>
              <p:cNvSpPr>
                <a:spLocks noEditPoints="1"/>
              </p:cNvSpPr>
              <p:nvPr/>
            </p:nvSpPr>
            <p:spPr bwMode="auto">
              <a:xfrm>
                <a:off x="3594" y="922"/>
                <a:ext cx="547" cy="545"/>
              </a:xfrm>
              <a:custGeom>
                <a:avLst/>
                <a:gdLst>
                  <a:gd name="T0" fmla="*/ 0 w 447"/>
                  <a:gd name="T1" fmla="*/ 184 h 447"/>
                  <a:gd name="T2" fmla="*/ 0 w 447"/>
                  <a:gd name="T3" fmla="*/ 263 h 447"/>
                  <a:gd name="T4" fmla="*/ 8 w 447"/>
                  <a:gd name="T5" fmla="*/ 272 h 447"/>
                  <a:gd name="T6" fmla="*/ 49 w 447"/>
                  <a:gd name="T7" fmla="*/ 272 h 447"/>
                  <a:gd name="T8" fmla="*/ 65 w 447"/>
                  <a:gd name="T9" fmla="*/ 313 h 447"/>
                  <a:gd name="T10" fmla="*/ 37 w 447"/>
                  <a:gd name="T11" fmla="*/ 341 h 447"/>
                  <a:gd name="T12" fmla="*/ 37 w 447"/>
                  <a:gd name="T13" fmla="*/ 353 h 447"/>
                  <a:gd name="T14" fmla="*/ 93 w 447"/>
                  <a:gd name="T15" fmla="*/ 410 h 447"/>
                  <a:gd name="T16" fmla="*/ 105 w 447"/>
                  <a:gd name="T17" fmla="*/ 410 h 447"/>
                  <a:gd name="T18" fmla="*/ 134 w 447"/>
                  <a:gd name="T19" fmla="*/ 381 h 447"/>
                  <a:gd name="T20" fmla="*/ 175 w 447"/>
                  <a:gd name="T21" fmla="*/ 398 h 447"/>
                  <a:gd name="T22" fmla="*/ 175 w 447"/>
                  <a:gd name="T23" fmla="*/ 438 h 447"/>
                  <a:gd name="T24" fmla="*/ 183 w 447"/>
                  <a:gd name="T25" fmla="*/ 447 h 447"/>
                  <a:gd name="T26" fmla="*/ 263 w 447"/>
                  <a:gd name="T27" fmla="*/ 447 h 447"/>
                  <a:gd name="T28" fmla="*/ 271 w 447"/>
                  <a:gd name="T29" fmla="*/ 438 h 447"/>
                  <a:gd name="T30" fmla="*/ 271 w 447"/>
                  <a:gd name="T31" fmla="*/ 398 h 447"/>
                  <a:gd name="T32" fmla="*/ 312 w 447"/>
                  <a:gd name="T33" fmla="*/ 381 h 447"/>
                  <a:gd name="T34" fmla="*/ 341 w 447"/>
                  <a:gd name="T35" fmla="*/ 410 h 447"/>
                  <a:gd name="T36" fmla="*/ 353 w 447"/>
                  <a:gd name="T37" fmla="*/ 410 h 447"/>
                  <a:gd name="T38" fmla="*/ 409 w 447"/>
                  <a:gd name="T39" fmla="*/ 353 h 447"/>
                  <a:gd name="T40" fmla="*/ 409 w 447"/>
                  <a:gd name="T41" fmla="*/ 341 h 447"/>
                  <a:gd name="T42" fmla="*/ 381 w 447"/>
                  <a:gd name="T43" fmla="*/ 313 h 447"/>
                  <a:gd name="T44" fmla="*/ 397 w 447"/>
                  <a:gd name="T45" fmla="*/ 272 h 447"/>
                  <a:gd name="T46" fmla="*/ 438 w 447"/>
                  <a:gd name="T47" fmla="*/ 272 h 447"/>
                  <a:gd name="T48" fmla="*/ 447 w 447"/>
                  <a:gd name="T49" fmla="*/ 263 h 447"/>
                  <a:gd name="T50" fmla="*/ 447 w 447"/>
                  <a:gd name="T51" fmla="*/ 184 h 447"/>
                  <a:gd name="T52" fmla="*/ 438 w 447"/>
                  <a:gd name="T53" fmla="*/ 175 h 447"/>
                  <a:gd name="T54" fmla="*/ 397 w 447"/>
                  <a:gd name="T55" fmla="*/ 175 h 447"/>
                  <a:gd name="T56" fmla="*/ 381 w 447"/>
                  <a:gd name="T57" fmla="*/ 135 h 447"/>
                  <a:gd name="T58" fmla="*/ 409 w 447"/>
                  <a:gd name="T59" fmla="*/ 106 h 447"/>
                  <a:gd name="T60" fmla="*/ 409 w 447"/>
                  <a:gd name="T61" fmla="*/ 94 h 447"/>
                  <a:gd name="T62" fmla="*/ 353 w 447"/>
                  <a:gd name="T63" fmla="*/ 37 h 447"/>
                  <a:gd name="T64" fmla="*/ 341 w 447"/>
                  <a:gd name="T65" fmla="*/ 37 h 447"/>
                  <a:gd name="T66" fmla="*/ 312 w 447"/>
                  <a:gd name="T67" fmla="*/ 66 h 447"/>
                  <a:gd name="T68" fmla="*/ 271 w 447"/>
                  <a:gd name="T69" fmla="*/ 49 h 447"/>
                  <a:gd name="T70" fmla="*/ 271 w 447"/>
                  <a:gd name="T71" fmla="*/ 9 h 447"/>
                  <a:gd name="T72" fmla="*/ 263 w 447"/>
                  <a:gd name="T73" fmla="*/ 0 h 447"/>
                  <a:gd name="T74" fmla="*/ 183 w 447"/>
                  <a:gd name="T75" fmla="*/ 0 h 447"/>
                  <a:gd name="T76" fmla="*/ 175 w 447"/>
                  <a:gd name="T77" fmla="*/ 9 h 447"/>
                  <a:gd name="T78" fmla="*/ 175 w 447"/>
                  <a:gd name="T79" fmla="*/ 49 h 447"/>
                  <a:gd name="T80" fmla="*/ 134 w 447"/>
                  <a:gd name="T81" fmla="*/ 66 h 447"/>
                  <a:gd name="T82" fmla="*/ 105 w 447"/>
                  <a:gd name="T83" fmla="*/ 37 h 447"/>
                  <a:gd name="T84" fmla="*/ 93 w 447"/>
                  <a:gd name="T85" fmla="*/ 37 h 447"/>
                  <a:gd name="T86" fmla="*/ 37 w 447"/>
                  <a:gd name="T87" fmla="*/ 94 h 447"/>
                  <a:gd name="T88" fmla="*/ 37 w 447"/>
                  <a:gd name="T89" fmla="*/ 106 h 447"/>
                  <a:gd name="T90" fmla="*/ 65 w 447"/>
                  <a:gd name="T91" fmla="*/ 134 h 447"/>
                  <a:gd name="T92" fmla="*/ 49 w 447"/>
                  <a:gd name="T93" fmla="*/ 175 h 447"/>
                  <a:gd name="T94" fmla="*/ 8 w 447"/>
                  <a:gd name="T95" fmla="*/ 175 h 447"/>
                  <a:gd name="T96" fmla="*/ 0 w 447"/>
                  <a:gd name="T97" fmla="*/ 184 h 447"/>
                  <a:gd name="T98" fmla="*/ 92 w 447"/>
                  <a:gd name="T99" fmla="*/ 223 h 447"/>
                  <a:gd name="T100" fmla="*/ 223 w 447"/>
                  <a:gd name="T101" fmla="*/ 92 h 447"/>
                  <a:gd name="T102" fmla="*/ 354 w 447"/>
                  <a:gd name="T103" fmla="*/ 223 h 447"/>
                  <a:gd name="T104" fmla="*/ 223 w 447"/>
                  <a:gd name="T105" fmla="*/ 355 h 447"/>
                  <a:gd name="T106" fmla="*/ 92 w 447"/>
                  <a:gd name="T107"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7" h="447">
                    <a:moveTo>
                      <a:pt x="0" y="184"/>
                    </a:moveTo>
                    <a:cubicBezTo>
                      <a:pt x="0" y="263"/>
                      <a:pt x="0" y="263"/>
                      <a:pt x="0" y="263"/>
                    </a:cubicBezTo>
                    <a:cubicBezTo>
                      <a:pt x="0" y="268"/>
                      <a:pt x="3" y="272"/>
                      <a:pt x="8" y="272"/>
                    </a:cubicBezTo>
                    <a:cubicBezTo>
                      <a:pt x="49" y="272"/>
                      <a:pt x="49" y="272"/>
                      <a:pt x="49" y="272"/>
                    </a:cubicBezTo>
                    <a:cubicBezTo>
                      <a:pt x="53" y="286"/>
                      <a:pt x="58" y="300"/>
                      <a:pt x="65" y="313"/>
                    </a:cubicBezTo>
                    <a:cubicBezTo>
                      <a:pt x="37" y="341"/>
                      <a:pt x="37" y="341"/>
                      <a:pt x="37" y="341"/>
                    </a:cubicBezTo>
                    <a:cubicBezTo>
                      <a:pt x="33" y="345"/>
                      <a:pt x="33" y="350"/>
                      <a:pt x="37" y="353"/>
                    </a:cubicBezTo>
                    <a:cubicBezTo>
                      <a:pt x="93" y="410"/>
                      <a:pt x="93" y="410"/>
                      <a:pt x="93" y="410"/>
                    </a:cubicBezTo>
                    <a:cubicBezTo>
                      <a:pt x="97" y="413"/>
                      <a:pt x="102" y="413"/>
                      <a:pt x="105" y="410"/>
                    </a:cubicBezTo>
                    <a:cubicBezTo>
                      <a:pt x="134" y="381"/>
                      <a:pt x="134" y="381"/>
                      <a:pt x="134" y="381"/>
                    </a:cubicBezTo>
                    <a:cubicBezTo>
                      <a:pt x="147" y="388"/>
                      <a:pt x="160" y="394"/>
                      <a:pt x="175" y="398"/>
                    </a:cubicBezTo>
                    <a:cubicBezTo>
                      <a:pt x="175" y="438"/>
                      <a:pt x="175" y="438"/>
                      <a:pt x="175" y="438"/>
                    </a:cubicBezTo>
                    <a:cubicBezTo>
                      <a:pt x="175" y="443"/>
                      <a:pt x="178" y="447"/>
                      <a:pt x="183" y="447"/>
                    </a:cubicBezTo>
                    <a:cubicBezTo>
                      <a:pt x="263" y="447"/>
                      <a:pt x="263" y="447"/>
                      <a:pt x="263" y="447"/>
                    </a:cubicBezTo>
                    <a:cubicBezTo>
                      <a:pt x="268" y="447"/>
                      <a:pt x="271" y="443"/>
                      <a:pt x="271" y="438"/>
                    </a:cubicBezTo>
                    <a:cubicBezTo>
                      <a:pt x="271" y="398"/>
                      <a:pt x="271" y="398"/>
                      <a:pt x="271" y="398"/>
                    </a:cubicBezTo>
                    <a:cubicBezTo>
                      <a:pt x="286" y="394"/>
                      <a:pt x="299" y="388"/>
                      <a:pt x="312" y="381"/>
                    </a:cubicBezTo>
                    <a:cubicBezTo>
                      <a:pt x="341" y="410"/>
                      <a:pt x="341" y="410"/>
                      <a:pt x="341" y="410"/>
                    </a:cubicBezTo>
                    <a:cubicBezTo>
                      <a:pt x="344" y="413"/>
                      <a:pt x="350" y="413"/>
                      <a:pt x="353" y="410"/>
                    </a:cubicBezTo>
                    <a:cubicBezTo>
                      <a:pt x="409" y="353"/>
                      <a:pt x="409" y="353"/>
                      <a:pt x="409" y="353"/>
                    </a:cubicBezTo>
                    <a:cubicBezTo>
                      <a:pt x="413" y="350"/>
                      <a:pt x="413" y="345"/>
                      <a:pt x="409" y="341"/>
                    </a:cubicBezTo>
                    <a:cubicBezTo>
                      <a:pt x="381" y="313"/>
                      <a:pt x="381" y="313"/>
                      <a:pt x="381" y="313"/>
                    </a:cubicBezTo>
                    <a:cubicBezTo>
                      <a:pt x="388" y="300"/>
                      <a:pt x="393" y="286"/>
                      <a:pt x="397" y="272"/>
                    </a:cubicBezTo>
                    <a:cubicBezTo>
                      <a:pt x="438" y="272"/>
                      <a:pt x="438" y="272"/>
                      <a:pt x="438" y="272"/>
                    </a:cubicBezTo>
                    <a:cubicBezTo>
                      <a:pt x="443" y="272"/>
                      <a:pt x="447" y="268"/>
                      <a:pt x="447" y="263"/>
                    </a:cubicBezTo>
                    <a:cubicBezTo>
                      <a:pt x="447" y="184"/>
                      <a:pt x="447" y="184"/>
                      <a:pt x="447" y="184"/>
                    </a:cubicBezTo>
                    <a:cubicBezTo>
                      <a:pt x="447" y="179"/>
                      <a:pt x="443" y="175"/>
                      <a:pt x="438" y="175"/>
                    </a:cubicBezTo>
                    <a:cubicBezTo>
                      <a:pt x="397" y="175"/>
                      <a:pt x="397" y="175"/>
                      <a:pt x="397" y="175"/>
                    </a:cubicBezTo>
                    <a:cubicBezTo>
                      <a:pt x="393" y="161"/>
                      <a:pt x="388" y="147"/>
                      <a:pt x="381" y="135"/>
                    </a:cubicBezTo>
                    <a:cubicBezTo>
                      <a:pt x="409" y="106"/>
                      <a:pt x="409" y="106"/>
                      <a:pt x="409" y="106"/>
                    </a:cubicBezTo>
                    <a:cubicBezTo>
                      <a:pt x="413" y="103"/>
                      <a:pt x="413" y="97"/>
                      <a:pt x="409" y="94"/>
                    </a:cubicBezTo>
                    <a:cubicBezTo>
                      <a:pt x="353" y="37"/>
                      <a:pt x="353" y="37"/>
                      <a:pt x="353" y="37"/>
                    </a:cubicBezTo>
                    <a:cubicBezTo>
                      <a:pt x="350" y="34"/>
                      <a:pt x="344" y="34"/>
                      <a:pt x="341" y="37"/>
                    </a:cubicBezTo>
                    <a:cubicBezTo>
                      <a:pt x="312" y="66"/>
                      <a:pt x="312" y="66"/>
                      <a:pt x="312" y="66"/>
                    </a:cubicBezTo>
                    <a:cubicBezTo>
                      <a:pt x="300" y="59"/>
                      <a:pt x="286" y="53"/>
                      <a:pt x="271" y="49"/>
                    </a:cubicBezTo>
                    <a:cubicBezTo>
                      <a:pt x="271" y="9"/>
                      <a:pt x="271" y="9"/>
                      <a:pt x="271" y="9"/>
                    </a:cubicBezTo>
                    <a:cubicBezTo>
                      <a:pt x="271" y="4"/>
                      <a:pt x="268" y="0"/>
                      <a:pt x="263" y="0"/>
                    </a:cubicBezTo>
                    <a:cubicBezTo>
                      <a:pt x="183" y="0"/>
                      <a:pt x="183" y="0"/>
                      <a:pt x="183" y="0"/>
                    </a:cubicBezTo>
                    <a:cubicBezTo>
                      <a:pt x="178" y="0"/>
                      <a:pt x="175" y="4"/>
                      <a:pt x="175" y="9"/>
                    </a:cubicBezTo>
                    <a:cubicBezTo>
                      <a:pt x="175" y="49"/>
                      <a:pt x="175" y="49"/>
                      <a:pt x="175" y="49"/>
                    </a:cubicBezTo>
                    <a:cubicBezTo>
                      <a:pt x="160" y="53"/>
                      <a:pt x="147" y="59"/>
                      <a:pt x="134" y="66"/>
                    </a:cubicBezTo>
                    <a:cubicBezTo>
                      <a:pt x="105" y="37"/>
                      <a:pt x="105" y="37"/>
                      <a:pt x="105" y="37"/>
                    </a:cubicBezTo>
                    <a:cubicBezTo>
                      <a:pt x="102" y="34"/>
                      <a:pt x="97" y="34"/>
                      <a:pt x="93" y="37"/>
                    </a:cubicBezTo>
                    <a:cubicBezTo>
                      <a:pt x="37" y="94"/>
                      <a:pt x="37" y="94"/>
                      <a:pt x="37" y="94"/>
                    </a:cubicBezTo>
                    <a:cubicBezTo>
                      <a:pt x="33" y="97"/>
                      <a:pt x="33" y="102"/>
                      <a:pt x="37" y="106"/>
                    </a:cubicBezTo>
                    <a:cubicBezTo>
                      <a:pt x="65" y="134"/>
                      <a:pt x="65" y="134"/>
                      <a:pt x="65" y="134"/>
                    </a:cubicBezTo>
                    <a:cubicBezTo>
                      <a:pt x="58" y="147"/>
                      <a:pt x="53" y="161"/>
                      <a:pt x="49" y="175"/>
                    </a:cubicBezTo>
                    <a:cubicBezTo>
                      <a:pt x="8" y="175"/>
                      <a:pt x="8" y="175"/>
                      <a:pt x="8" y="175"/>
                    </a:cubicBezTo>
                    <a:cubicBezTo>
                      <a:pt x="3" y="175"/>
                      <a:pt x="0" y="179"/>
                      <a:pt x="0" y="184"/>
                    </a:cubicBezTo>
                    <a:close/>
                    <a:moveTo>
                      <a:pt x="92" y="223"/>
                    </a:moveTo>
                    <a:cubicBezTo>
                      <a:pt x="92" y="151"/>
                      <a:pt x="151" y="92"/>
                      <a:pt x="223" y="92"/>
                    </a:cubicBezTo>
                    <a:cubicBezTo>
                      <a:pt x="295" y="92"/>
                      <a:pt x="354" y="151"/>
                      <a:pt x="354" y="223"/>
                    </a:cubicBezTo>
                    <a:cubicBezTo>
                      <a:pt x="354" y="296"/>
                      <a:pt x="295" y="355"/>
                      <a:pt x="223" y="355"/>
                    </a:cubicBezTo>
                    <a:cubicBezTo>
                      <a:pt x="151" y="355"/>
                      <a:pt x="92" y="296"/>
                      <a:pt x="92" y="223"/>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57" name="Freeform 27">
                <a:extLst>
                  <a:ext uri="{FF2B5EF4-FFF2-40B4-BE49-F238E27FC236}">
                    <a16:creationId xmlns:a16="http://schemas.microsoft.com/office/drawing/2014/main" id="{5ECF8557-7A29-4767-A5F9-94DE6889DA46}"/>
                  </a:ext>
                </a:extLst>
              </p:cNvPr>
              <p:cNvSpPr>
                <a:spLocks noEditPoints="1"/>
              </p:cNvSpPr>
              <p:nvPr/>
            </p:nvSpPr>
            <p:spPr bwMode="auto">
              <a:xfrm>
                <a:off x="3679" y="1006"/>
                <a:ext cx="378" cy="377"/>
              </a:xfrm>
              <a:custGeom>
                <a:avLst/>
                <a:gdLst>
                  <a:gd name="T0" fmla="*/ 0 w 309"/>
                  <a:gd name="T1" fmla="*/ 154 h 309"/>
                  <a:gd name="T2" fmla="*/ 154 w 309"/>
                  <a:gd name="T3" fmla="*/ 309 h 309"/>
                  <a:gd name="T4" fmla="*/ 309 w 309"/>
                  <a:gd name="T5" fmla="*/ 154 h 309"/>
                  <a:gd name="T6" fmla="*/ 154 w 309"/>
                  <a:gd name="T7" fmla="*/ 0 h 309"/>
                  <a:gd name="T8" fmla="*/ 0 w 309"/>
                  <a:gd name="T9" fmla="*/ 154 h 309"/>
                  <a:gd name="T10" fmla="*/ 23 w 309"/>
                  <a:gd name="T11" fmla="*/ 154 h 309"/>
                  <a:gd name="T12" fmla="*/ 154 w 309"/>
                  <a:gd name="T13" fmla="*/ 23 h 309"/>
                  <a:gd name="T14" fmla="*/ 285 w 309"/>
                  <a:gd name="T15" fmla="*/ 154 h 309"/>
                  <a:gd name="T16" fmla="*/ 154 w 309"/>
                  <a:gd name="T17" fmla="*/ 286 h 309"/>
                  <a:gd name="T18" fmla="*/ 23 w 309"/>
                  <a:gd name="T19"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0" y="154"/>
                    </a:moveTo>
                    <a:cubicBezTo>
                      <a:pt x="0" y="240"/>
                      <a:pt x="69" y="309"/>
                      <a:pt x="154" y="309"/>
                    </a:cubicBezTo>
                    <a:cubicBezTo>
                      <a:pt x="239" y="309"/>
                      <a:pt x="309" y="240"/>
                      <a:pt x="309" y="154"/>
                    </a:cubicBezTo>
                    <a:cubicBezTo>
                      <a:pt x="309" y="69"/>
                      <a:pt x="239" y="0"/>
                      <a:pt x="154" y="0"/>
                    </a:cubicBezTo>
                    <a:cubicBezTo>
                      <a:pt x="69" y="0"/>
                      <a:pt x="0" y="69"/>
                      <a:pt x="0" y="154"/>
                    </a:cubicBezTo>
                    <a:close/>
                    <a:moveTo>
                      <a:pt x="23" y="154"/>
                    </a:moveTo>
                    <a:cubicBezTo>
                      <a:pt x="23" y="82"/>
                      <a:pt x="82" y="23"/>
                      <a:pt x="154" y="23"/>
                    </a:cubicBezTo>
                    <a:cubicBezTo>
                      <a:pt x="226" y="23"/>
                      <a:pt x="285" y="82"/>
                      <a:pt x="285" y="154"/>
                    </a:cubicBezTo>
                    <a:cubicBezTo>
                      <a:pt x="285" y="227"/>
                      <a:pt x="226" y="286"/>
                      <a:pt x="154" y="286"/>
                    </a:cubicBezTo>
                    <a:cubicBezTo>
                      <a:pt x="82" y="286"/>
                      <a:pt x="23" y="227"/>
                      <a:pt x="23" y="154"/>
                    </a:cubicBezTo>
                    <a:close/>
                  </a:path>
                </a:pathLst>
              </a:custGeom>
              <a:solidFill>
                <a:schemeClr val="tx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147" name="Group 146">
              <a:extLst>
                <a:ext uri="{FF2B5EF4-FFF2-40B4-BE49-F238E27FC236}">
                  <a16:creationId xmlns:a16="http://schemas.microsoft.com/office/drawing/2014/main" id="{4F698836-CB9A-4FB5-A59A-3BD15A3474B7}"/>
                </a:ext>
              </a:extLst>
            </p:cNvPr>
            <p:cNvGrpSpPr>
              <a:grpSpLocks noChangeAspect="1"/>
            </p:cNvGrpSpPr>
            <p:nvPr/>
          </p:nvGrpSpPr>
          <p:grpSpPr bwMode="auto">
            <a:xfrm rot="18045340" flipH="1">
              <a:off x="7095014" y="1548456"/>
              <a:ext cx="132718" cy="132233"/>
              <a:chOff x="3594" y="922"/>
              <a:chExt cx="547" cy="545"/>
            </a:xfrm>
          </p:grpSpPr>
          <p:sp>
            <p:nvSpPr>
              <p:cNvPr id="154" name="Freeform 26">
                <a:extLst>
                  <a:ext uri="{FF2B5EF4-FFF2-40B4-BE49-F238E27FC236}">
                    <a16:creationId xmlns:a16="http://schemas.microsoft.com/office/drawing/2014/main" id="{05806F45-CBE7-4F58-8319-B14863D041E9}"/>
                  </a:ext>
                </a:extLst>
              </p:cNvPr>
              <p:cNvSpPr>
                <a:spLocks noEditPoints="1"/>
              </p:cNvSpPr>
              <p:nvPr/>
            </p:nvSpPr>
            <p:spPr bwMode="auto">
              <a:xfrm>
                <a:off x="3594" y="922"/>
                <a:ext cx="547" cy="545"/>
              </a:xfrm>
              <a:custGeom>
                <a:avLst/>
                <a:gdLst>
                  <a:gd name="T0" fmla="*/ 0 w 447"/>
                  <a:gd name="T1" fmla="*/ 184 h 447"/>
                  <a:gd name="T2" fmla="*/ 0 w 447"/>
                  <a:gd name="T3" fmla="*/ 263 h 447"/>
                  <a:gd name="T4" fmla="*/ 8 w 447"/>
                  <a:gd name="T5" fmla="*/ 272 h 447"/>
                  <a:gd name="T6" fmla="*/ 49 w 447"/>
                  <a:gd name="T7" fmla="*/ 272 h 447"/>
                  <a:gd name="T8" fmla="*/ 65 w 447"/>
                  <a:gd name="T9" fmla="*/ 313 h 447"/>
                  <a:gd name="T10" fmla="*/ 37 w 447"/>
                  <a:gd name="T11" fmla="*/ 341 h 447"/>
                  <a:gd name="T12" fmla="*/ 37 w 447"/>
                  <a:gd name="T13" fmla="*/ 353 h 447"/>
                  <a:gd name="T14" fmla="*/ 93 w 447"/>
                  <a:gd name="T15" fmla="*/ 410 h 447"/>
                  <a:gd name="T16" fmla="*/ 105 w 447"/>
                  <a:gd name="T17" fmla="*/ 410 h 447"/>
                  <a:gd name="T18" fmla="*/ 134 w 447"/>
                  <a:gd name="T19" fmla="*/ 381 h 447"/>
                  <a:gd name="T20" fmla="*/ 175 w 447"/>
                  <a:gd name="T21" fmla="*/ 398 h 447"/>
                  <a:gd name="T22" fmla="*/ 175 w 447"/>
                  <a:gd name="T23" fmla="*/ 438 h 447"/>
                  <a:gd name="T24" fmla="*/ 183 w 447"/>
                  <a:gd name="T25" fmla="*/ 447 h 447"/>
                  <a:gd name="T26" fmla="*/ 263 w 447"/>
                  <a:gd name="T27" fmla="*/ 447 h 447"/>
                  <a:gd name="T28" fmla="*/ 271 w 447"/>
                  <a:gd name="T29" fmla="*/ 438 h 447"/>
                  <a:gd name="T30" fmla="*/ 271 w 447"/>
                  <a:gd name="T31" fmla="*/ 398 h 447"/>
                  <a:gd name="T32" fmla="*/ 312 w 447"/>
                  <a:gd name="T33" fmla="*/ 381 h 447"/>
                  <a:gd name="T34" fmla="*/ 341 w 447"/>
                  <a:gd name="T35" fmla="*/ 410 h 447"/>
                  <a:gd name="T36" fmla="*/ 353 w 447"/>
                  <a:gd name="T37" fmla="*/ 410 h 447"/>
                  <a:gd name="T38" fmla="*/ 409 w 447"/>
                  <a:gd name="T39" fmla="*/ 353 h 447"/>
                  <a:gd name="T40" fmla="*/ 409 w 447"/>
                  <a:gd name="T41" fmla="*/ 341 h 447"/>
                  <a:gd name="T42" fmla="*/ 381 w 447"/>
                  <a:gd name="T43" fmla="*/ 313 h 447"/>
                  <a:gd name="T44" fmla="*/ 397 w 447"/>
                  <a:gd name="T45" fmla="*/ 272 h 447"/>
                  <a:gd name="T46" fmla="*/ 438 w 447"/>
                  <a:gd name="T47" fmla="*/ 272 h 447"/>
                  <a:gd name="T48" fmla="*/ 447 w 447"/>
                  <a:gd name="T49" fmla="*/ 263 h 447"/>
                  <a:gd name="T50" fmla="*/ 447 w 447"/>
                  <a:gd name="T51" fmla="*/ 184 h 447"/>
                  <a:gd name="T52" fmla="*/ 438 w 447"/>
                  <a:gd name="T53" fmla="*/ 175 h 447"/>
                  <a:gd name="T54" fmla="*/ 397 w 447"/>
                  <a:gd name="T55" fmla="*/ 175 h 447"/>
                  <a:gd name="T56" fmla="*/ 381 w 447"/>
                  <a:gd name="T57" fmla="*/ 135 h 447"/>
                  <a:gd name="T58" fmla="*/ 409 w 447"/>
                  <a:gd name="T59" fmla="*/ 106 h 447"/>
                  <a:gd name="T60" fmla="*/ 409 w 447"/>
                  <a:gd name="T61" fmla="*/ 94 h 447"/>
                  <a:gd name="T62" fmla="*/ 353 w 447"/>
                  <a:gd name="T63" fmla="*/ 37 h 447"/>
                  <a:gd name="T64" fmla="*/ 341 w 447"/>
                  <a:gd name="T65" fmla="*/ 37 h 447"/>
                  <a:gd name="T66" fmla="*/ 312 w 447"/>
                  <a:gd name="T67" fmla="*/ 66 h 447"/>
                  <a:gd name="T68" fmla="*/ 271 w 447"/>
                  <a:gd name="T69" fmla="*/ 49 h 447"/>
                  <a:gd name="T70" fmla="*/ 271 w 447"/>
                  <a:gd name="T71" fmla="*/ 9 h 447"/>
                  <a:gd name="T72" fmla="*/ 263 w 447"/>
                  <a:gd name="T73" fmla="*/ 0 h 447"/>
                  <a:gd name="T74" fmla="*/ 183 w 447"/>
                  <a:gd name="T75" fmla="*/ 0 h 447"/>
                  <a:gd name="T76" fmla="*/ 175 w 447"/>
                  <a:gd name="T77" fmla="*/ 9 h 447"/>
                  <a:gd name="T78" fmla="*/ 175 w 447"/>
                  <a:gd name="T79" fmla="*/ 49 h 447"/>
                  <a:gd name="T80" fmla="*/ 134 w 447"/>
                  <a:gd name="T81" fmla="*/ 66 h 447"/>
                  <a:gd name="T82" fmla="*/ 105 w 447"/>
                  <a:gd name="T83" fmla="*/ 37 h 447"/>
                  <a:gd name="T84" fmla="*/ 93 w 447"/>
                  <a:gd name="T85" fmla="*/ 37 h 447"/>
                  <a:gd name="T86" fmla="*/ 37 w 447"/>
                  <a:gd name="T87" fmla="*/ 94 h 447"/>
                  <a:gd name="T88" fmla="*/ 37 w 447"/>
                  <a:gd name="T89" fmla="*/ 106 h 447"/>
                  <a:gd name="T90" fmla="*/ 65 w 447"/>
                  <a:gd name="T91" fmla="*/ 134 h 447"/>
                  <a:gd name="T92" fmla="*/ 49 w 447"/>
                  <a:gd name="T93" fmla="*/ 175 h 447"/>
                  <a:gd name="T94" fmla="*/ 8 w 447"/>
                  <a:gd name="T95" fmla="*/ 175 h 447"/>
                  <a:gd name="T96" fmla="*/ 0 w 447"/>
                  <a:gd name="T97" fmla="*/ 184 h 447"/>
                  <a:gd name="T98" fmla="*/ 92 w 447"/>
                  <a:gd name="T99" fmla="*/ 223 h 447"/>
                  <a:gd name="T100" fmla="*/ 223 w 447"/>
                  <a:gd name="T101" fmla="*/ 92 h 447"/>
                  <a:gd name="T102" fmla="*/ 354 w 447"/>
                  <a:gd name="T103" fmla="*/ 223 h 447"/>
                  <a:gd name="T104" fmla="*/ 223 w 447"/>
                  <a:gd name="T105" fmla="*/ 355 h 447"/>
                  <a:gd name="T106" fmla="*/ 92 w 447"/>
                  <a:gd name="T107"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7" h="447">
                    <a:moveTo>
                      <a:pt x="0" y="184"/>
                    </a:moveTo>
                    <a:cubicBezTo>
                      <a:pt x="0" y="263"/>
                      <a:pt x="0" y="263"/>
                      <a:pt x="0" y="263"/>
                    </a:cubicBezTo>
                    <a:cubicBezTo>
                      <a:pt x="0" y="268"/>
                      <a:pt x="3" y="272"/>
                      <a:pt x="8" y="272"/>
                    </a:cubicBezTo>
                    <a:cubicBezTo>
                      <a:pt x="49" y="272"/>
                      <a:pt x="49" y="272"/>
                      <a:pt x="49" y="272"/>
                    </a:cubicBezTo>
                    <a:cubicBezTo>
                      <a:pt x="53" y="286"/>
                      <a:pt x="58" y="300"/>
                      <a:pt x="65" y="313"/>
                    </a:cubicBezTo>
                    <a:cubicBezTo>
                      <a:pt x="37" y="341"/>
                      <a:pt x="37" y="341"/>
                      <a:pt x="37" y="341"/>
                    </a:cubicBezTo>
                    <a:cubicBezTo>
                      <a:pt x="33" y="345"/>
                      <a:pt x="33" y="350"/>
                      <a:pt x="37" y="353"/>
                    </a:cubicBezTo>
                    <a:cubicBezTo>
                      <a:pt x="93" y="410"/>
                      <a:pt x="93" y="410"/>
                      <a:pt x="93" y="410"/>
                    </a:cubicBezTo>
                    <a:cubicBezTo>
                      <a:pt x="97" y="413"/>
                      <a:pt x="102" y="413"/>
                      <a:pt x="105" y="410"/>
                    </a:cubicBezTo>
                    <a:cubicBezTo>
                      <a:pt x="134" y="381"/>
                      <a:pt x="134" y="381"/>
                      <a:pt x="134" y="381"/>
                    </a:cubicBezTo>
                    <a:cubicBezTo>
                      <a:pt x="147" y="388"/>
                      <a:pt x="160" y="394"/>
                      <a:pt x="175" y="398"/>
                    </a:cubicBezTo>
                    <a:cubicBezTo>
                      <a:pt x="175" y="438"/>
                      <a:pt x="175" y="438"/>
                      <a:pt x="175" y="438"/>
                    </a:cubicBezTo>
                    <a:cubicBezTo>
                      <a:pt x="175" y="443"/>
                      <a:pt x="178" y="447"/>
                      <a:pt x="183" y="447"/>
                    </a:cubicBezTo>
                    <a:cubicBezTo>
                      <a:pt x="263" y="447"/>
                      <a:pt x="263" y="447"/>
                      <a:pt x="263" y="447"/>
                    </a:cubicBezTo>
                    <a:cubicBezTo>
                      <a:pt x="268" y="447"/>
                      <a:pt x="271" y="443"/>
                      <a:pt x="271" y="438"/>
                    </a:cubicBezTo>
                    <a:cubicBezTo>
                      <a:pt x="271" y="398"/>
                      <a:pt x="271" y="398"/>
                      <a:pt x="271" y="398"/>
                    </a:cubicBezTo>
                    <a:cubicBezTo>
                      <a:pt x="286" y="394"/>
                      <a:pt x="299" y="388"/>
                      <a:pt x="312" y="381"/>
                    </a:cubicBezTo>
                    <a:cubicBezTo>
                      <a:pt x="341" y="410"/>
                      <a:pt x="341" y="410"/>
                      <a:pt x="341" y="410"/>
                    </a:cubicBezTo>
                    <a:cubicBezTo>
                      <a:pt x="344" y="413"/>
                      <a:pt x="350" y="413"/>
                      <a:pt x="353" y="410"/>
                    </a:cubicBezTo>
                    <a:cubicBezTo>
                      <a:pt x="409" y="353"/>
                      <a:pt x="409" y="353"/>
                      <a:pt x="409" y="353"/>
                    </a:cubicBezTo>
                    <a:cubicBezTo>
                      <a:pt x="413" y="350"/>
                      <a:pt x="413" y="345"/>
                      <a:pt x="409" y="341"/>
                    </a:cubicBezTo>
                    <a:cubicBezTo>
                      <a:pt x="381" y="313"/>
                      <a:pt x="381" y="313"/>
                      <a:pt x="381" y="313"/>
                    </a:cubicBezTo>
                    <a:cubicBezTo>
                      <a:pt x="388" y="300"/>
                      <a:pt x="393" y="286"/>
                      <a:pt x="397" y="272"/>
                    </a:cubicBezTo>
                    <a:cubicBezTo>
                      <a:pt x="438" y="272"/>
                      <a:pt x="438" y="272"/>
                      <a:pt x="438" y="272"/>
                    </a:cubicBezTo>
                    <a:cubicBezTo>
                      <a:pt x="443" y="272"/>
                      <a:pt x="447" y="268"/>
                      <a:pt x="447" y="263"/>
                    </a:cubicBezTo>
                    <a:cubicBezTo>
                      <a:pt x="447" y="184"/>
                      <a:pt x="447" y="184"/>
                      <a:pt x="447" y="184"/>
                    </a:cubicBezTo>
                    <a:cubicBezTo>
                      <a:pt x="447" y="179"/>
                      <a:pt x="443" y="175"/>
                      <a:pt x="438" y="175"/>
                    </a:cubicBezTo>
                    <a:cubicBezTo>
                      <a:pt x="397" y="175"/>
                      <a:pt x="397" y="175"/>
                      <a:pt x="397" y="175"/>
                    </a:cubicBezTo>
                    <a:cubicBezTo>
                      <a:pt x="393" y="161"/>
                      <a:pt x="388" y="147"/>
                      <a:pt x="381" y="135"/>
                    </a:cubicBezTo>
                    <a:cubicBezTo>
                      <a:pt x="409" y="106"/>
                      <a:pt x="409" y="106"/>
                      <a:pt x="409" y="106"/>
                    </a:cubicBezTo>
                    <a:cubicBezTo>
                      <a:pt x="413" y="103"/>
                      <a:pt x="413" y="97"/>
                      <a:pt x="409" y="94"/>
                    </a:cubicBezTo>
                    <a:cubicBezTo>
                      <a:pt x="353" y="37"/>
                      <a:pt x="353" y="37"/>
                      <a:pt x="353" y="37"/>
                    </a:cubicBezTo>
                    <a:cubicBezTo>
                      <a:pt x="350" y="34"/>
                      <a:pt x="344" y="34"/>
                      <a:pt x="341" y="37"/>
                    </a:cubicBezTo>
                    <a:cubicBezTo>
                      <a:pt x="312" y="66"/>
                      <a:pt x="312" y="66"/>
                      <a:pt x="312" y="66"/>
                    </a:cubicBezTo>
                    <a:cubicBezTo>
                      <a:pt x="300" y="59"/>
                      <a:pt x="286" y="53"/>
                      <a:pt x="271" y="49"/>
                    </a:cubicBezTo>
                    <a:cubicBezTo>
                      <a:pt x="271" y="9"/>
                      <a:pt x="271" y="9"/>
                      <a:pt x="271" y="9"/>
                    </a:cubicBezTo>
                    <a:cubicBezTo>
                      <a:pt x="271" y="4"/>
                      <a:pt x="268" y="0"/>
                      <a:pt x="263" y="0"/>
                    </a:cubicBezTo>
                    <a:cubicBezTo>
                      <a:pt x="183" y="0"/>
                      <a:pt x="183" y="0"/>
                      <a:pt x="183" y="0"/>
                    </a:cubicBezTo>
                    <a:cubicBezTo>
                      <a:pt x="178" y="0"/>
                      <a:pt x="175" y="4"/>
                      <a:pt x="175" y="9"/>
                    </a:cubicBezTo>
                    <a:cubicBezTo>
                      <a:pt x="175" y="49"/>
                      <a:pt x="175" y="49"/>
                      <a:pt x="175" y="49"/>
                    </a:cubicBezTo>
                    <a:cubicBezTo>
                      <a:pt x="160" y="53"/>
                      <a:pt x="147" y="59"/>
                      <a:pt x="134" y="66"/>
                    </a:cubicBezTo>
                    <a:cubicBezTo>
                      <a:pt x="105" y="37"/>
                      <a:pt x="105" y="37"/>
                      <a:pt x="105" y="37"/>
                    </a:cubicBezTo>
                    <a:cubicBezTo>
                      <a:pt x="102" y="34"/>
                      <a:pt x="97" y="34"/>
                      <a:pt x="93" y="37"/>
                    </a:cubicBezTo>
                    <a:cubicBezTo>
                      <a:pt x="37" y="94"/>
                      <a:pt x="37" y="94"/>
                      <a:pt x="37" y="94"/>
                    </a:cubicBezTo>
                    <a:cubicBezTo>
                      <a:pt x="33" y="97"/>
                      <a:pt x="33" y="102"/>
                      <a:pt x="37" y="106"/>
                    </a:cubicBezTo>
                    <a:cubicBezTo>
                      <a:pt x="65" y="134"/>
                      <a:pt x="65" y="134"/>
                      <a:pt x="65" y="134"/>
                    </a:cubicBezTo>
                    <a:cubicBezTo>
                      <a:pt x="58" y="147"/>
                      <a:pt x="53" y="161"/>
                      <a:pt x="49" y="175"/>
                    </a:cubicBezTo>
                    <a:cubicBezTo>
                      <a:pt x="8" y="175"/>
                      <a:pt x="8" y="175"/>
                      <a:pt x="8" y="175"/>
                    </a:cubicBezTo>
                    <a:cubicBezTo>
                      <a:pt x="3" y="175"/>
                      <a:pt x="0" y="179"/>
                      <a:pt x="0" y="184"/>
                    </a:cubicBezTo>
                    <a:close/>
                    <a:moveTo>
                      <a:pt x="92" y="223"/>
                    </a:moveTo>
                    <a:cubicBezTo>
                      <a:pt x="92" y="151"/>
                      <a:pt x="151" y="92"/>
                      <a:pt x="223" y="92"/>
                    </a:cubicBezTo>
                    <a:cubicBezTo>
                      <a:pt x="295" y="92"/>
                      <a:pt x="354" y="151"/>
                      <a:pt x="354" y="223"/>
                    </a:cubicBezTo>
                    <a:cubicBezTo>
                      <a:pt x="354" y="296"/>
                      <a:pt x="295" y="355"/>
                      <a:pt x="223" y="355"/>
                    </a:cubicBezTo>
                    <a:cubicBezTo>
                      <a:pt x="151" y="355"/>
                      <a:pt x="92" y="296"/>
                      <a:pt x="92" y="22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55" name="Freeform 27">
                <a:extLst>
                  <a:ext uri="{FF2B5EF4-FFF2-40B4-BE49-F238E27FC236}">
                    <a16:creationId xmlns:a16="http://schemas.microsoft.com/office/drawing/2014/main" id="{00B1CBBF-845D-44BA-BCA1-12AA544F683D}"/>
                  </a:ext>
                </a:extLst>
              </p:cNvPr>
              <p:cNvSpPr>
                <a:spLocks noEditPoints="1"/>
              </p:cNvSpPr>
              <p:nvPr/>
            </p:nvSpPr>
            <p:spPr bwMode="auto">
              <a:xfrm>
                <a:off x="3679" y="1006"/>
                <a:ext cx="378" cy="377"/>
              </a:xfrm>
              <a:custGeom>
                <a:avLst/>
                <a:gdLst>
                  <a:gd name="T0" fmla="*/ 0 w 309"/>
                  <a:gd name="T1" fmla="*/ 154 h 309"/>
                  <a:gd name="T2" fmla="*/ 154 w 309"/>
                  <a:gd name="T3" fmla="*/ 309 h 309"/>
                  <a:gd name="T4" fmla="*/ 309 w 309"/>
                  <a:gd name="T5" fmla="*/ 154 h 309"/>
                  <a:gd name="T6" fmla="*/ 154 w 309"/>
                  <a:gd name="T7" fmla="*/ 0 h 309"/>
                  <a:gd name="T8" fmla="*/ 0 w 309"/>
                  <a:gd name="T9" fmla="*/ 154 h 309"/>
                  <a:gd name="T10" fmla="*/ 23 w 309"/>
                  <a:gd name="T11" fmla="*/ 154 h 309"/>
                  <a:gd name="T12" fmla="*/ 154 w 309"/>
                  <a:gd name="T13" fmla="*/ 23 h 309"/>
                  <a:gd name="T14" fmla="*/ 285 w 309"/>
                  <a:gd name="T15" fmla="*/ 154 h 309"/>
                  <a:gd name="T16" fmla="*/ 154 w 309"/>
                  <a:gd name="T17" fmla="*/ 286 h 309"/>
                  <a:gd name="T18" fmla="*/ 23 w 309"/>
                  <a:gd name="T19"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0" y="154"/>
                    </a:moveTo>
                    <a:cubicBezTo>
                      <a:pt x="0" y="240"/>
                      <a:pt x="69" y="309"/>
                      <a:pt x="154" y="309"/>
                    </a:cubicBezTo>
                    <a:cubicBezTo>
                      <a:pt x="239" y="309"/>
                      <a:pt x="309" y="240"/>
                      <a:pt x="309" y="154"/>
                    </a:cubicBezTo>
                    <a:cubicBezTo>
                      <a:pt x="309" y="69"/>
                      <a:pt x="239" y="0"/>
                      <a:pt x="154" y="0"/>
                    </a:cubicBezTo>
                    <a:cubicBezTo>
                      <a:pt x="69" y="0"/>
                      <a:pt x="0" y="69"/>
                      <a:pt x="0" y="154"/>
                    </a:cubicBezTo>
                    <a:close/>
                    <a:moveTo>
                      <a:pt x="23" y="154"/>
                    </a:moveTo>
                    <a:cubicBezTo>
                      <a:pt x="23" y="82"/>
                      <a:pt x="82" y="23"/>
                      <a:pt x="154" y="23"/>
                    </a:cubicBezTo>
                    <a:cubicBezTo>
                      <a:pt x="226" y="23"/>
                      <a:pt x="285" y="82"/>
                      <a:pt x="285" y="154"/>
                    </a:cubicBezTo>
                    <a:cubicBezTo>
                      <a:pt x="285" y="227"/>
                      <a:pt x="226" y="286"/>
                      <a:pt x="154" y="286"/>
                    </a:cubicBezTo>
                    <a:cubicBezTo>
                      <a:pt x="82" y="286"/>
                      <a:pt x="23" y="227"/>
                      <a:pt x="23" y="154"/>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148" name="Group 147">
              <a:extLst>
                <a:ext uri="{FF2B5EF4-FFF2-40B4-BE49-F238E27FC236}">
                  <a16:creationId xmlns:a16="http://schemas.microsoft.com/office/drawing/2014/main" id="{24320AA8-CC8F-4718-976D-3EC0F3D17CA2}"/>
                </a:ext>
              </a:extLst>
            </p:cNvPr>
            <p:cNvGrpSpPr>
              <a:grpSpLocks noChangeAspect="1"/>
            </p:cNvGrpSpPr>
            <p:nvPr/>
          </p:nvGrpSpPr>
          <p:grpSpPr bwMode="auto">
            <a:xfrm rot="18045340" flipH="1">
              <a:off x="7120409" y="1695095"/>
              <a:ext cx="87913" cy="87592"/>
              <a:chOff x="3594" y="922"/>
              <a:chExt cx="547" cy="545"/>
            </a:xfrm>
          </p:grpSpPr>
          <p:sp>
            <p:nvSpPr>
              <p:cNvPr id="152" name="Freeform 26">
                <a:extLst>
                  <a:ext uri="{FF2B5EF4-FFF2-40B4-BE49-F238E27FC236}">
                    <a16:creationId xmlns:a16="http://schemas.microsoft.com/office/drawing/2014/main" id="{4BF9243A-855A-42C3-BE3D-BF4C069CE41B}"/>
                  </a:ext>
                </a:extLst>
              </p:cNvPr>
              <p:cNvSpPr>
                <a:spLocks noEditPoints="1"/>
              </p:cNvSpPr>
              <p:nvPr/>
            </p:nvSpPr>
            <p:spPr bwMode="auto">
              <a:xfrm>
                <a:off x="3594" y="922"/>
                <a:ext cx="547" cy="545"/>
              </a:xfrm>
              <a:custGeom>
                <a:avLst/>
                <a:gdLst>
                  <a:gd name="T0" fmla="*/ 0 w 447"/>
                  <a:gd name="T1" fmla="*/ 184 h 447"/>
                  <a:gd name="T2" fmla="*/ 0 w 447"/>
                  <a:gd name="T3" fmla="*/ 263 h 447"/>
                  <a:gd name="T4" fmla="*/ 8 w 447"/>
                  <a:gd name="T5" fmla="*/ 272 h 447"/>
                  <a:gd name="T6" fmla="*/ 49 w 447"/>
                  <a:gd name="T7" fmla="*/ 272 h 447"/>
                  <a:gd name="T8" fmla="*/ 65 w 447"/>
                  <a:gd name="T9" fmla="*/ 313 h 447"/>
                  <a:gd name="T10" fmla="*/ 37 w 447"/>
                  <a:gd name="T11" fmla="*/ 341 h 447"/>
                  <a:gd name="T12" fmla="*/ 37 w 447"/>
                  <a:gd name="T13" fmla="*/ 353 h 447"/>
                  <a:gd name="T14" fmla="*/ 93 w 447"/>
                  <a:gd name="T15" fmla="*/ 410 h 447"/>
                  <a:gd name="T16" fmla="*/ 105 w 447"/>
                  <a:gd name="T17" fmla="*/ 410 h 447"/>
                  <a:gd name="T18" fmla="*/ 134 w 447"/>
                  <a:gd name="T19" fmla="*/ 381 h 447"/>
                  <a:gd name="T20" fmla="*/ 175 w 447"/>
                  <a:gd name="T21" fmla="*/ 398 h 447"/>
                  <a:gd name="T22" fmla="*/ 175 w 447"/>
                  <a:gd name="T23" fmla="*/ 438 h 447"/>
                  <a:gd name="T24" fmla="*/ 183 w 447"/>
                  <a:gd name="T25" fmla="*/ 447 h 447"/>
                  <a:gd name="T26" fmla="*/ 263 w 447"/>
                  <a:gd name="T27" fmla="*/ 447 h 447"/>
                  <a:gd name="T28" fmla="*/ 271 w 447"/>
                  <a:gd name="T29" fmla="*/ 438 h 447"/>
                  <a:gd name="T30" fmla="*/ 271 w 447"/>
                  <a:gd name="T31" fmla="*/ 398 h 447"/>
                  <a:gd name="T32" fmla="*/ 312 w 447"/>
                  <a:gd name="T33" fmla="*/ 381 h 447"/>
                  <a:gd name="T34" fmla="*/ 341 w 447"/>
                  <a:gd name="T35" fmla="*/ 410 h 447"/>
                  <a:gd name="T36" fmla="*/ 353 w 447"/>
                  <a:gd name="T37" fmla="*/ 410 h 447"/>
                  <a:gd name="T38" fmla="*/ 409 w 447"/>
                  <a:gd name="T39" fmla="*/ 353 h 447"/>
                  <a:gd name="T40" fmla="*/ 409 w 447"/>
                  <a:gd name="T41" fmla="*/ 341 h 447"/>
                  <a:gd name="T42" fmla="*/ 381 w 447"/>
                  <a:gd name="T43" fmla="*/ 313 h 447"/>
                  <a:gd name="T44" fmla="*/ 397 w 447"/>
                  <a:gd name="T45" fmla="*/ 272 h 447"/>
                  <a:gd name="T46" fmla="*/ 438 w 447"/>
                  <a:gd name="T47" fmla="*/ 272 h 447"/>
                  <a:gd name="T48" fmla="*/ 447 w 447"/>
                  <a:gd name="T49" fmla="*/ 263 h 447"/>
                  <a:gd name="T50" fmla="*/ 447 w 447"/>
                  <a:gd name="T51" fmla="*/ 184 h 447"/>
                  <a:gd name="T52" fmla="*/ 438 w 447"/>
                  <a:gd name="T53" fmla="*/ 175 h 447"/>
                  <a:gd name="T54" fmla="*/ 397 w 447"/>
                  <a:gd name="T55" fmla="*/ 175 h 447"/>
                  <a:gd name="T56" fmla="*/ 381 w 447"/>
                  <a:gd name="T57" fmla="*/ 135 h 447"/>
                  <a:gd name="T58" fmla="*/ 409 w 447"/>
                  <a:gd name="T59" fmla="*/ 106 h 447"/>
                  <a:gd name="T60" fmla="*/ 409 w 447"/>
                  <a:gd name="T61" fmla="*/ 94 h 447"/>
                  <a:gd name="T62" fmla="*/ 353 w 447"/>
                  <a:gd name="T63" fmla="*/ 37 h 447"/>
                  <a:gd name="T64" fmla="*/ 341 w 447"/>
                  <a:gd name="T65" fmla="*/ 37 h 447"/>
                  <a:gd name="T66" fmla="*/ 312 w 447"/>
                  <a:gd name="T67" fmla="*/ 66 h 447"/>
                  <a:gd name="T68" fmla="*/ 271 w 447"/>
                  <a:gd name="T69" fmla="*/ 49 h 447"/>
                  <a:gd name="T70" fmla="*/ 271 w 447"/>
                  <a:gd name="T71" fmla="*/ 9 h 447"/>
                  <a:gd name="T72" fmla="*/ 263 w 447"/>
                  <a:gd name="T73" fmla="*/ 0 h 447"/>
                  <a:gd name="T74" fmla="*/ 183 w 447"/>
                  <a:gd name="T75" fmla="*/ 0 h 447"/>
                  <a:gd name="T76" fmla="*/ 175 w 447"/>
                  <a:gd name="T77" fmla="*/ 9 h 447"/>
                  <a:gd name="T78" fmla="*/ 175 w 447"/>
                  <a:gd name="T79" fmla="*/ 49 h 447"/>
                  <a:gd name="T80" fmla="*/ 134 w 447"/>
                  <a:gd name="T81" fmla="*/ 66 h 447"/>
                  <a:gd name="T82" fmla="*/ 105 w 447"/>
                  <a:gd name="T83" fmla="*/ 37 h 447"/>
                  <a:gd name="T84" fmla="*/ 93 w 447"/>
                  <a:gd name="T85" fmla="*/ 37 h 447"/>
                  <a:gd name="T86" fmla="*/ 37 w 447"/>
                  <a:gd name="T87" fmla="*/ 94 h 447"/>
                  <a:gd name="T88" fmla="*/ 37 w 447"/>
                  <a:gd name="T89" fmla="*/ 106 h 447"/>
                  <a:gd name="T90" fmla="*/ 65 w 447"/>
                  <a:gd name="T91" fmla="*/ 134 h 447"/>
                  <a:gd name="T92" fmla="*/ 49 w 447"/>
                  <a:gd name="T93" fmla="*/ 175 h 447"/>
                  <a:gd name="T94" fmla="*/ 8 w 447"/>
                  <a:gd name="T95" fmla="*/ 175 h 447"/>
                  <a:gd name="T96" fmla="*/ 0 w 447"/>
                  <a:gd name="T97" fmla="*/ 184 h 447"/>
                  <a:gd name="T98" fmla="*/ 92 w 447"/>
                  <a:gd name="T99" fmla="*/ 223 h 447"/>
                  <a:gd name="T100" fmla="*/ 223 w 447"/>
                  <a:gd name="T101" fmla="*/ 92 h 447"/>
                  <a:gd name="T102" fmla="*/ 354 w 447"/>
                  <a:gd name="T103" fmla="*/ 223 h 447"/>
                  <a:gd name="T104" fmla="*/ 223 w 447"/>
                  <a:gd name="T105" fmla="*/ 355 h 447"/>
                  <a:gd name="T106" fmla="*/ 92 w 447"/>
                  <a:gd name="T107"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7" h="447">
                    <a:moveTo>
                      <a:pt x="0" y="184"/>
                    </a:moveTo>
                    <a:cubicBezTo>
                      <a:pt x="0" y="263"/>
                      <a:pt x="0" y="263"/>
                      <a:pt x="0" y="263"/>
                    </a:cubicBezTo>
                    <a:cubicBezTo>
                      <a:pt x="0" y="268"/>
                      <a:pt x="3" y="272"/>
                      <a:pt x="8" y="272"/>
                    </a:cubicBezTo>
                    <a:cubicBezTo>
                      <a:pt x="49" y="272"/>
                      <a:pt x="49" y="272"/>
                      <a:pt x="49" y="272"/>
                    </a:cubicBezTo>
                    <a:cubicBezTo>
                      <a:pt x="53" y="286"/>
                      <a:pt x="58" y="300"/>
                      <a:pt x="65" y="313"/>
                    </a:cubicBezTo>
                    <a:cubicBezTo>
                      <a:pt x="37" y="341"/>
                      <a:pt x="37" y="341"/>
                      <a:pt x="37" y="341"/>
                    </a:cubicBezTo>
                    <a:cubicBezTo>
                      <a:pt x="33" y="345"/>
                      <a:pt x="33" y="350"/>
                      <a:pt x="37" y="353"/>
                    </a:cubicBezTo>
                    <a:cubicBezTo>
                      <a:pt x="93" y="410"/>
                      <a:pt x="93" y="410"/>
                      <a:pt x="93" y="410"/>
                    </a:cubicBezTo>
                    <a:cubicBezTo>
                      <a:pt x="97" y="413"/>
                      <a:pt x="102" y="413"/>
                      <a:pt x="105" y="410"/>
                    </a:cubicBezTo>
                    <a:cubicBezTo>
                      <a:pt x="134" y="381"/>
                      <a:pt x="134" y="381"/>
                      <a:pt x="134" y="381"/>
                    </a:cubicBezTo>
                    <a:cubicBezTo>
                      <a:pt x="147" y="388"/>
                      <a:pt x="160" y="394"/>
                      <a:pt x="175" y="398"/>
                    </a:cubicBezTo>
                    <a:cubicBezTo>
                      <a:pt x="175" y="438"/>
                      <a:pt x="175" y="438"/>
                      <a:pt x="175" y="438"/>
                    </a:cubicBezTo>
                    <a:cubicBezTo>
                      <a:pt x="175" y="443"/>
                      <a:pt x="178" y="447"/>
                      <a:pt x="183" y="447"/>
                    </a:cubicBezTo>
                    <a:cubicBezTo>
                      <a:pt x="263" y="447"/>
                      <a:pt x="263" y="447"/>
                      <a:pt x="263" y="447"/>
                    </a:cubicBezTo>
                    <a:cubicBezTo>
                      <a:pt x="268" y="447"/>
                      <a:pt x="271" y="443"/>
                      <a:pt x="271" y="438"/>
                    </a:cubicBezTo>
                    <a:cubicBezTo>
                      <a:pt x="271" y="398"/>
                      <a:pt x="271" y="398"/>
                      <a:pt x="271" y="398"/>
                    </a:cubicBezTo>
                    <a:cubicBezTo>
                      <a:pt x="286" y="394"/>
                      <a:pt x="299" y="388"/>
                      <a:pt x="312" y="381"/>
                    </a:cubicBezTo>
                    <a:cubicBezTo>
                      <a:pt x="341" y="410"/>
                      <a:pt x="341" y="410"/>
                      <a:pt x="341" y="410"/>
                    </a:cubicBezTo>
                    <a:cubicBezTo>
                      <a:pt x="344" y="413"/>
                      <a:pt x="350" y="413"/>
                      <a:pt x="353" y="410"/>
                    </a:cubicBezTo>
                    <a:cubicBezTo>
                      <a:pt x="409" y="353"/>
                      <a:pt x="409" y="353"/>
                      <a:pt x="409" y="353"/>
                    </a:cubicBezTo>
                    <a:cubicBezTo>
                      <a:pt x="413" y="350"/>
                      <a:pt x="413" y="345"/>
                      <a:pt x="409" y="341"/>
                    </a:cubicBezTo>
                    <a:cubicBezTo>
                      <a:pt x="381" y="313"/>
                      <a:pt x="381" y="313"/>
                      <a:pt x="381" y="313"/>
                    </a:cubicBezTo>
                    <a:cubicBezTo>
                      <a:pt x="388" y="300"/>
                      <a:pt x="393" y="286"/>
                      <a:pt x="397" y="272"/>
                    </a:cubicBezTo>
                    <a:cubicBezTo>
                      <a:pt x="438" y="272"/>
                      <a:pt x="438" y="272"/>
                      <a:pt x="438" y="272"/>
                    </a:cubicBezTo>
                    <a:cubicBezTo>
                      <a:pt x="443" y="272"/>
                      <a:pt x="447" y="268"/>
                      <a:pt x="447" y="263"/>
                    </a:cubicBezTo>
                    <a:cubicBezTo>
                      <a:pt x="447" y="184"/>
                      <a:pt x="447" y="184"/>
                      <a:pt x="447" y="184"/>
                    </a:cubicBezTo>
                    <a:cubicBezTo>
                      <a:pt x="447" y="179"/>
                      <a:pt x="443" y="175"/>
                      <a:pt x="438" y="175"/>
                    </a:cubicBezTo>
                    <a:cubicBezTo>
                      <a:pt x="397" y="175"/>
                      <a:pt x="397" y="175"/>
                      <a:pt x="397" y="175"/>
                    </a:cubicBezTo>
                    <a:cubicBezTo>
                      <a:pt x="393" y="161"/>
                      <a:pt x="388" y="147"/>
                      <a:pt x="381" y="135"/>
                    </a:cubicBezTo>
                    <a:cubicBezTo>
                      <a:pt x="409" y="106"/>
                      <a:pt x="409" y="106"/>
                      <a:pt x="409" y="106"/>
                    </a:cubicBezTo>
                    <a:cubicBezTo>
                      <a:pt x="413" y="103"/>
                      <a:pt x="413" y="97"/>
                      <a:pt x="409" y="94"/>
                    </a:cubicBezTo>
                    <a:cubicBezTo>
                      <a:pt x="353" y="37"/>
                      <a:pt x="353" y="37"/>
                      <a:pt x="353" y="37"/>
                    </a:cubicBezTo>
                    <a:cubicBezTo>
                      <a:pt x="350" y="34"/>
                      <a:pt x="344" y="34"/>
                      <a:pt x="341" y="37"/>
                    </a:cubicBezTo>
                    <a:cubicBezTo>
                      <a:pt x="312" y="66"/>
                      <a:pt x="312" y="66"/>
                      <a:pt x="312" y="66"/>
                    </a:cubicBezTo>
                    <a:cubicBezTo>
                      <a:pt x="300" y="59"/>
                      <a:pt x="286" y="53"/>
                      <a:pt x="271" y="49"/>
                    </a:cubicBezTo>
                    <a:cubicBezTo>
                      <a:pt x="271" y="9"/>
                      <a:pt x="271" y="9"/>
                      <a:pt x="271" y="9"/>
                    </a:cubicBezTo>
                    <a:cubicBezTo>
                      <a:pt x="271" y="4"/>
                      <a:pt x="268" y="0"/>
                      <a:pt x="263" y="0"/>
                    </a:cubicBezTo>
                    <a:cubicBezTo>
                      <a:pt x="183" y="0"/>
                      <a:pt x="183" y="0"/>
                      <a:pt x="183" y="0"/>
                    </a:cubicBezTo>
                    <a:cubicBezTo>
                      <a:pt x="178" y="0"/>
                      <a:pt x="175" y="4"/>
                      <a:pt x="175" y="9"/>
                    </a:cubicBezTo>
                    <a:cubicBezTo>
                      <a:pt x="175" y="49"/>
                      <a:pt x="175" y="49"/>
                      <a:pt x="175" y="49"/>
                    </a:cubicBezTo>
                    <a:cubicBezTo>
                      <a:pt x="160" y="53"/>
                      <a:pt x="147" y="59"/>
                      <a:pt x="134" y="66"/>
                    </a:cubicBezTo>
                    <a:cubicBezTo>
                      <a:pt x="105" y="37"/>
                      <a:pt x="105" y="37"/>
                      <a:pt x="105" y="37"/>
                    </a:cubicBezTo>
                    <a:cubicBezTo>
                      <a:pt x="102" y="34"/>
                      <a:pt x="97" y="34"/>
                      <a:pt x="93" y="37"/>
                    </a:cubicBezTo>
                    <a:cubicBezTo>
                      <a:pt x="37" y="94"/>
                      <a:pt x="37" y="94"/>
                      <a:pt x="37" y="94"/>
                    </a:cubicBezTo>
                    <a:cubicBezTo>
                      <a:pt x="33" y="97"/>
                      <a:pt x="33" y="102"/>
                      <a:pt x="37" y="106"/>
                    </a:cubicBezTo>
                    <a:cubicBezTo>
                      <a:pt x="65" y="134"/>
                      <a:pt x="65" y="134"/>
                      <a:pt x="65" y="134"/>
                    </a:cubicBezTo>
                    <a:cubicBezTo>
                      <a:pt x="58" y="147"/>
                      <a:pt x="53" y="161"/>
                      <a:pt x="49" y="175"/>
                    </a:cubicBezTo>
                    <a:cubicBezTo>
                      <a:pt x="8" y="175"/>
                      <a:pt x="8" y="175"/>
                      <a:pt x="8" y="175"/>
                    </a:cubicBezTo>
                    <a:cubicBezTo>
                      <a:pt x="3" y="175"/>
                      <a:pt x="0" y="179"/>
                      <a:pt x="0" y="184"/>
                    </a:cubicBezTo>
                    <a:close/>
                    <a:moveTo>
                      <a:pt x="92" y="223"/>
                    </a:moveTo>
                    <a:cubicBezTo>
                      <a:pt x="92" y="151"/>
                      <a:pt x="151" y="92"/>
                      <a:pt x="223" y="92"/>
                    </a:cubicBezTo>
                    <a:cubicBezTo>
                      <a:pt x="295" y="92"/>
                      <a:pt x="354" y="151"/>
                      <a:pt x="354" y="223"/>
                    </a:cubicBezTo>
                    <a:cubicBezTo>
                      <a:pt x="354" y="296"/>
                      <a:pt x="295" y="355"/>
                      <a:pt x="223" y="355"/>
                    </a:cubicBezTo>
                    <a:cubicBezTo>
                      <a:pt x="151" y="355"/>
                      <a:pt x="92" y="296"/>
                      <a:pt x="92" y="223"/>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53" name="Freeform 27">
                <a:extLst>
                  <a:ext uri="{FF2B5EF4-FFF2-40B4-BE49-F238E27FC236}">
                    <a16:creationId xmlns:a16="http://schemas.microsoft.com/office/drawing/2014/main" id="{3D1F6A38-EC1D-4AB3-828A-22AF8C3014E8}"/>
                  </a:ext>
                </a:extLst>
              </p:cNvPr>
              <p:cNvSpPr>
                <a:spLocks noEditPoints="1"/>
              </p:cNvSpPr>
              <p:nvPr/>
            </p:nvSpPr>
            <p:spPr bwMode="auto">
              <a:xfrm>
                <a:off x="3679" y="1006"/>
                <a:ext cx="378" cy="377"/>
              </a:xfrm>
              <a:custGeom>
                <a:avLst/>
                <a:gdLst>
                  <a:gd name="T0" fmla="*/ 0 w 309"/>
                  <a:gd name="T1" fmla="*/ 154 h 309"/>
                  <a:gd name="T2" fmla="*/ 154 w 309"/>
                  <a:gd name="T3" fmla="*/ 309 h 309"/>
                  <a:gd name="T4" fmla="*/ 309 w 309"/>
                  <a:gd name="T5" fmla="*/ 154 h 309"/>
                  <a:gd name="T6" fmla="*/ 154 w 309"/>
                  <a:gd name="T7" fmla="*/ 0 h 309"/>
                  <a:gd name="T8" fmla="*/ 0 w 309"/>
                  <a:gd name="T9" fmla="*/ 154 h 309"/>
                  <a:gd name="T10" fmla="*/ 23 w 309"/>
                  <a:gd name="T11" fmla="*/ 154 h 309"/>
                  <a:gd name="T12" fmla="*/ 154 w 309"/>
                  <a:gd name="T13" fmla="*/ 23 h 309"/>
                  <a:gd name="T14" fmla="*/ 285 w 309"/>
                  <a:gd name="T15" fmla="*/ 154 h 309"/>
                  <a:gd name="T16" fmla="*/ 154 w 309"/>
                  <a:gd name="T17" fmla="*/ 286 h 309"/>
                  <a:gd name="T18" fmla="*/ 23 w 309"/>
                  <a:gd name="T19"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0" y="154"/>
                    </a:moveTo>
                    <a:cubicBezTo>
                      <a:pt x="0" y="240"/>
                      <a:pt x="69" y="309"/>
                      <a:pt x="154" y="309"/>
                    </a:cubicBezTo>
                    <a:cubicBezTo>
                      <a:pt x="239" y="309"/>
                      <a:pt x="309" y="240"/>
                      <a:pt x="309" y="154"/>
                    </a:cubicBezTo>
                    <a:cubicBezTo>
                      <a:pt x="309" y="69"/>
                      <a:pt x="239" y="0"/>
                      <a:pt x="154" y="0"/>
                    </a:cubicBezTo>
                    <a:cubicBezTo>
                      <a:pt x="69" y="0"/>
                      <a:pt x="0" y="69"/>
                      <a:pt x="0" y="154"/>
                    </a:cubicBezTo>
                    <a:close/>
                    <a:moveTo>
                      <a:pt x="23" y="154"/>
                    </a:moveTo>
                    <a:cubicBezTo>
                      <a:pt x="23" y="82"/>
                      <a:pt x="82" y="23"/>
                      <a:pt x="154" y="23"/>
                    </a:cubicBezTo>
                    <a:cubicBezTo>
                      <a:pt x="226" y="23"/>
                      <a:pt x="285" y="82"/>
                      <a:pt x="285" y="154"/>
                    </a:cubicBezTo>
                    <a:cubicBezTo>
                      <a:pt x="285" y="227"/>
                      <a:pt x="226" y="286"/>
                      <a:pt x="154" y="286"/>
                    </a:cubicBezTo>
                    <a:cubicBezTo>
                      <a:pt x="82" y="286"/>
                      <a:pt x="23" y="227"/>
                      <a:pt x="23" y="154"/>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nvGrpSpPr>
            <p:cNvPr id="149" name="Group 148">
              <a:extLst>
                <a:ext uri="{FF2B5EF4-FFF2-40B4-BE49-F238E27FC236}">
                  <a16:creationId xmlns:a16="http://schemas.microsoft.com/office/drawing/2014/main" id="{21A5BEE6-B4A8-4862-9515-704D8950D22A}"/>
                </a:ext>
              </a:extLst>
            </p:cNvPr>
            <p:cNvGrpSpPr>
              <a:grpSpLocks noChangeAspect="1"/>
            </p:cNvGrpSpPr>
            <p:nvPr/>
          </p:nvGrpSpPr>
          <p:grpSpPr bwMode="auto">
            <a:xfrm>
              <a:off x="7454007" y="1684410"/>
              <a:ext cx="132718" cy="132233"/>
              <a:chOff x="3594" y="922"/>
              <a:chExt cx="547" cy="545"/>
            </a:xfrm>
          </p:grpSpPr>
          <p:sp>
            <p:nvSpPr>
              <p:cNvPr id="150" name="Freeform 26">
                <a:extLst>
                  <a:ext uri="{FF2B5EF4-FFF2-40B4-BE49-F238E27FC236}">
                    <a16:creationId xmlns:a16="http://schemas.microsoft.com/office/drawing/2014/main" id="{28622BB4-B76D-4881-9E5D-A9FA4C048C63}"/>
                  </a:ext>
                </a:extLst>
              </p:cNvPr>
              <p:cNvSpPr>
                <a:spLocks noEditPoints="1"/>
              </p:cNvSpPr>
              <p:nvPr/>
            </p:nvSpPr>
            <p:spPr bwMode="auto">
              <a:xfrm>
                <a:off x="3594" y="922"/>
                <a:ext cx="547" cy="545"/>
              </a:xfrm>
              <a:custGeom>
                <a:avLst/>
                <a:gdLst>
                  <a:gd name="T0" fmla="*/ 0 w 447"/>
                  <a:gd name="T1" fmla="*/ 184 h 447"/>
                  <a:gd name="T2" fmla="*/ 0 w 447"/>
                  <a:gd name="T3" fmla="*/ 263 h 447"/>
                  <a:gd name="T4" fmla="*/ 8 w 447"/>
                  <a:gd name="T5" fmla="*/ 272 h 447"/>
                  <a:gd name="T6" fmla="*/ 49 w 447"/>
                  <a:gd name="T7" fmla="*/ 272 h 447"/>
                  <a:gd name="T8" fmla="*/ 65 w 447"/>
                  <a:gd name="T9" fmla="*/ 313 h 447"/>
                  <a:gd name="T10" fmla="*/ 37 w 447"/>
                  <a:gd name="T11" fmla="*/ 341 h 447"/>
                  <a:gd name="T12" fmla="*/ 37 w 447"/>
                  <a:gd name="T13" fmla="*/ 353 h 447"/>
                  <a:gd name="T14" fmla="*/ 93 w 447"/>
                  <a:gd name="T15" fmla="*/ 410 h 447"/>
                  <a:gd name="T16" fmla="*/ 105 w 447"/>
                  <a:gd name="T17" fmla="*/ 410 h 447"/>
                  <a:gd name="T18" fmla="*/ 134 w 447"/>
                  <a:gd name="T19" fmla="*/ 381 h 447"/>
                  <a:gd name="T20" fmla="*/ 175 w 447"/>
                  <a:gd name="T21" fmla="*/ 398 h 447"/>
                  <a:gd name="T22" fmla="*/ 175 w 447"/>
                  <a:gd name="T23" fmla="*/ 438 h 447"/>
                  <a:gd name="T24" fmla="*/ 183 w 447"/>
                  <a:gd name="T25" fmla="*/ 447 h 447"/>
                  <a:gd name="T26" fmla="*/ 263 w 447"/>
                  <a:gd name="T27" fmla="*/ 447 h 447"/>
                  <a:gd name="T28" fmla="*/ 271 w 447"/>
                  <a:gd name="T29" fmla="*/ 438 h 447"/>
                  <a:gd name="T30" fmla="*/ 271 w 447"/>
                  <a:gd name="T31" fmla="*/ 398 h 447"/>
                  <a:gd name="T32" fmla="*/ 312 w 447"/>
                  <a:gd name="T33" fmla="*/ 381 h 447"/>
                  <a:gd name="T34" fmla="*/ 341 w 447"/>
                  <a:gd name="T35" fmla="*/ 410 h 447"/>
                  <a:gd name="T36" fmla="*/ 353 w 447"/>
                  <a:gd name="T37" fmla="*/ 410 h 447"/>
                  <a:gd name="T38" fmla="*/ 409 w 447"/>
                  <a:gd name="T39" fmla="*/ 353 h 447"/>
                  <a:gd name="T40" fmla="*/ 409 w 447"/>
                  <a:gd name="T41" fmla="*/ 341 h 447"/>
                  <a:gd name="T42" fmla="*/ 381 w 447"/>
                  <a:gd name="T43" fmla="*/ 313 h 447"/>
                  <a:gd name="T44" fmla="*/ 397 w 447"/>
                  <a:gd name="T45" fmla="*/ 272 h 447"/>
                  <a:gd name="T46" fmla="*/ 438 w 447"/>
                  <a:gd name="T47" fmla="*/ 272 h 447"/>
                  <a:gd name="T48" fmla="*/ 447 w 447"/>
                  <a:gd name="T49" fmla="*/ 263 h 447"/>
                  <a:gd name="T50" fmla="*/ 447 w 447"/>
                  <a:gd name="T51" fmla="*/ 184 h 447"/>
                  <a:gd name="T52" fmla="*/ 438 w 447"/>
                  <a:gd name="T53" fmla="*/ 175 h 447"/>
                  <a:gd name="T54" fmla="*/ 397 w 447"/>
                  <a:gd name="T55" fmla="*/ 175 h 447"/>
                  <a:gd name="T56" fmla="*/ 381 w 447"/>
                  <a:gd name="T57" fmla="*/ 135 h 447"/>
                  <a:gd name="T58" fmla="*/ 409 w 447"/>
                  <a:gd name="T59" fmla="*/ 106 h 447"/>
                  <a:gd name="T60" fmla="*/ 409 w 447"/>
                  <a:gd name="T61" fmla="*/ 94 h 447"/>
                  <a:gd name="T62" fmla="*/ 353 w 447"/>
                  <a:gd name="T63" fmla="*/ 37 h 447"/>
                  <a:gd name="T64" fmla="*/ 341 w 447"/>
                  <a:gd name="T65" fmla="*/ 37 h 447"/>
                  <a:gd name="T66" fmla="*/ 312 w 447"/>
                  <a:gd name="T67" fmla="*/ 66 h 447"/>
                  <a:gd name="T68" fmla="*/ 271 w 447"/>
                  <a:gd name="T69" fmla="*/ 49 h 447"/>
                  <a:gd name="T70" fmla="*/ 271 w 447"/>
                  <a:gd name="T71" fmla="*/ 9 h 447"/>
                  <a:gd name="T72" fmla="*/ 263 w 447"/>
                  <a:gd name="T73" fmla="*/ 0 h 447"/>
                  <a:gd name="T74" fmla="*/ 183 w 447"/>
                  <a:gd name="T75" fmla="*/ 0 h 447"/>
                  <a:gd name="T76" fmla="*/ 175 w 447"/>
                  <a:gd name="T77" fmla="*/ 9 h 447"/>
                  <a:gd name="T78" fmla="*/ 175 w 447"/>
                  <a:gd name="T79" fmla="*/ 49 h 447"/>
                  <a:gd name="T80" fmla="*/ 134 w 447"/>
                  <a:gd name="T81" fmla="*/ 66 h 447"/>
                  <a:gd name="T82" fmla="*/ 105 w 447"/>
                  <a:gd name="T83" fmla="*/ 37 h 447"/>
                  <a:gd name="T84" fmla="*/ 93 w 447"/>
                  <a:gd name="T85" fmla="*/ 37 h 447"/>
                  <a:gd name="T86" fmla="*/ 37 w 447"/>
                  <a:gd name="T87" fmla="*/ 94 h 447"/>
                  <a:gd name="T88" fmla="*/ 37 w 447"/>
                  <a:gd name="T89" fmla="*/ 106 h 447"/>
                  <a:gd name="T90" fmla="*/ 65 w 447"/>
                  <a:gd name="T91" fmla="*/ 134 h 447"/>
                  <a:gd name="T92" fmla="*/ 49 w 447"/>
                  <a:gd name="T93" fmla="*/ 175 h 447"/>
                  <a:gd name="T94" fmla="*/ 8 w 447"/>
                  <a:gd name="T95" fmla="*/ 175 h 447"/>
                  <a:gd name="T96" fmla="*/ 0 w 447"/>
                  <a:gd name="T97" fmla="*/ 184 h 447"/>
                  <a:gd name="T98" fmla="*/ 92 w 447"/>
                  <a:gd name="T99" fmla="*/ 223 h 447"/>
                  <a:gd name="T100" fmla="*/ 223 w 447"/>
                  <a:gd name="T101" fmla="*/ 92 h 447"/>
                  <a:gd name="T102" fmla="*/ 354 w 447"/>
                  <a:gd name="T103" fmla="*/ 223 h 447"/>
                  <a:gd name="T104" fmla="*/ 223 w 447"/>
                  <a:gd name="T105" fmla="*/ 355 h 447"/>
                  <a:gd name="T106" fmla="*/ 92 w 447"/>
                  <a:gd name="T107"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7" h="447">
                    <a:moveTo>
                      <a:pt x="0" y="184"/>
                    </a:moveTo>
                    <a:cubicBezTo>
                      <a:pt x="0" y="263"/>
                      <a:pt x="0" y="263"/>
                      <a:pt x="0" y="263"/>
                    </a:cubicBezTo>
                    <a:cubicBezTo>
                      <a:pt x="0" y="268"/>
                      <a:pt x="3" y="272"/>
                      <a:pt x="8" y="272"/>
                    </a:cubicBezTo>
                    <a:cubicBezTo>
                      <a:pt x="49" y="272"/>
                      <a:pt x="49" y="272"/>
                      <a:pt x="49" y="272"/>
                    </a:cubicBezTo>
                    <a:cubicBezTo>
                      <a:pt x="53" y="286"/>
                      <a:pt x="58" y="300"/>
                      <a:pt x="65" y="313"/>
                    </a:cubicBezTo>
                    <a:cubicBezTo>
                      <a:pt x="37" y="341"/>
                      <a:pt x="37" y="341"/>
                      <a:pt x="37" y="341"/>
                    </a:cubicBezTo>
                    <a:cubicBezTo>
                      <a:pt x="33" y="345"/>
                      <a:pt x="33" y="350"/>
                      <a:pt x="37" y="353"/>
                    </a:cubicBezTo>
                    <a:cubicBezTo>
                      <a:pt x="93" y="410"/>
                      <a:pt x="93" y="410"/>
                      <a:pt x="93" y="410"/>
                    </a:cubicBezTo>
                    <a:cubicBezTo>
                      <a:pt x="97" y="413"/>
                      <a:pt x="102" y="413"/>
                      <a:pt x="105" y="410"/>
                    </a:cubicBezTo>
                    <a:cubicBezTo>
                      <a:pt x="134" y="381"/>
                      <a:pt x="134" y="381"/>
                      <a:pt x="134" y="381"/>
                    </a:cubicBezTo>
                    <a:cubicBezTo>
                      <a:pt x="147" y="388"/>
                      <a:pt x="160" y="394"/>
                      <a:pt x="175" y="398"/>
                    </a:cubicBezTo>
                    <a:cubicBezTo>
                      <a:pt x="175" y="438"/>
                      <a:pt x="175" y="438"/>
                      <a:pt x="175" y="438"/>
                    </a:cubicBezTo>
                    <a:cubicBezTo>
                      <a:pt x="175" y="443"/>
                      <a:pt x="178" y="447"/>
                      <a:pt x="183" y="447"/>
                    </a:cubicBezTo>
                    <a:cubicBezTo>
                      <a:pt x="263" y="447"/>
                      <a:pt x="263" y="447"/>
                      <a:pt x="263" y="447"/>
                    </a:cubicBezTo>
                    <a:cubicBezTo>
                      <a:pt x="268" y="447"/>
                      <a:pt x="271" y="443"/>
                      <a:pt x="271" y="438"/>
                    </a:cubicBezTo>
                    <a:cubicBezTo>
                      <a:pt x="271" y="398"/>
                      <a:pt x="271" y="398"/>
                      <a:pt x="271" y="398"/>
                    </a:cubicBezTo>
                    <a:cubicBezTo>
                      <a:pt x="286" y="394"/>
                      <a:pt x="299" y="388"/>
                      <a:pt x="312" y="381"/>
                    </a:cubicBezTo>
                    <a:cubicBezTo>
                      <a:pt x="341" y="410"/>
                      <a:pt x="341" y="410"/>
                      <a:pt x="341" y="410"/>
                    </a:cubicBezTo>
                    <a:cubicBezTo>
                      <a:pt x="344" y="413"/>
                      <a:pt x="350" y="413"/>
                      <a:pt x="353" y="410"/>
                    </a:cubicBezTo>
                    <a:cubicBezTo>
                      <a:pt x="409" y="353"/>
                      <a:pt x="409" y="353"/>
                      <a:pt x="409" y="353"/>
                    </a:cubicBezTo>
                    <a:cubicBezTo>
                      <a:pt x="413" y="350"/>
                      <a:pt x="413" y="345"/>
                      <a:pt x="409" y="341"/>
                    </a:cubicBezTo>
                    <a:cubicBezTo>
                      <a:pt x="381" y="313"/>
                      <a:pt x="381" y="313"/>
                      <a:pt x="381" y="313"/>
                    </a:cubicBezTo>
                    <a:cubicBezTo>
                      <a:pt x="388" y="300"/>
                      <a:pt x="393" y="286"/>
                      <a:pt x="397" y="272"/>
                    </a:cubicBezTo>
                    <a:cubicBezTo>
                      <a:pt x="438" y="272"/>
                      <a:pt x="438" y="272"/>
                      <a:pt x="438" y="272"/>
                    </a:cubicBezTo>
                    <a:cubicBezTo>
                      <a:pt x="443" y="272"/>
                      <a:pt x="447" y="268"/>
                      <a:pt x="447" y="263"/>
                    </a:cubicBezTo>
                    <a:cubicBezTo>
                      <a:pt x="447" y="184"/>
                      <a:pt x="447" y="184"/>
                      <a:pt x="447" y="184"/>
                    </a:cubicBezTo>
                    <a:cubicBezTo>
                      <a:pt x="447" y="179"/>
                      <a:pt x="443" y="175"/>
                      <a:pt x="438" y="175"/>
                    </a:cubicBezTo>
                    <a:cubicBezTo>
                      <a:pt x="397" y="175"/>
                      <a:pt x="397" y="175"/>
                      <a:pt x="397" y="175"/>
                    </a:cubicBezTo>
                    <a:cubicBezTo>
                      <a:pt x="393" y="161"/>
                      <a:pt x="388" y="147"/>
                      <a:pt x="381" y="135"/>
                    </a:cubicBezTo>
                    <a:cubicBezTo>
                      <a:pt x="409" y="106"/>
                      <a:pt x="409" y="106"/>
                      <a:pt x="409" y="106"/>
                    </a:cubicBezTo>
                    <a:cubicBezTo>
                      <a:pt x="413" y="103"/>
                      <a:pt x="413" y="97"/>
                      <a:pt x="409" y="94"/>
                    </a:cubicBezTo>
                    <a:cubicBezTo>
                      <a:pt x="353" y="37"/>
                      <a:pt x="353" y="37"/>
                      <a:pt x="353" y="37"/>
                    </a:cubicBezTo>
                    <a:cubicBezTo>
                      <a:pt x="350" y="34"/>
                      <a:pt x="344" y="34"/>
                      <a:pt x="341" y="37"/>
                    </a:cubicBezTo>
                    <a:cubicBezTo>
                      <a:pt x="312" y="66"/>
                      <a:pt x="312" y="66"/>
                      <a:pt x="312" y="66"/>
                    </a:cubicBezTo>
                    <a:cubicBezTo>
                      <a:pt x="300" y="59"/>
                      <a:pt x="286" y="53"/>
                      <a:pt x="271" y="49"/>
                    </a:cubicBezTo>
                    <a:cubicBezTo>
                      <a:pt x="271" y="9"/>
                      <a:pt x="271" y="9"/>
                      <a:pt x="271" y="9"/>
                    </a:cubicBezTo>
                    <a:cubicBezTo>
                      <a:pt x="271" y="4"/>
                      <a:pt x="268" y="0"/>
                      <a:pt x="263" y="0"/>
                    </a:cubicBezTo>
                    <a:cubicBezTo>
                      <a:pt x="183" y="0"/>
                      <a:pt x="183" y="0"/>
                      <a:pt x="183" y="0"/>
                    </a:cubicBezTo>
                    <a:cubicBezTo>
                      <a:pt x="178" y="0"/>
                      <a:pt x="175" y="4"/>
                      <a:pt x="175" y="9"/>
                    </a:cubicBezTo>
                    <a:cubicBezTo>
                      <a:pt x="175" y="49"/>
                      <a:pt x="175" y="49"/>
                      <a:pt x="175" y="49"/>
                    </a:cubicBezTo>
                    <a:cubicBezTo>
                      <a:pt x="160" y="53"/>
                      <a:pt x="147" y="59"/>
                      <a:pt x="134" y="66"/>
                    </a:cubicBezTo>
                    <a:cubicBezTo>
                      <a:pt x="105" y="37"/>
                      <a:pt x="105" y="37"/>
                      <a:pt x="105" y="37"/>
                    </a:cubicBezTo>
                    <a:cubicBezTo>
                      <a:pt x="102" y="34"/>
                      <a:pt x="97" y="34"/>
                      <a:pt x="93" y="37"/>
                    </a:cubicBezTo>
                    <a:cubicBezTo>
                      <a:pt x="37" y="94"/>
                      <a:pt x="37" y="94"/>
                      <a:pt x="37" y="94"/>
                    </a:cubicBezTo>
                    <a:cubicBezTo>
                      <a:pt x="33" y="97"/>
                      <a:pt x="33" y="102"/>
                      <a:pt x="37" y="106"/>
                    </a:cubicBezTo>
                    <a:cubicBezTo>
                      <a:pt x="65" y="134"/>
                      <a:pt x="65" y="134"/>
                      <a:pt x="65" y="134"/>
                    </a:cubicBezTo>
                    <a:cubicBezTo>
                      <a:pt x="58" y="147"/>
                      <a:pt x="53" y="161"/>
                      <a:pt x="49" y="175"/>
                    </a:cubicBezTo>
                    <a:cubicBezTo>
                      <a:pt x="8" y="175"/>
                      <a:pt x="8" y="175"/>
                      <a:pt x="8" y="175"/>
                    </a:cubicBezTo>
                    <a:cubicBezTo>
                      <a:pt x="3" y="175"/>
                      <a:pt x="0" y="179"/>
                      <a:pt x="0" y="184"/>
                    </a:cubicBezTo>
                    <a:close/>
                    <a:moveTo>
                      <a:pt x="92" y="223"/>
                    </a:moveTo>
                    <a:cubicBezTo>
                      <a:pt x="92" y="151"/>
                      <a:pt x="151" y="92"/>
                      <a:pt x="223" y="92"/>
                    </a:cubicBezTo>
                    <a:cubicBezTo>
                      <a:pt x="295" y="92"/>
                      <a:pt x="354" y="151"/>
                      <a:pt x="354" y="223"/>
                    </a:cubicBezTo>
                    <a:cubicBezTo>
                      <a:pt x="354" y="296"/>
                      <a:pt x="295" y="355"/>
                      <a:pt x="223" y="355"/>
                    </a:cubicBezTo>
                    <a:cubicBezTo>
                      <a:pt x="151" y="355"/>
                      <a:pt x="92" y="296"/>
                      <a:pt x="92" y="22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51" name="Freeform 27">
                <a:extLst>
                  <a:ext uri="{FF2B5EF4-FFF2-40B4-BE49-F238E27FC236}">
                    <a16:creationId xmlns:a16="http://schemas.microsoft.com/office/drawing/2014/main" id="{CFD1333E-5405-4038-99FC-10B33C5390F3}"/>
                  </a:ext>
                </a:extLst>
              </p:cNvPr>
              <p:cNvSpPr>
                <a:spLocks noEditPoints="1"/>
              </p:cNvSpPr>
              <p:nvPr/>
            </p:nvSpPr>
            <p:spPr bwMode="auto">
              <a:xfrm>
                <a:off x="3679" y="1006"/>
                <a:ext cx="378" cy="377"/>
              </a:xfrm>
              <a:custGeom>
                <a:avLst/>
                <a:gdLst>
                  <a:gd name="T0" fmla="*/ 0 w 309"/>
                  <a:gd name="T1" fmla="*/ 154 h 309"/>
                  <a:gd name="T2" fmla="*/ 154 w 309"/>
                  <a:gd name="T3" fmla="*/ 309 h 309"/>
                  <a:gd name="T4" fmla="*/ 309 w 309"/>
                  <a:gd name="T5" fmla="*/ 154 h 309"/>
                  <a:gd name="T6" fmla="*/ 154 w 309"/>
                  <a:gd name="T7" fmla="*/ 0 h 309"/>
                  <a:gd name="T8" fmla="*/ 0 w 309"/>
                  <a:gd name="T9" fmla="*/ 154 h 309"/>
                  <a:gd name="T10" fmla="*/ 23 w 309"/>
                  <a:gd name="T11" fmla="*/ 154 h 309"/>
                  <a:gd name="T12" fmla="*/ 154 w 309"/>
                  <a:gd name="T13" fmla="*/ 23 h 309"/>
                  <a:gd name="T14" fmla="*/ 285 w 309"/>
                  <a:gd name="T15" fmla="*/ 154 h 309"/>
                  <a:gd name="T16" fmla="*/ 154 w 309"/>
                  <a:gd name="T17" fmla="*/ 286 h 309"/>
                  <a:gd name="T18" fmla="*/ 23 w 309"/>
                  <a:gd name="T19"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0" y="154"/>
                    </a:moveTo>
                    <a:cubicBezTo>
                      <a:pt x="0" y="240"/>
                      <a:pt x="69" y="309"/>
                      <a:pt x="154" y="309"/>
                    </a:cubicBezTo>
                    <a:cubicBezTo>
                      <a:pt x="239" y="309"/>
                      <a:pt x="309" y="240"/>
                      <a:pt x="309" y="154"/>
                    </a:cubicBezTo>
                    <a:cubicBezTo>
                      <a:pt x="309" y="69"/>
                      <a:pt x="239" y="0"/>
                      <a:pt x="154" y="0"/>
                    </a:cubicBezTo>
                    <a:cubicBezTo>
                      <a:pt x="69" y="0"/>
                      <a:pt x="0" y="69"/>
                      <a:pt x="0" y="154"/>
                    </a:cubicBezTo>
                    <a:close/>
                    <a:moveTo>
                      <a:pt x="23" y="154"/>
                    </a:moveTo>
                    <a:cubicBezTo>
                      <a:pt x="23" y="82"/>
                      <a:pt x="82" y="23"/>
                      <a:pt x="154" y="23"/>
                    </a:cubicBezTo>
                    <a:cubicBezTo>
                      <a:pt x="226" y="23"/>
                      <a:pt x="285" y="82"/>
                      <a:pt x="285" y="154"/>
                    </a:cubicBezTo>
                    <a:cubicBezTo>
                      <a:pt x="285" y="227"/>
                      <a:pt x="226" y="286"/>
                      <a:pt x="154" y="286"/>
                    </a:cubicBezTo>
                    <a:cubicBezTo>
                      <a:pt x="82" y="286"/>
                      <a:pt x="23" y="227"/>
                      <a:pt x="23" y="154"/>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grpSp>
      <p:sp>
        <p:nvSpPr>
          <p:cNvPr id="44" name="Rectangle 43">
            <a:extLst>
              <a:ext uri="{FF2B5EF4-FFF2-40B4-BE49-F238E27FC236}">
                <a16:creationId xmlns:a16="http://schemas.microsoft.com/office/drawing/2014/main" id="{0E51408C-8D9D-4679-ABCC-A6A79D594B71}"/>
              </a:ext>
            </a:extLst>
          </p:cNvPr>
          <p:cNvSpPr>
            <a:spLocks noChangeArrowheads="1"/>
          </p:cNvSpPr>
          <p:nvPr/>
        </p:nvSpPr>
        <p:spPr bwMode="auto">
          <a:xfrm>
            <a:off x="8451277" y="2844835"/>
            <a:ext cx="860185" cy="371051"/>
          </a:xfrm>
          <a:prstGeom prst="rect">
            <a:avLst/>
          </a:prstGeom>
          <a:noFill/>
          <a:ln>
            <a:noFill/>
          </a:ln>
        </p:spPr>
        <p:txBody>
          <a:bodyPr spcFirstLastPara="1" vert="horz" wrap="none" lIns="0" tIns="0" rIns="0" bIns="0" numCol="1" anchor="ctr" anchorCtr="0" compatLnSpc="1">
            <a:prstTxWarp prst="textArchUp">
              <a:avLst>
                <a:gd name="adj" fmla="val 11375144"/>
              </a:avLst>
            </a:prstTxWarp>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1" b="1" dirty="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BOT BUILDER</a:t>
            </a:r>
          </a:p>
        </p:txBody>
      </p:sp>
      <p:pic>
        <p:nvPicPr>
          <p:cNvPr id="45" name="Picture 44">
            <a:extLst>
              <a:ext uri="{FF2B5EF4-FFF2-40B4-BE49-F238E27FC236}">
                <a16:creationId xmlns:a16="http://schemas.microsoft.com/office/drawing/2014/main" id="{09730B6D-1C82-4522-A58A-97497ADC08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3658" y="2988767"/>
            <a:ext cx="439307" cy="439308"/>
          </a:xfrm>
          <a:prstGeom prst="ellipse">
            <a:avLst/>
          </a:prstGeom>
        </p:spPr>
      </p:pic>
      <p:sp>
        <p:nvSpPr>
          <p:cNvPr id="46" name="Rectangle 45">
            <a:extLst>
              <a:ext uri="{FF2B5EF4-FFF2-40B4-BE49-F238E27FC236}">
                <a16:creationId xmlns:a16="http://schemas.microsoft.com/office/drawing/2014/main" id="{C40C41A8-6E6C-4955-B590-ECB6C62D184C}"/>
              </a:ext>
            </a:extLst>
          </p:cNvPr>
          <p:cNvSpPr>
            <a:spLocks noChangeArrowheads="1"/>
          </p:cNvSpPr>
          <p:nvPr/>
        </p:nvSpPr>
        <p:spPr bwMode="auto">
          <a:xfrm>
            <a:off x="8372696" y="3662526"/>
            <a:ext cx="1049602" cy="190483"/>
          </a:xfrm>
          <a:prstGeom prst="rect">
            <a:avLst/>
          </a:prstGeom>
          <a:noFill/>
          <a:ln>
            <a:noFill/>
          </a:ln>
        </p:spPr>
        <p:txBody>
          <a:bodyPr vert="horz" wrap="square" lIns="0" tIns="0" rIns="0" bIns="0" numCol="1" anchor="ctr"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901" b="1">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Bot Controls</a:t>
            </a:r>
          </a:p>
        </p:txBody>
      </p:sp>
      <p:cxnSp>
        <p:nvCxnSpPr>
          <p:cNvPr id="47" name="Straight Arrow Connector 46">
            <a:extLst>
              <a:ext uri="{FF2B5EF4-FFF2-40B4-BE49-F238E27FC236}">
                <a16:creationId xmlns:a16="http://schemas.microsoft.com/office/drawing/2014/main" id="{CCB04CC6-1809-4FF4-932F-B762290390A9}"/>
              </a:ext>
            </a:extLst>
          </p:cNvPr>
          <p:cNvCxnSpPr>
            <a:cxnSpLocks/>
          </p:cNvCxnSpPr>
          <p:nvPr/>
        </p:nvCxnSpPr>
        <p:spPr>
          <a:xfrm>
            <a:off x="8900989" y="3531394"/>
            <a:ext cx="0" cy="178308"/>
          </a:xfrm>
          <a:prstGeom prst="straightConnector1">
            <a:avLst/>
          </a:prstGeom>
          <a:noFill/>
          <a:ln w="6350" cap="flat">
            <a:solidFill>
              <a:schemeClr val="bg1"/>
            </a:solidFill>
            <a:prstDash val="solid"/>
            <a:miter lim="800000"/>
            <a:headEnd type="triangle" w="med" len="sm"/>
            <a:tailEnd type="triangle" w="med" len="sm"/>
          </a:ln>
          <a:effectLst/>
        </p:spPr>
        <p:style>
          <a:lnRef idx="1">
            <a:schemeClr val="accent2"/>
          </a:lnRef>
          <a:fillRef idx="3">
            <a:schemeClr val="accent2"/>
          </a:fillRef>
          <a:effectRef idx="2">
            <a:schemeClr val="accent2"/>
          </a:effectRef>
          <a:fontRef idx="minor">
            <a:schemeClr val="lt1"/>
          </a:fontRef>
        </p:style>
      </p:cxnSp>
      <p:grpSp>
        <p:nvGrpSpPr>
          <p:cNvPr id="48" name="Group 47">
            <a:extLst>
              <a:ext uri="{FF2B5EF4-FFF2-40B4-BE49-F238E27FC236}">
                <a16:creationId xmlns:a16="http://schemas.microsoft.com/office/drawing/2014/main" id="{EC7E8D47-1634-4760-B312-AFA16BB7EF97}"/>
              </a:ext>
            </a:extLst>
          </p:cNvPr>
          <p:cNvGrpSpPr/>
          <p:nvPr/>
        </p:nvGrpSpPr>
        <p:grpSpPr>
          <a:xfrm>
            <a:off x="9272396" y="4237927"/>
            <a:ext cx="1843575" cy="1269399"/>
            <a:chOff x="13855907" y="5335422"/>
            <a:chExt cx="2249274" cy="1548743"/>
          </a:xfrm>
        </p:grpSpPr>
        <p:grpSp>
          <p:nvGrpSpPr>
            <p:cNvPr id="107" name="Group 106">
              <a:extLst>
                <a:ext uri="{FF2B5EF4-FFF2-40B4-BE49-F238E27FC236}">
                  <a16:creationId xmlns:a16="http://schemas.microsoft.com/office/drawing/2014/main" id="{551B0BA6-8A0F-4CBC-96F1-0DB946116066}"/>
                </a:ext>
              </a:extLst>
            </p:cNvPr>
            <p:cNvGrpSpPr/>
            <p:nvPr/>
          </p:nvGrpSpPr>
          <p:grpSpPr>
            <a:xfrm rot="882817">
              <a:off x="15288912" y="5901469"/>
              <a:ext cx="400329" cy="611676"/>
              <a:chOff x="5245434" y="3612522"/>
              <a:chExt cx="228908" cy="349756"/>
            </a:xfrm>
          </p:grpSpPr>
          <p:sp>
            <p:nvSpPr>
              <p:cNvPr id="141" name="Freeform 448">
                <a:extLst>
                  <a:ext uri="{FF2B5EF4-FFF2-40B4-BE49-F238E27FC236}">
                    <a16:creationId xmlns:a16="http://schemas.microsoft.com/office/drawing/2014/main" id="{557C4E73-FEBA-4DA2-9BBC-0547240FE5B5}"/>
                  </a:ext>
                </a:extLst>
              </p:cNvPr>
              <p:cNvSpPr>
                <a:spLocks/>
              </p:cNvSpPr>
              <p:nvPr/>
            </p:nvSpPr>
            <p:spPr bwMode="auto">
              <a:xfrm rot="10800000">
                <a:off x="5245434" y="3612523"/>
                <a:ext cx="100475" cy="349755"/>
              </a:xfrm>
              <a:custGeom>
                <a:avLst/>
                <a:gdLst>
                  <a:gd name="T0" fmla="*/ 29 w 36"/>
                  <a:gd name="T1" fmla="*/ 0 h 126"/>
                  <a:gd name="T2" fmla="*/ 22 w 36"/>
                  <a:gd name="T3" fmla="*/ 7 h 126"/>
                  <a:gd name="T4" fmla="*/ 0 w 36"/>
                  <a:gd name="T5" fmla="*/ 126 h 126"/>
                  <a:gd name="T6" fmla="*/ 15 w 36"/>
                  <a:gd name="T7" fmla="*/ 126 h 126"/>
                  <a:gd name="T8" fmla="*/ 36 w 36"/>
                  <a:gd name="T9" fmla="*/ 7 h 126"/>
                  <a:gd name="T10" fmla="*/ 29 w 36"/>
                  <a:gd name="T11" fmla="*/ 0 h 126"/>
                </a:gdLst>
                <a:ahLst/>
                <a:cxnLst>
                  <a:cxn ang="0">
                    <a:pos x="T0" y="T1"/>
                  </a:cxn>
                  <a:cxn ang="0">
                    <a:pos x="T2" y="T3"/>
                  </a:cxn>
                  <a:cxn ang="0">
                    <a:pos x="T4" y="T5"/>
                  </a:cxn>
                  <a:cxn ang="0">
                    <a:pos x="T6" y="T7"/>
                  </a:cxn>
                  <a:cxn ang="0">
                    <a:pos x="T8" y="T9"/>
                  </a:cxn>
                  <a:cxn ang="0">
                    <a:pos x="T10" y="T11"/>
                  </a:cxn>
                </a:cxnLst>
                <a:rect l="0" t="0" r="r" b="b"/>
                <a:pathLst>
                  <a:path w="36" h="126">
                    <a:moveTo>
                      <a:pt x="29" y="0"/>
                    </a:moveTo>
                    <a:cubicBezTo>
                      <a:pt x="25" y="0"/>
                      <a:pt x="22" y="3"/>
                      <a:pt x="22" y="7"/>
                    </a:cubicBezTo>
                    <a:cubicBezTo>
                      <a:pt x="22" y="71"/>
                      <a:pt x="10" y="102"/>
                      <a:pt x="0" y="126"/>
                    </a:cubicBezTo>
                    <a:cubicBezTo>
                      <a:pt x="15" y="126"/>
                      <a:pt x="15" y="126"/>
                      <a:pt x="15" y="126"/>
                    </a:cubicBezTo>
                    <a:cubicBezTo>
                      <a:pt x="25" y="101"/>
                      <a:pt x="36" y="69"/>
                      <a:pt x="36" y="7"/>
                    </a:cubicBezTo>
                    <a:cubicBezTo>
                      <a:pt x="36" y="3"/>
                      <a:pt x="33" y="0"/>
                      <a:pt x="29"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42" name="Freeform 450">
                <a:extLst>
                  <a:ext uri="{FF2B5EF4-FFF2-40B4-BE49-F238E27FC236}">
                    <a16:creationId xmlns:a16="http://schemas.microsoft.com/office/drawing/2014/main" id="{C07AB39C-491F-40E1-B528-88EBD4D95B4E}"/>
                  </a:ext>
                </a:extLst>
              </p:cNvPr>
              <p:cNvSpPr>
                <a:spLocks/>
              </p:cNvSpPr>
              <p:nvPr/>
            </p:nvSpPr>
            <p:spPr bwMode="auto">
              <a:xfrm rot="10800000">
                <a:off x="5373867" y="3612522"/>
                <a:ext cx="100475" cy="349755"/>
              </a:xfrm>
              <a:custGeom>
                <a:avLst/>
                <a:gdLst>
                  <a:gd name="T0" fmla="*/ 14 w 36"/>
                  <a:gd name="T1" fmla="*/ 7 h 126"/>
                  <a:gd name="T2" fmla="*/ 7 w 36"/>
                  <a:gd name="T3" fmla="*/ 0 h 126"/>
                  <a:gd name="T4" fmla="*/ 0 w 36"/>
                  <a:gd name="T5" fmla="*/ 7 h 126"/>
                  <a:gd name="T6" fmla="*/ 20 w 36"/>
                  <a:gd name="T7" fmla="*/ 126 h 126"/>
                  <a:gd name="T8" fmla="*/ 36 w 36"/>
                  <a:gd name="T9" fmla="*/ 126 h 126"/>
                  <a:gd name="T10" fmla="*/ 14 w 36"/>
                  <a:gd name="T11" fmla="*/ 7 h 126"/>
                </a:gdLst>
                <a:ahLst/>
                <a:cxnLst>
                  <a:cxn ang="0">
                    <a:pos x="T0" y="T1"/>
                  </a:cxn>
                  <a:cxn ang="0">
                    <a:pos x="T2" y="T3"/>
                  </a:cxn>
                  <a:cxn ang="0">
                    <a:pos x="T4" y="T5"/>
                  </a:cxn>
                  <a:cxn ang="0">
                    <a:pos x="T6" y="T7"/>
                  </a:cxn>
                  <a:cxn ang="0">
                    <a:pos x="T8" y="T9"/>
                  </a:cxn>
                  <a:cxn ang="0">
                    <a:pos x="T10" y="T11"/>
                  </a:cxn>
                </a:cxnLst>
                <a:rect l="0" t="0" r="r" b="b"/>
                <a:pathLst>
                  <a:path w="36" h="126">
                    <a:moveTo>
                      <a:pt x="14" y="7"/>
                    </a:moveTo>
                    <a:cubicBezTo>
                      <a:pt x="14" y="3"/>
                      <a:pt x="11" y="0"/>
                      <a:pt x="7" y="0"/>
                    </a:cubicBezTo>
                    <a:cubicBezTo>
                      <a:pt x="3" y="0"/>
                      <a:pt x="0" y="3"/>
                      <a:pt x="0" y="7"/>
                    </a:cubicBezTo>
                    <a:cubicBezTo>
                      <a:pt x="0" y="69"/>
                      <a:pt x="11" y="101"/>
                      <a:pt x="20" y="126"/>
                    </a:cubicBezTo>
                    <a:cubicBezTo>
                      <a:pt x="36" y="126"/>
                      <a:pt x="36" y="126"/>
                      <a:pt x="36" y="126"/>
                    </a:cubicBezTo>
                    <a:cubicBezTo>
                      <a:pt x="26" y="102"/>
                      <a:pt x="14" y="71"/>
                      <a:pt x="14" y="7"/>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sp>
          <p:nvSpPr>
            <p:cNvPr id="108" name="Freeform 8">
              <a:extLst>
                <a:ext uri="{FF2B5EF4-FFF2-40B4-BE49-F238E27FC236}">
                  <a16:creationId xmlns:a16="http://schemas.microsoft.com/office/drawing/2014/main" id="{11B1356D-2992-477D-A703-37189FE4F600}"/>
                </a:ext>
              </a:extLst>
            </p:cNvPr>
            <p:cNvSpPr>
              <a:spLocks/>
            </p:cNvSpPr>
            <p:nvPr/>
          </p:nvSpPr>
          <p:spPr bwMode="auto">
            <a:xfrm>
              <a:off x="14026304" y="5335422"/>
              <a:ext cx="2078877" cy="1548743"/>
            </a:xfrm>
            <a:custGeom>
              <a:avLst/>
              <a:gdLst>
                <a:gd name="T0" fmla="*/ 992 w 1012"/>
                <a:gd name="T1" fmla="*/ 279 h 756"/>
                <a:gd name="T2" fmla="*/ 915 w 1012"/>
                <a:gd name="T3" fmla="*/ 197 h 756"/>
                <a:gd name="T4" fmla="*/ 899 w 1012"/>
                <a:gd name="T5" fmla="*/ 188 h 756"/>
                <a:gd name="T6" fmla="*/ 899 w 1012"/>
                <a:gd name="T7" fmla="*/ 0 h 756"/>
                <a:gd name="T8" fmla="*/ 0 w 1012"/>
                <a:gd name="T9" fmla="*/ 0 h 756"/>
                <a:gd name="T10" fmla="*/ 0 w 1012"/>
                <a:gd name="T11" fmla="*/ 244 h 756"/>
                <a:gd name="T12" fmla="*/ 52 w 1012"/>
                <a:gd name="T13" fmla="*/ 244 h 756"/>
                <a:gd name="T14" fmla="*/ 52 w 1012"/>
                <a:gd name="T15" fmla="*/ 54 h 756"/>
                <a:gd name="T16" fmla="*/ 847 w 1012"/>
                <a:gd name="T17" fmla="*/ 54 h 756"/>
                <a:gd name="T18" fmla="*/ 847 w 1012"/>
                <a:gd name="T19" fmla="*/ 230 h 756"/>
                <a:gd name="T20" fmla="*/ 806 w 1012"/>
                <a:gd name="T21" fmla="*/ 278 h 756"/>
                <a:gd name="T22" fmla="*/ 787 w 1012"/>
                <a:gd name="T23" fmla="*/ 328 h 756"/>
                <a:gd name="T24" fmla="*/ 787 w 1012"/>
                <a:gd name="T25" fmla="*/ 727 h 756"/>
                <a:gd name="T26" fmla="*/ 816 w 1012"/>
                <a:gd name="T27" fmla="*/ 756 h 756"/>
                <a:gd name="T28" fmla="*/ 983 w 1012"/>
                <a:gd name="T29" fmla="*/ 756 h 756"/>
                <a:gd name="T30" fmla="*/ 1012 w 1012"/>
                <a:gd name="T31" fmla="*/ 727 h 756"/>
                <a:gd name="T32" fmla="*/ 1012 w 1012"/>
                <a:gd name="T33" fmla="*/ 328 h 756"/>
                <a:gd name="T34" fmla="*/ 992 w 1012"/>
                <a:gd name="T35" fmla="*/ 27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2" h="756">
                  <a:moveTo>
                    <a:pt x="992" y="279"/>
                  </a:moveTo>
                  <a:cubicBezTo>
                    <a:pt x="915" y="197"/>
                    <a:pt x="915" y="197"/>
                    <a:pt x="915" y="197"/>
                  </a:cubicBezTo>
                  <a:cubicBezTo>
                    <a:pt x="910" y="192"/>
                    <a:pt x="905" y="189"/>
                    <a:pt x="899" y="188"/>
                  </a:cubicBezTo>
                  <a:cubicBezTo>
                    <a:pt x="899" y="0"/>
                    <a:pt x="899" y="0"/>
                    <a:pt x="899" y="0"/>
                  </a:cubicBezTo>
                  <a:cubicBezTo>
                    <a:pt x="0" y="0"/>
                    <a:pt x="0" y="0"/>
                    <a:pt x="0" y="0"/>
                  </a:cubicBezTo>
                  <a:cubicBezTo>
                    <a:pt x="0" y="244"/>
                    <a:pt x="0" y="244"/>
                    <a:pt x="0" y="244"/>
                  </a:cubicBezTo>
                  <a:cubicBezTo>
                    <a:pt x="52" y="244"/>
                    <a:pt x="52" y="244"/>
                    <a:pt x="52" y="244"/>
                  </a:cubicBezTo>
                  <a:cubicBezTo>
                    <a:pt x="52" y="54"/>
                    <a:pt x="52" y="54"/>
                    <a:pt x="52" y="54"/>
                  </a:cubicBezTo>
                  <a:cubicBezTo>
                    <a:pt x="847" y="54"/>
                    <a:pt x="847" y="54"/>
                    <a:pt x="847" y="54"/>
                  </a:cubicBezTo>
                  <a:cubicBezTo>
                    <a:pt x="847" y="230"/>
                    <a:pt x="847" y="230"/>
                    <a:pt x="847" y="230"/>
                  </a:cubicBezTo>
                  <a:cubicBezTo>
                    <a:pt x="806" y="278"/>
                    <a:pt x="806" y="278"/>
                    <a:pt x="806" y="278"/>
                  </a:cubicBezTo>
                  <a:cubicBezTo>
                    <a:pt x="795" y="290"/>
                    <a:pt x="787" y="313"/>
                    <a:pt x="787" y="328"/>
                  </a:cubicBezTo>
                  <a:cubicBezTo>
                    <a:pt x="787" y="727"/>
                    <a:pt x="787" y="727"/>
                    <a:pt x="787" y="727"/>
                  </a:cubicBezTo>
                  <a:cubicBezTo>
                    <a:pt x="787" y="743"/>
                    <a:pt x="800" y="756"/>
                    <a:pt x="816" y="756"/>
                  </a:cubicBezTo>
                  <a:cubicBezTo>
                    <a:pt x="983" y="756"/>
                    <a:pt x="983" y="756"/>
                    <a:pt x="983" y="756"/>
                  </a:cubicBezTo>
                  <a:cubicBezTo>
                    <a:pt x="999" y="756"/>
                    <a:pt x="1012" y="743"/>
                    <a:pt x="1012" y="727"/>
                  </a:cubicBezTo>
                  <a:cubicBezTo>
                    <a:pt x="1012" y="328"/>
                    <a:pt x="1012" y="328"/>
                    <a:pt x="1012" y="328"/>
                  </a:cubicBezTo>
                  <a:cubicBezTo>
                    <a:pt x="1012" y="313"/>
                    <a:pt x="1003" y="290"/>
                    <a:pt x="992" y="279"/>
                  </a:cubicBezTo>
                  <a:close/>
                </a:path>
              </a:pathLst>
            </a:custGeom>
            <a:solidFill>
              <a:srgbClr val="E9AD10"/>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09" name="Group 108">
              <a:extLst>
                <a:ext uri="{FF2B5EF4-FFF2-40B4-BE49-F238E27FC236}">
                  <a16:creationId xmlns:a16="http://schemas.microsoft.com/office/drawing/2014/main" id="{91FB180F-F627-47F5-B091-D1D49CA2547B}"/>
                </a:ext>
              </a:extLst>
            </p:cNvPr>
            <p:cNvGrpSpPr/>
            <p:nvPr/>
          </p:nvGrpSpPr>
          <p:grpSpPr>
            <a:xfrm rot="19998836">
              <a:off x="15044117" y="5496766"/>
              <a:ext cx="315988" cy="828108"/>
              <a:chOff x="4991782" y="3747966"/>
              <a:chExt cx="184150" cy="482600"/>
            </a:xfrm>
          </p:grpSpPr>
          <p:sp>
            <p:nvSpPr>
              <p:cNvPr id="139" name="Freeform 9">
                <a:extLst>
                  <a:ext uri="{FF2B5EF4-FFF2-40B4-BE49-F238E27FC236}">
                    <a16:creationId xmlns:a16="http://schemas.microsoft.com/office/drawing/2014/main" id="{FB3E6BF6-E835-46E1-ABE7-CAB2AD93ED65}"/>
                  </a:ext>
                </a:extLst>
              </p:cNvPr>
              <p:cNvSpPr>
                <a:spLocks/>
              </p:cNvSpPr>
              <p:nvPr/>
            </p:nvSpPr>
            <p:spPr bwMode="auto">
              <a:xfrm>
                <a:off x="4991782" y="3747966"/>
                <a:ext cx="184150" cy="482600"/>
              </a:xfrm>
              <a:custGeom>
                <a:avLst/>
                <a:gdLst>
                  <a:gd name="T0" fmla="*/ 212 w 214"/>
                  <a:gd name="T1" fmla="*/ 108 h 563"/>
                  <a:gd name="T2" fmla="*/ 178 w 214"/>
                  <a:gd name="T3" fmla="*/ 24 h 563"/>
                  <a:gd name="T4" fmla="*/ 165 w 214"/>
                  <a:gd name="T5" fmla="*/ 14 h 563"/>
                  <a:gd name="T6" fmla="*/ 160 w 214"/>
                  <a:gd name="T7" fmla="*/ 13 h 563"/>
                  <a:gd name="T8" fmla="*/ 150 w 214"/>
                  <a:gd name="T9" fmla="*/ 84 h 563"/>
                  <a:gd name="T10" fmla="*/ 126 w 214"/>
                  <a:gd name="T11" fmla="*/ 112 h 563"/>
                  <a:gd name="T12" fmla="*/ 86 w 214"/>
                  <a:gd name="T13" fmla="*/ 107 h 563"/>
                  <a:gd name="T14" fmla="*/ 70 w 214"/>
                  <a:gd name="T15" fmla="*/ 72 h 563"/>
                  <a:gd name="T16" fmla="*/ 80 w 214"/>
                  <a:gd name="T17" fmla="*/ 2 h 563"/>
                  <a:gd name="T18" fmla="*/ 75 w 214"/>
                  <a:gd name="T19" fmla="*/ 1 h 563"/>
                  <a:gd name="T20" fmla="*/ 60 w 214"/>
                  <a:gd name="T21" fmla="*/ 7 h 563"/>
                  <a:gd name="T22" fmla="*/ 4 w 214"/>
                  <a:gd name="T23" fmla="*/ 79 h 563"/>
                  <a:gd name="T24" fmla="*/ 2 w 214"/>
                  <a:gd name="T25" fmla="*/ 95 h 563"/>
                  <a:gd name="T26" fmla="*/ 36 w 214"/>
                  <a:gd name="T27" fmla="*/ 179 h 563"/>
                  <a:gd name="T28" fmla="*/ 49 w 214"/>
                  <a:gd name="T29" fmla="*/ 190 h 563"/>
                  <a:gd name="T30" fmla="*/ 56 w 214"/>
                  <a:gd name="T31" fmla="*/ 191 h 563"/>
                  <a:gd name="T32" fmla="*/ 5 w 214"/>
                  <a:gd name="T33" fmla="*/ 552 h 563"/>
                  <a:gd name="T34" fmla="*/ 81 w 214"/>
                  <a:gd name="T35" fmla="*/ 563 h 563"/>
                  <a:gd name="T36" fmla="*/ 132 w 214"/>
                  <a:gd name="T37" fmla="*/ 201 h 563"/>
                  <a:gd name="T38" fmla="*/ 139 w 214"/>
                  <a:gd name="T39" fmla="*/ 202 h 563"/>
                  <a:gd name="T40" fmla="*/ 154 w 214"/>
                  <a:gd name="T41" fmla="*/ 196 h 563"/>
                  <a:gd name="T42" fmla="*/ 210 w 214"/>
                  <a:gd name="T43" fmla="*/ 125 h 563"/>
                  <a:gd name="T44" fmla="*/ 212 w 214"/>
                  <a:gd name="T45" fmla="*/ 10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563">
                    <a:moveTo>
                      <a:pt x="212" y="108"/>
                    </a:moveTo>
                    <a:cubicBezTo>
                      <a:pt x="178" y="24"/>
                      <a:pt x="178" y="24"/>
                      <a:pt x="178" y="24"/>
                    </a:cubicBezTo>
                    <a:cubicBezTo>
                      <a:pt x="176" y="19"/>
                      <a:pt x="170" y="14"/>
                      <a:pt x="165" y="14"/>
                    </a:cubicBezTo>
                    <a:cubicBezTo>
                      <a:pt x="160" y="13"/>
                      <a:pt x="160" y="13"/>
                      <a:pt x="160" y="13"/>
                    </a:cubicBezTo>
                    <a:cubicBezTo>
                      <a:pt x="150" y="84"/>
                      <a:pt x="150" y="84"/>
                      <a:pt x="150" y="84"/>
                    </a:cubicBezTo>
                    <a:cubicBezTo>
                      <a:pt x="126" y="112"/>
                      <a:pt x="126" y="112"/>
                      <a:pt x="126" y="112"/>
                    </a:cubicBezTo>
                    <a:cubicBezTo>
                      <a:pt x="86" y="107"/>
                      <a:pt x="86" y="107"/>
                      <a:pt x="86" y="107"/>
                    </a:cubicBezTo>
                    <a:cubicBezTo>
                      <a:pt x="70" y="72"/>
                      <a:pt x="70" y="72"/>
                      <a:pt x="70" y="72"/>
                    </a:cubicBezTo>
                    <a:cubicBezTo>
                      <a:pt x="80" y="2"/>
                      <a:pt x="80" y="2"/>
                      <a:pt x="80" y="2"/>
                    </a:cubicBezTo>
                    <a:cubicBezTo>
                      <a:pt x="75" y="1"/>
                      <a:pt x="75" y="1"/>
                      <a:pt x="75" y="1"/>
                    </a:cubicBezTo>
                    <a:cubicBezTo>
                      <a:pt x="70" y="0"/>
                      <a:pt x="63" y="3"/>
                      <a:pt x="60" y="7"/>
                    </a:cubicBezTo>
                    <a:cubicBezTo>
                      <a:pt x="4" y="79"/>
                      <a:pt x="4" y="79"/>
                      <a:pt x="4" y="79"/>
                    </a:cubicBezTo>
                    <a:cubicBezTo>
                      <a:pt x="1" y="83"/>
                      <a:pt x="0" y="90"/>
                      <a:pt x="2" y="95"/>
                    </a:cubicBezTo>
                    <a:cubicBezTo>
                      <a:pt x="36" y="179"/>
                      <a:pt x="36" y="179"/>
                      <a:pt x="36" y="179"/>
                    </a:cubicBezTo>
                    <a:cubicBezTo>
                      <a:pt x="38" y="184"/>
                      <a:pt x="43" y="189"/>
                      <a:pt x="49" y="190"/>
                    </a:cubicBezTo>
                    <a:cubicBezTo>
                      <a:pt x="56" y="191"/>
                      <a:pt x="56" y="191"/>
                      <a:pt x="56" y="191"/>
                    </a:cubicBezTo>
                    <a:cubicBezTo>
                      <a:pt x="5" y="552"/>
                      <a:pt x="5" y="552"/>
                      <a:pt x="5" y="552"/>
                    </a:cubicBezTo>
                    <a:cubicBezTo>
                      <a:pt x="81" y="563"/>
                      <a:pt x="81" y="563"/>
                      <a:pt x="81" y="563"/>
                    </a:cubicBezTo>
                    <a:cubicBezTo>
                      <a:pt x="132" y="201"/>
                      <a:pt x="132" y="201"/>
                      <a:pt x="132" y="201"/>
                    </a:cubicBezTo>
                    <a:cubicBezTo>
                      <a:pt x="139" y="202"/>
                      <a:pt x="139" y="202"/>
                      <a:pt x="139" y="202"/>
                    </a:cubicBezTo>
                    <a:cubicBezTo>
                      <a:pt x="144" y="203"/>
                      <a:pt x="151" y="200"/>
                      <a:pt x="154" y="196"/>
                    </a:cubicBezTo>
                    <a:cubicBezTo>
                      <a:pt x="210" y="125"/>
                      <a:pt x="210" y="125"/>
                      <a:pt x="210" y="125"/>
                    </a:cubicBezTo>
                    <a:cubicBezTo>
                      <a:pt x="213" y="120"/>
                      <a:pt x="214" y="113"/>
                      <a:pt x="212" y="108"/>
                    </a:cubicBezTo>
                    <a:close/>
                  </a:path>
                </a:pathLst>
              </a:custGeom>
              <a:solidFill>
                <a:schemeClr val="tx1">
                  <a:lumMod val="9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40" name="Freeform 10">
                <a:extLst>
                  <a:ext uri="{FF2B5EF4-FFF2-40B4-BE49-F238E27FC236}">
                    <a16:creationId xmlns:a16="http://schemas.microsoft.com/office/drawing/2014/main" id="{E8259ABE-54B3-4892-98F5-8A6AA16247DE}"/>
                  </a:ext>
                </a:extLst>
              </p:cNvPr>
              <p:cNvSpPr>
                <a:spLocks/>
              </p:cNvSpPr>
              <p:nvPr/>
            </p:nvSpPr>
            <p:spPr bwMode="auto">
              <a:xfrm>
                <a:off x="5014007" y="3749553"/>
                <a:ext cx="161925" cy="481013"/>
              </a:xfrm>
              <a:custGeom>
                <a:avLst/>
                <a:gdLst>
                  <a:gd name="T0" fmla="*/ 186 w 188"/>
                  <a:gd name="T1" fmla="*/ 106 h 561"/>
                  <a:gd name="T2" fmla="*/ 158 w 188"/>
                  <a:gd name="T3" fmla="*/ 35 h 561"/>
                  <a:gd name="T4" fmla="*/ 151 w 188"/>
                  <a:gd name="T5" fmla="*/ 85 h 561"/>
                  <a:gd name="T6" fmla="*/ 126 w 188"/>
                  <a:gd name="T7" fmla="*/ 114 h 561"/>
                  <a:gd name="T8" fmla="*/ 100 w 188"/>
                  <a:gd name="T9" fmla="*/ 110 h 561"/>
                  <a:gd name="T10" fmla="*/ 60 w 188"/>
                  <a:gd name="T11" fmla="*/ 105 h 561"/>
                  <a:gd name="T12" fmla="*/ 44 w 188"/>
                  <a:gd name="T13" fmla="*/ 70 h 561"/>
                  <a:gd name="T14" fmla="*/ 54 w 188"/>
                  <a:gd name="T15" fmla="*/ 0 h 561"/>
                  <a:gd name="T16" fmla="*/ 51 w 188"/>
                  <a:gd name="T17" fmla="*/ 21 h 561"/>
                  <a:gd name="T18" fmla="*/ 4 w 188"/>
                  <a:gd name="T19" fmla="*/ 80 h 561"/>
                  <a:gd name="T20" fmla="*/ 2 w 188"/>
                  <a:gd name="T21" fmla="*/ 97 h 561"/>
                  <a:gd name="T22" fmla="*/ 36 w 188"/>
                  <a:gd name="T23" fmla="*/ 181 h 561"/>
                  <a:gd name="T24" fmla="*/ 49 w 188"/>
                  <a:gd name="T25" fmla="*/ 191 h 561"/>
                  <a:gd name="T26" fmla="*/ 57 w 188"/>
                  <a:gd name="T27" fmla="*/ 193 h 561"/>
                  <a:gd name="T28" fmla="*/ 6 w 188"/>
                  <a:gd name="T29" fmla="*/ 554 h 561"/>
                  <a:gd name="T30" fmla="*/ 55 w 188"/>
                  <a:gd name="T31" fmla="*/ 561 h 561"/>
                  <a:gd name="T32" fmla="*/ 106 w 188"/>
                  <a:gd name="T33" fmla="*/ 199 h 561"/>
                  <a:gd name="T34" fmla="*/ 113 w 188"/>
                  <a:gd name="T35" fmla="*/ 200 h 561"/>
                  <a:gd name="T36" fmla="*/ 128 w 188"/>
                  <a:gd name="T37" fmla="*/ 194 h 561"/>
                  <a:gd name="T38" fmla="*/ 184 w 188"/>
                  <a:gd name="T39" fmla="*/ 123 h 561"/>
                  <a:gd name="T40" fmla="*/ 186 w 188"/>
                  <a:gd name="T41" fmla="*/ 106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561">
                    <a:moveTo>
                      <a:pt x="186" y="106"/>
                    </a:moveTo>
                    <a:cubicBezTo>
                      <a:pt x="158" y="35"/>
                      <a:pt x="158" y="35"/>
                      <a:pt x="158" y="35"/>
                    </a:cubicBezTo>
                    <a:cubicBezTo>
                      <a:pt x="151" y="85"/>
                      <a:pt x="151" y="85"/>
                      <a:pt x="151" y="85"/>
                    </a:cubicBezTo>
                    <a:cubicBezTo>
                      <a:pt x="126" y="114"/>
                      <a:pt x="126" y="114"/>
                      <a:pt x="126" y="114"/>
                    </a:cubicBezTo>
                    <a:cubicBezTo>
                      <a:pt x="100" y="110"/>
                      <a:pt x="100" y="110"/>
                      <a:pt x="100" y="110"/>
                    </a:cubicBezTo>
                    <a:cubicBezTo>
                      <a:pt x="60" y="105"/>
                      <a:pt x="60" y="105"/>
                      <a:pt x="60" y="105"/>
                    </a:cubicBezTo>
                    <a:cubicBezTo>
                      <a:pt x="44" y="70"/>
                      <a:pt x="44" y="70"/>
                      <a:pt x="44" y="70"/>
                    </a:cubicBezTo>
                    <a:cubicBezTo>
                      <a:pt x="54" y="0"/>
                      <a:pt x="54" y="0"/>
                      <a:pt x="54" y="0"/>
                    </a:cubicBezTo>
                    <a:cubicBezTo>
                      <a:pt x="51" y="21"/>
                      <a:pt x="51" y="21"/>
                      <a:pt x="51" y="21"/>
                    </a:cubicBezTo>
                    <a:cubicBezTo>
                      <a:pt x="4" y="80"/>
                      <a:pt x="4" y="80"/>
                      <a:pt x="4" y="80"/>
                    </a:cubicBezTo>
                    <a:cubicBezTo>
                      <a:pt x="1" y="85"/>
                      <a:pt x="0" y="92"/>
                      <a:pt x="2" y="97"/>
                    </a:cubicBezTo>
                    <a:cubicBezTo>
                      <a:pt x="36" y="181"/>
                      <a:pt x="36" y="181"/>
                      <a:pt x="36" y="181"/>
                    </a:cubicBezTo>
                    <a:cubicBezTo>
                      <a:pt x="38" y="186"/>
                      <a:pt x="44" y="191"/>
                      <a:pt x="49" y="191"/>
                    </a:cubicBezTo>
                    <a:cubicBezTo>
                      <a:pt x="57" y="193"/>
                      <a:pt x="57" y="193"/>
                      <a:pt x="57" y="193"/>
                    </a:cubicBezTo>
                    <a:cubicBezTo>
                      <a:pt x="6" y="554"/>
                      <a:pt x="6" y="554"/>
                      <a:pt x="6" y="554"/>
                    </a:cubicBezTo>
                    <a:cubicBezTo>
                      <a:pt x="55" y="561"/>
                      <a:pt x="55" y="561"/>
                      <a:pt x="55" y="561"/>
                    </a:cubicBezTo>
                    <a:cubicBezTo>
                      <a:pt x="106" y="199"/>
                      <a:pt x="106" y="199"/>
                      <a:pt x="106" y="199"/>
                    </a:cubicBezTo>
                    <a:cubicBezTo>
                      <a:pt x="113" y="200"/>
                      <a:pt x="113" y="200"/>
                      <a:pt x="113" y="200"/>
                    </a:cubicBezTo>
                    <a:cubicBezTo>
                      <a:pt x="118" y="201"/>
                      <a:pt x="125" y="198"/>
                      <a:pt x="128" y="194"/>
                    </a:cubicBezTo>
                    <a:cubicBezTo>
                      <a:pt x="184" y="123"/>
                      <a:pt x="184" y="123"/>
                      <a:pt x="184" y="123"/>
                    </a:cubicBezTo>
                    <a:cubicBezTo>
                      <a:pt x="187" y="118"/>
                      <a:pt x="188" y="111"/>
                      <a:pt x="186" y="10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grpSp>
          <p:nvGrpSpPr>
            <p:cNvPr id="110" name="Group 109">
              <a:extLst>
                <a:ext uri="{FF2B5EF4-FFF2-40B4-BE49-F238E27FC236}">
                  <a16:creationId xmlns:a16="http://schemas.microsoft.com/office/drawing/2014/main" id="{CD9238CB-EF9C-4E4D-9259-56DA3C4FE99E}"/>
                </a:ext>
              </a:extLst>
            </p:cNvPr>
            <p:cNvGrpSpPr/>
            <p:nvPr/>
          </p:nvGrpSpPr>
          <p:grpSpPr>
            <a:xfrm rot="19998836">
              <a:off x="14288521" y="5500162"/>
              <a:ext cx="447206" cy="710994"/>
              <a:chOff x="4057068" y="3320197"/>
              <a:chExt cx="990622" cy="1574948"/>
            </a:xfrm>
          </p:grpSpPr>
          <p:grpSp>
            <p:nvGrpSpPr>
              <p:cNvPr id="133" name="Group 132">
                <a:extLst>
                  <a:ext uri="{FF2B5EF4-FFF2-40B4-BE49-F238E27FC236}">
                    <a16:creationId xmlns:a16="http://schemas.microsoft.com/office/drawing/2014/main" id="{B39C649B-9439-47CD-8BC0-31EDACCB1078}"/>
                  </a:ext>
                </a:extLst>
              </p:cNvPr>
              <p:cNvGrpSpPr/>
              <p:nvPr/>
            </p:nvGrpSpPr>
            <p:grpSpPr>
              <a:xfrm>
                <a:off x="4057068" y="3320197"/>
                <a:ext cx="990622" cy="1574948"/>
                <a:chOff x="4057068" y="3320197"/>
                <a:chExt cx="990622" cy="1574948"/>
              </a:xfrm>
            </p:grpSpPr>
            <p:sp>
              <p:nvSpPr>
                <p:cNvPr id="136" name="Freeform 11">
                  <a:extLst>
                    <a:ext uri="{FF2B5EF4-FFF2-40B4-BE49-F238E27FC236}">
                      <a16:creationId xmlns:a16="http://schemas.microsoft.com/office/drawing/2014/main" id="{DC45C87D-D87C-47E6-ADB3-F8026B835E8F}"/>
                    </a:ext>
                  </a:extLst>
                </p:cNvPr>
                <p:cNvSpPr>
                  <a:spLocks/>
                </p:cNvSpPr>
                <p:nvPr/>
              </p:nvSpPr>
              <p:spPr bwMode="auto">
                <a:xfrm>
                  <a:off x="4057068" y="3320197"/>
                  <a:ext cx="990622" cy="1036272"/>
                </a:xfrm>
                <a:custGeom>
                  <a:avLst/>
                  <a:gdLst>
                    <a:gd name="T0" fmla="*/ 400 w 400"/>
                    <a:gd name="T1" fmla="*/ 111 h 421"/>
                    <a:gd name="T2" fmla="*/ 211 w 400"/>
                    <a:gd name="T3" fmla="*/ 24 h 421"/>
                    <a:gd name="T4" fmla="*/ 210 w 400"/>
                    <a:gd name="T5" fmla="*/ 24 h 421"/>
                    <a:gd name="T6" fmla="*/ 167 w 400"/>
                    <a:gd name="T7" fmla="*/ 31 h 421"/>
                    <a:gd name="T8" fmla="*/ 166 w 400"/>
                    <a:gd name="T9" fmla="*/ 31 h 421"/>
                    <a:gd name="T10" fmla="*/ 165 w 400"/>
                    <a:gd name="T11" fmla="*/ 31 h 421"/>
                    <a:gd name="T12" fmla="*/ 164 w 400"/>
                    <a:gd name="T13" fmla="*/ 31 h 421"/>
                    <a:gd name="T14" fmla="*/ 164 w 400"/>
                    <a:gd name="T15" fmla="*/ 31 h 421"/>
                    <a:gd name="T16" fmla="*/ 164 w 400"/>
                    <a:gd name="T17" fmla="*/ 31 h 421"/>
                    <a:gd name="T18" fmla="*/ 164 w 400"/>
                    <a:gd name="T19" fmla="*/ 31 h 421"/>
                    <a:gd name="T20" fmla="*/ 161 w 400"/>
                    <a:gd name="T21" fmla="*/ 32 h 421"/>
                    <a:gd name="T22" fmla="*/ 159 w 400"/>
                    <a:gd name="T23" fmla="*/ 32 h 421"/>
                    <a:gd name="T24" fmla="*/ 159 w 400"/>
                    <a:gd name="T25" fmla="*/ 32 h 421"/>
                    <a:gd name="T26" fmla="*/ 108 w 400"/>
                    <a:gd name="T27" fmla="*/ 54 h 421"/>
                    <a:gd name="T28" fmla="*/ 94 w 400"/>
                    <a:gd name="T29" fmla="*/ 72 h 421"/>
                    <a:gd name="T30" fmla="*/ 71 w 400"/>
                    <a:gd name="T31" fmla="*/ 68 h 421"/>
                    <a:gd name="T32" fmla="*/ 36 w 400"/>
                    <a:gd name="T33" fmla="*/ 61 h 421"/>
                    <a:gd name="T34" fmla="*/ 23 w 400"/>
                    <a:gd name="T35" fmla="*/ 64 h 421"/>
                    <a:gd name="T36" fmla="*/ 14 w 400"/>
                    <a:gd name="T37" fmla="*/ 67 h 421"/>
                    <a:gd name="T38" fmla="*/ 12 w 400"/>
                    <a:gd name="T39" fmla="*/ 67 h 421"/>
                    <a:gd name="T40" fmla="*/ 1 w 400"/>
                    <a:gd name="T41" fmla="*/ 84 h 421"/>
                    <a:gd name="T42" fmla="*/ 19 w 400"/>
                    <a:gd name="T43" fmla="*/ 159 h 421"/>
                    <a:gd name="T44" fmla="*/ 36 w 400"/>
                    <a:gd name="T45" fmla="*/ 169 h 421"/>
                    <a:gd name="T46" fmla="*/ 38 w 400"/>
                    <a:gd name="T47" fmla="*/ 169 h 421"/>
                    <a:gd name="T48" fmla="*/ 38 w 400"/>
                    <a:gd name="T49" fmla="*/ 169 h 421"/>
                    <a:gd name="T50" fmla="*/ 62 w 400"/>
                    <a:gd name="T51" fmla="*/ 163 h 421"/>
                    <a:gd name="T52" fmla="*/ 88 w 400"/>
                    <a:gd name="T53" fmla="*/ 143 h 421"/>
                    <a:gd name="T54" fmla="*/ 107 w 400"/>
                    <a:gd name="T55" fmla="*/ 129 h 421"/>
                    <a:gd name="T56" fmla="*/ 119 w 400"/>
                    <a:gd name="T57" fmla="*/ 132 h 421"/>
                    <a:gd name="T58" fmla="*/ 119 w 400"/>
                    <a:gd name="T59" fmla="*/ 133 h 421"/>
                    <a:gd name="T60" fmla="*/ 121 w 400"/>
                    <a:gd name="T61" fmla="*/ 140 h 421"/>
                    <a:gd name="T62" fmla="*/ 139 w 400"/>
                    <a:gd name="T63" fmla="*/ 151 h 421"/>
                    <a:gd name="T64" fmla="*/ 162 w 400"/>
                    <a:gd name="T65" fmla="*/ 145 h 421"/>
                    <a:gd name="T66" fmla="*/ 226 w 400"/>
                    <a:gd name="T67" fmla="*/ 421 h 421"/>
                    <a:gd name="T68" fmla="*/ 277 w 400"/>
                    <a:gd name="T69" fmla="*/ 408 h 421"/>
                    <a:gd name="T70" fmla="*/ 213 w 400"/>
                    <a:gd name="T71" fmla="*/ 133 h 421"/>
                    <a:gd name="T72" fmla="*/ 236 w 400"/>
                    <a:gd name="T73" fmla="*/ 128 h 421"/>
                    <a:gd name="T74" fmla="*/ 246 w 400"/>
                    <a:gd name="T75" fmla="*/ 110 h 421"/>
                    <a:gd name="T76" fmla="*/ 245 w 400"/>
                    <a:gd name="T77" fmla="*/ 105 h 421"/>
                    <a:gd name="T78" fmla="*/ 400 w 400"/>
                    <a:gd name="T79" fmla="*/ 11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421">
                      <a:moveTo>
                        <a:pt x="400" y="111"/>
                      </a:moveTo>
                      <a:cubicBezTo>
                        <a:pt x="361" y="0"/>
                        <a:pt x="211" y="24"/>
                        <a:pt x="211" y="24"/>
                      </a:cubicBezTo>
                      <a:cubicBezTo>
                        <a:pt x="210" y="24"/>
                        <a:pt x="210" y="24"/>
                        <a:pt x="210" y="24"/>
                      </a:cubicBezTo>
                      <a:cubicBezTo>
                        <a:pt x="200" y="25"/>
                        <a:pt x="185" y="26"/>
                        <a:pt x="167" y="31"/>
                      </a:cubicBezTo>
                      <a:cubicBezTo>
                        <a:pt x="166" y="31"/>
                        <a:pt x="166" y="31"/>
                        <a:pt x="166" y="31"/>
                      </a:cubicBezTo>
                      <a:cubicBezTo>
                        <a:pt x="165" y="31"/>
                        <a:pt x="165" y="31"/>
                        <a:pt x="165" y="31"/>
                      </a:cubicBezTo>
                      <a:cubicBezTo>
                        <a:pt x="165" y="31"/>
                        <a:pt x="164" y="31"/>
                        <a:pt x="164" y="31"/>
                      </a:cubicBezTo>
                      <a:cubicBezTo>
                        <a:pt x="164" y="31"/>
                        <a:pt x="164" y="31"/>
                        <a:pt x="164" y="31"/>
                      </a:cubicBezTo>
                      <a:cubicBezTo>
                        <a:pt x="164" y="31"/>
                        <a:pt x="164" y="31"/>
                        <a:pt x="164" y="31"/>
                      </a:cubicBezTo>
                      <a:cubicBezTo>
                        <a:pt x="164" y="31"/>
                        <a:pt x="164" y="31"/>
                        <a:pt x="164" y="31"/>
                      </a:cubicBezTo>
                      <a:cubicBezTo>
                        <a:pt x="163" y="31"/>
                        <a:pt x="162" y="32"/>
                        <a:pt x="161" y="32"/>
                      </a:cubicBezTo>
                      <a:cubicBezTo>
                        <a:pt x="159" y="32"/>
                        <a:pt x="159" y="32"/>
                        <a:pt x="159" y="32"/>
                      </a:cubicBezTo>
                      <a:cubicBezTo>
                        <a:pt x="159" y="32"/>
                        <a:pt x="159" y="32"/>
                        <a:pt x="159" y="32"/>
                      </a:cubicBezTo>
                      <a:cubicBezTo>
                        <a:pt x="128" y="40"/>
                        <a:pt x="109" y="50"/>
                        <a:pt x="108" y="54"/>
                      </a:cubicBezTo>
                      <a:cubicBezTo>
                        <a:pt x="106" y="67"/>
                        <a:pt x="98" y="71"/>
                        <a:pt x="94" y="72"/>
                      </a:cubicBezTo>
                      <a:cubicBezTo>
                        <a:pt x="90" y="73"/>
                        <a:pt x="79" y="72"/>
                        <a:pt x="71" y="68"/>
                      </a:cubicBezTo>
                      <a:cubicBezTo>
                        <a:pt x="57" y="63"/>
                        <a:pt x="36" y="61"/>
                        <a:pt x="36" y="61"/>
                      </a:cubicBezTo>
                      <a:cubicBezTo>
                        <a:pt x="23" y="64"/>
                        <a:pt x="23" y="64"/>
                        <a:pt x="23" y="64"/>
                      </a:cubicBezTo>
                      <a:cubicBezTo>
                        <a:pt x="14" y="67"/>
                        <a:pt x="14" y="67"/>
                        <a:pt x="14" y="67"/>
                      </a:cubicBezTo>
                      <a:cubicBezTo>
                        <a:pt x="12" y="67"/>
                        <a:pt x="12" y="67"/>
                        <a:pt x="12" y="67"/>
                      </a:cubicBezTo>
                      <a:cubicBezTo>
                        <a:pt x="4" y="69"/>
                        <a:pt x="0" y="77"/>
                        <a:pt x="1" y="84"/>
                      </a:cubicBezTo>
                      <a:cubicBezTo>
                        <a:pt x="19" y="159"/>
                        <a:pt x="19" y="159"/>
                        <a:pt x="19" y="159"/>
                      </a:cubicBezTo>
                      <a:cubicBezTo>
                        <a:pt x="21" y="166"/>
                        <a:pt x="29" y="171"/>
                        <a:pt x="36" y="169"/>
                      </a:cubicBezTo>
                      <a:cubicBezTo>
                        <a:pt x="38" y="169"/>
                        <a:pt x="38" y="169"/>
                        <a:pt x="38" y="169"/>
                      </a:cubicBezTo>
                      <a:cubicBezTo>
                        <a:pt x="38" y="169"/>
                        <a:pt x="38" y="169"/>
                        <a:pt x="38" y="169"/>
                      </a:cubicBezTo>
                      <a:cubicBezTo>
                        <a:pt x="62" y="163"/>
                        <a:pt x="62" y="163"/>
                        <a:pt x="62" y="163"/>
                      </a:cubicBezTo>
                      <a:cubicBezTo>
                        <a:pt x="62" y="163"/>
                        <a:pt x="80" y="153"/>
                        <a:pt x="88" y="143"/>
                      </a:cubicBezTo>
                      <a:cubicBezTo>
                        <a:pt x="94" y="136"/>
                        <a:pt x="103" y="130"/>
                        <a:pt x="107" y="129"/>
                      </a:cubicBezTo>
                      <a:cubicBezTo>
                        <a:pt x="110" y="129"/>
                        <a:pt x="115" y="129"/>
                        <a:pt x="119" y="132"/>
                      </a:cubicBezTo>
                      <a:cubicBezTo>
                        <a:pt x="119" y="132"/>
                        <a:pt x="119" y="132"/>
                        <a:pt x="119" y="133"/>
                      </a:cubicBezTo>
                      <a:cubicBezTo>
                        <a:pt x="121" y="140"/>
                        <a:pt x="121" y="140"/>
                        <a:pt x="121" y="140"/>
                      </a:cubicBezTo>
                      <a:cubicBezTo>
                        <a:pt x="123" y="148"/>
                        <a:pt x="131" y="152"/>
                        <a:pt x="139" y="151"/>
                      </a:cubicBezTo>
                      <a:cubicBezTo>
                        <a:pt x="162" y="145"/>
                        <a:pt x="162" y="145"/>
                        <a:pt x="162" y="145"/>
                      </a:cubicBezTo>
                      <a:cubicBezTo>
                        <a:pt x="226" y="421"/>
                        <a:pt x="226" y="421"/>
                        <a:pt x="226" y="421"/>
                      </a:cubicBezTo>
                      <a:cubicBezTo>
                        <a:pt x="277" y="408"/>
                        <a:pt x="277" y="408"/>
                        <a:pt x="277" y="408"/>
                      </a:cubicBezTo>
                      <a:cubicBezTo>
                        <a:pt x="213" y="133"/>
                        <a:pt x="213" y="133"/>
                        <a:pt x="213" y="133"/>
                      </a:cubicBezTo>
                      <a:cubicBezTo>
                        <a:pt x="236" y="128"/>
                        <a:pt x="236" y="128"/>
                        <a:pt x="236" y="128"/>
                      </a:cubicBezTo>
                      <a:cubicBezTo>
                        <a:pt x="243" y="126"/>
                        <a:pt x="248" y="118"/>
                        <a:pt x="246" y="110"/>
                      </a:cubicBezTo>
                      <a:cubicBezTo>
                        <a:pt x="245" y="105"/>
                        <a:pt x="245" y="105"/>
                        <a:pt x="245" y="105"/>
                      </a:cubicBezTo>
                      <a:cubicBezTo>
                        <a:pt x="312" y="56"/>
                        <a:pt x="391" y="108"/>
                        <a:pt x="400" y="11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37" name="Freeform 12">
                  <a:extLst>
                    <a:ext uri="{FF2B5EF4-FFF2-40B4-BE49-F238E27FC236}">
                      <a16:creationId xmlns:a16="http://schemas.microsoft.com/office/drawing/2014/main" id="{0ABAA190-3033-4961-A3AA-3B3A63844A61}"/>
                    </a:ext>
                  </a:extLst>
                </p:cNvPr>
                <p:cNvSpPr>
                  <a:spLocks/>
                </p:cNvSpPr>
                <p:nvPr/>
              </p:nvSpPr>
              <p:spPr bwMode="auto">
                <a:xfrm>
                  <a:off x="4449664" y="3890829"/>
                  <a:ext cx="483897" cy="1004316"/>
                </a:xfrm>
                <a:custGeom>
                  <a:avLst/>
                  <a:gdLst>
                    <a:gd name="T0" fmla="*/ 194 w 196"/>
                    <a:gd name="T1" fmla="*/ 367 h 406"/>
                    <a:gd name="T2" fmla="*/ 183 w 196"/>
                    <a:gd name="T3" fmla="*/ 385 h 406"/>
                    <a:gd name="T4" fmla="*/ 103 w 196"/>
                    <a:gd name="T5" fmla="*/ 404 h 406"/>
                    <a:gd name="T6" fmla="*/ 85 w 196"/>
                    <a:gd name="T7" fmla="*/ 393 h 406"/>
                    <a:gd name="T8" fmla="*/ 2 w 196"/>
                    <a:gd name="T9" fmla="*/ 38 h 406"/>
                    <a:gd name="T10" fmla="*/ 13 w 196"/>
                    <a:gd name="T11" fmla="*/ 21 h 406"/>
                    <a:gd name="T12" fmla="*/ 93 w 196"/>
                    <a:gd name="T13" fmla="*/ 2 h 406"/>
                    <a:gd name="T14" fmla="*/ 111 w 196"/>
                    <a:gd name="T15" fmla="*/ 13 h 406"/>
                    <a:gd name="T16" fmla="*/ 194 w 196"/>
                    <a:gd name="T17" fmla="*/ 36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06">
                      <a:moveTo>
                        <a:pt x="194" y="367"/>
                      </a:moveTo>
                      <a:cubicBezTo>
                        <a:pt x="196" y="375"/>
                        <a:pt x="191" y="383"/>
                        <a:pt x="183" y="385"/>
                      </a:cubicBezTo>
                      <a:cubicBezTo>
                        <a:pt x="103" y="404"/>
                        <a:pt x="103" y="404"/>
                        <a:pt x="103" y="404"/>
                      </a:cubicBezTo>
                      <a:cubicBezTo>
                        <a:pt x="95" y="406"/>
                        <a:pt x="87" y="401"/>
                        <a:pt x="85" y="393"/>
                      </a:cubicBezTo>
                      <a:cubicBezTo>
                        <a:pt x="2" y="38"/>
                        <a:pt x="2" y="38"/>
                        <a:pt x="2" y="38"/>
                      </a:cubicBezTo>
                      <a:cubicBezTo>
                        <a:pt x="0" y="31"/>
                        <a:pt x="5" y="23"/>
                        <a:pt x="13" y="21"/>
                      </a:cubicBezTo>
                      <a:cubicBezTo>
                        <a:pt x="93" y="2"/>
                        <a:pt x="93" y="2"/>
                        <a:pt x="93" y="2"/>
                      </a:cubicBezTo>
                      <a:cubicBezTo>
                        <a:pt x="101" y="0"/>
                        <a:pt x="109" y="5"/>
                        <a:pt x="111" y="13"/>
                      </a:cubicBezTo>
                      <a:lnTo>
                        <a:pt x="194" y="367"/>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38" name="Freeform 13">
                  <a:extLst>
                    <a:ext uri="{FF2B5EF4-FFF2-40B4-BE49-F238E27FC236}">
                      <a16:creationId xmlns:a16="http://schemas.microsoft.com/office/drawing/2014/main" id="{52175E08-A15C-45B8-ABF5-D6A71E0C6AC3}"/>
                    </a:ext>
                  </a:extLst>
                </p:cNvPr>
                <p:cNvSpPr>
                  <a:spLocks/>
                </p:cNvSpPr>
                <p:nvPr/>
              </p:nvSpPr>
              <p:spPr bwMode="auto">
                <a:xfrm>
                  <a:off x="4449664" y="3936480"/>
                  <a:ext cx="287601" cy="958665"/>
                </a:xfrm>
                <a:custGeom>
                  <a:avLst/>
                  <a:gdLst>
                    <a:gd name="T0" fmla="*/ 27 w 117"/>
                    <a:gd name="T1" fmla="*/ 0 h 388"/>
                    <a:gd name="T2" fmla="*/ 13 w 117"/>
                    <a:gd name="T3" fmla="*/ 3 h 388"/>
                    <a:gd name="T4" fmla="*/ 2 w 117"/>
                    <a:gd name="T5" fmla="*/ 20 h 388"/>
                    <a:gd name="T6" fmla="*/ 85 w 117"/>
                    <a:gd name="T7" fmla="*/ 375 h 388"/>
                    <a:gd name="T8" fmla="*/ 103 w 117"/>
                    <a:gd name="T9" fmla="*/ 386 h 388"/>
                    <a:gd name="T10" fmla="*/ 117 w 117"/>
                    <a:gd name="T11" fmla="*/ 382 h 388"/>
                    <a:gd name="T12" fmla="*/ 27 w 117"/>
                    <a:gd name="T13" fmla="*/ 0 h 388"/>
                  </a:gdLst>
                  <a:ahLst/>
                  <a:cxnLst>
                    <a:cxn ang="0">
                      <a:pos x="T0" y="T1"/>
                    </a:cxn>
                    <a:cxn ang="0">
                      <a:pos x="T2" y="T3"/>
                    </a:cxn>
                    <a:cxn ang="0">
                      <a:pos x="T4" y="T5"/>
                    </a:cxn>
                    <a:cxn ang="0">
                      <a:pos x="T6" y="T7"/>
                    </a:cxn>
                    <a:cxn ang="0">
                      <a:pos x="T8" y="T9"/>
                    </a:cxn>
                    <a:cxn ang="0">
                      <a:pos x="T10" y="T11"/>
                    </a:cxn>
                    <a:cxn ang="0">
                      <a:pos x="T12" y="T13"/>
                    </a:cxn>
                  </a:cxnLst>
                  <a:rect l="0" t="0" r="r" b="b"/>
                  <a:pathLst>
                    <a:path w="117" h="388">
                      <a:moveTo>
                        <a:pt x="27" y="0"/>
                      </a:moveTo>
                      <a:cubicBezTo>
                        <a:pt x="13" y="3"/>
                        <a:pt x="13" y="3"/>
                        <a:pt x="13" y="3"/>
                      </a:cubicBezTo>
                      <a:cubicBezTo>
                        <a:pt x="5" y="5"/>
                        <a:pt x="0" y="13"/>
                        <a:pt x="2" y="20"/>
                      </a:cubicBezTo>
                      <a:cubicBezTo>
                        <a:pt x="85" y="375"/>
                        <a:pt x="85" y="375"/>
                        <a:pt x="85" y="375"/>
                      </a:cubicBezTo>
                      <a:cubicBezTo>
                        <a:pt x="87" y="383"/>
                        <a:pt x="95" y="388"/>
                        <a:pt x="103" y="386"/>
                      </a:cubicBezTo>
                      <a:cubicBezTo>
                        <a:pt x="117" y="382"/>
                        <a:pt x="117" y="382"/>
                        <a:pt x="117" y="382"/>
                      </a:cubicBezTo>
                      <a:lnTo>
                        <a:pt x="27" y="0"/>
                      </a:lnTo>
                      <a:close/>
                    </a:path>
                  </a:pathLst>
                </a:custGeom>
                <a:solidFill>
                  <a:srgbClr val="4014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sp>
            <p:nvSpPr>
              <p:cNvPr id="134" name="Freeform 14">
                <a:extLst>
                  <a:ext uri="{FF2B5EF4-FFF2-40B4-BE49-F238E27FC236}">
                    <a16:creationId xmlns:a16="http://schemas.microsoft.com/office/drawing/2014/main" id="{B178CDE9-BBFC-4888-A9D7-40886075186B}"/>
                  </a:ext>
                </a:extLst>
              </p:cNvPr>
              <p:cNvSpPr>
                <a:spLocks/>
              </p:cNvSpPr>
              <p:nvPr/>
            </p:nvSpPr>
            <p:spPr bwMode="auto">
              <a:xfrm>
                <a:off x="4057068" y="3470843"/>
                <a:ext cx="150649" cy="269341"/>
              </a:xfrm>
              <a:custGeom>
                <a:avLst/>
                <a:gdLst>
                  <a:gd name="T0" fmla="*/ 43 w 62"/>
                  <a:gd name="T1" fmla="*/ 92 h 110"/>
                  <a:gd name="T2" fmla="*/ 26 w 62"/>
                  <a:gd name="T3" fmla="*/ 18 h 110"/>
                  <a:gd name="T4" fmla="*/ 36 w 62"/>
                  <a:gd name="T5" fmla="*/ 0 h 110"/>
                  <a:gd name="T6" fmla="*/ 36 w 62"/>
                  <a:gd name="T7" fmla="*/ 0 h 110"/>
                  <a:gd name="T8" fmla="*/ 23 w 62"/>
                  <a:gd name="T9" fmla="*/ 3 h 110"/>
                  <a:gd name="T10" fmla="*/ 14 w 62"/>
                  <a:gd name="T11" fmla="*/ 6 h 110"/>
                  <a:gd name="T12" fmla="*/ 12 w 62"/>
                  <a:gd name="T13" fmla="*/ 6 h 110"/>
                  <a:gd name="T14" fmla="*/ 1 w 62"/>
                  <a:gd name="T15" fmla="*/ 23 h 110"/>
                  <a:gd name="T16" fmla="*/ 19 w 62"/>
                  <a:gd name="T17" fmla="*/ 98 h 110"/>
                  <a:gd name="T18" fmla="*/ 36 w 62"/>
                  <a:gd name="T19" fmla="*/ 108 h 110"/>
                  <a:gd name="T20" fmla="*/ 38 w 62"/>
                  <a:gd name="T21" fmla="*/ 108 h 110"/>
                  <a:gd name="T22" fmla="*/ 38 w 62"/>
                  <a:gd name="T23" fmla="*/ 108 h 110"/>
                  <a:gd name="T24" fmla="*/ 62 w 62"/>
                  <a:gd name="T25" fmla="*/ 102 h 110"/>
                  <a:gd name="T26" fmla="*/ 62 w 62"/>
                  <a:gd name="T27" fmla="*/ 102 h 110"/>
                  <a:gd name="T28" fmla="*/ 62 w 62"/>
                  <a:gd name="T29" fmla="*/ 102 h 110"/>
                  <a:gd name="T30" fmla="*/ 61 w 62"/>
                  <a:gd name="T31" fmla="*/ 103 h 110"/>
                  <a:gd name="T32" fmla="*/ 43 w 62"/>
                  <a:gd name="T33" fmla="*/ 9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10">
                    <a:moveTo>
                      <a:pt x="43" y="92"/>
                    </a:moveTo>
                    <a:cubicBezTo>
                      <a:pt x="26" y="18"/>
                      <a:pt x="26" y="18"/>
                      <a:pt x="26" y="18"/>
                    </a:cubicBezTo>
                    <a:cubicBezTo>
                      <a:pt x="24" y="10"/>
                      <a:pt x="29" y="2"/>
                      <a:pt x="36" y="0"/>
                    </a:cubicBezTo>
                    <a:cubicBezTo>
                      <a:pt x="36" y="0"/>
                      <a:pt x="36" y="0"/>
                      <a:pt x="36" y="0"/>
                    </a:cubicBezTo>
                    <a:cubicBezTo>
                      <a:pt x="23" y="3"/>
                      <a:pt x="23" y="3"/>
                      <a:pt x="23" y="3"/>
                    </a:cubicBezTo>
                    <a:cubicBezTo>
                      <a:pt x="14" y="6"/>
                      <a:pt x="14" y="6"/>
                      <a:pt x="14" y="6"/>
                    </a:cubicBezTo>
                    <a:cubicBezTo>
                      <a:pt x="12" y="6"/>
                      <a:pt x="12" y="6"/>
                      <a:pt x="12" y="6"/>
                    </a:cubicBezTo>
                    <a:cubicBezTo>
                      <a:pt x="4" y="8"/>
                      <a:pt x="0" y="16"/>
                      <a:pt x="1" y="23"/>
                    </a:cubicBezTo>
                    <a:cubicBezTo>
                      <a:pt x="19" y="98"/>
                      <a:pt x="19" y="98"/>
                      <a:pt x="19" y="98"/>
                    </a:cubicBezTo>
                    <a:cubicBezTo>
                      <a:pt x="21" y="105"/>
                      <a:pt x="29" y="110"/>
                      <a:pt x="36" y="108"/>
                    </a:cubicBezTo>
                    <a:cubicBezTo>
                      <a:pt x="38" y="108"/>
                      <a:pt x="38" y="108"/>
                      <a:pt x="38" y="108"/>
                    </a:cubicBezTo>
                    <a:cubicBezTo>
                      <a:pt x="38" y="108"/>
                      <a:pt x="38" y="108"/>
                      <a:pt x="38" y="108"/>
                    </a:cubicBezTo>
                    <a:cubicBezTo>
                      <a:pt x="62" y="102"/>
                      <a:pt x="62" y="102"/>
                      <a:pt x="62" y="102"/>
                    </a:cubicBezTo>
                    <a:cubicBezTo>
                      <a:pt x="62" y="102"/>
                      <a:pt x="62" y="102"/>
                      <a:pt x="62" y="102"/>
                    </a:cubicBezTo>
                    <a:cubicBezTo>
                      <a:pt x="62" y="102"/>
                      <a:pt x="62" y="102"/>
                      <a:pt x="62" y="102"/>
                    </a:cubicBezTo>
                    <a:cubicBezTo>
                      <a:pt x="61" y="103"/>
                      <a:pt x="61" y="103"/>
                      <a:pt x="61" y="103"/>
                    </a:cubicBezTo>
                    <a:cubicBezTo>
                      <a:pt x="53" y="104"/>
                      <a:pt x="45" y="100"/>
                      <a:pt x="43" y="92"/>
                    </a:cubicBezTo>
                    <a:close/>
                  </a:path>
                </a:pathLst>
              </a:custGeom>
              <a:solidFill>
                <a:schemeClr val="tx1">
                  <a:lumMod val="9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35" name="Freeform 15">
                <a:extLst>
                  <a:ext uri="{FF2B5EF4-FFF2-40B4-BE49-F238E27FC236}">
                    <a16:creationId xmlns:a16="http://schemas.microsoft.com/office/drawing/2014/main" id="{86C72BE0-3FD1-47E2-98F3-F17BF970B014}"/>
                  </a:ext>
                </a:extLst>
              </p:cNvPr>
              <p:cNvSpPr>
                <a:spLocks/>
              </p:cNvSpPr>
              <p:nvPr/>
            </p:nvSpPr>
            <p:spPr bwMode="auto">
              <a:xfrm>
                <a:off x="4454231" y="3667142"/>
                <a:ext cx="100432" cy="269341"/>
              </a:xfrm>
              <a:custGeom>
                <a:avLst/>
                <a:gdLst>
                  <a:gd name="T0" fmla="*/ 9 w 22"/>
                  <a:gd name="T1" fmla="*/ 0 h 59"/>
                  <a:gd name="T2" fmla="*/ 0 w 22"/>
                  <a:gd name="T3" fmla="*/ 2 h 59"/>
                  <a:gd name="T4" fmla="*/ 14 w 22"/>
                  <a:gd name="T5" fmla="*/ 59 h 59"/>
                  <a:gd name="T6" fmla="*/ 22 w 22"/>
                  <a:gd name="T7" fmla="*/ 57 h 59"/>
                  <a:gd name="T8" fmla="*/ 9 w 22"/>
                  <a:gd name="T9" fmla="*/ 0 h 59"/>
                </a:gdLst>
                <a:ahLst/>
                <a:cxnLst>
                  <a:cxn ang="0">
                    <a:pos x="T0" y="T1"/>
                  </a:cxn>
                  <a:cxn ang="0">
                    <a:pos x="T2" y="T3"/>
                  </a:cxn>
                  <a:cxn ang="0">
                    <a:pos x="T4" y="T5"/>
                  </a:cxn>
                  <a:cxn ang="0">
                    <a:pos x="T6" y="T7"/>
                  </a:cxn>
                  <a:cxn ang="0">
                    <a:pos x="T8" y="T9"/>
                  </a:cxn>
                </a:cxnLst>
                <a:rect l="0" t="0" r="r" b="b"/>
                <a:pathLst>
                  <a:path w="22" h="59">
                    <a:moveTo>
                      <a:pt x="9" y="0"/>
                    </a:moveTo>
                    <a:lnTo>
                      <a:pt x="0" y="2"/>
                    </a:lnTo>
                    <a:lnTo>
                      <a:pt x="14" y="59"/>
                    </a:lnTo>
                    <a:lnTo>
                      <a:pt x="22" y="57"/>
                    </a:lnTo>
                    <a:lnTo>
                      <a:pt x="9" y="0"/>
                    </a:lnTo>
                    <a:close/>
                  </a:path>
                </a:pathLst>
              </a:custGeom>
              <a:solidFill>
                <a:schemeClr val="tx1">
                  <a:lumMod val="9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sp>
          <p:nvSpPr>
            <p:cNvPr id="111" name="Rectangle 110">
              <a:extLst>
                <a:ext uri="{FF2B5EF4-FFF2-40B4-BE49-F238E27FC236}">
                  <a16:creationId xmlns:a16="http://schemas.microsoft.com/office/drawing/2014/main" id="{65937D59-4B25-4CDA-ABB1-8A0D0DA0E3B3}"/>
                </a:ext>
              </a:extLst>
            </p:cNvPr>
            <p:cNvSpPr>
              <a:spLocks noChangeArrowheads="1"/>
            </p:cNvSpPr>
            <p:nvPr/>
          </p:nvSpPr>
          <p:spPr bwMode="auto">
            <a:xfrm>
              <a:off x="14075531" y="5948860"/>
              <a:ext cx="2029650" cy="935305"/>
            </a:xfrm>
            <a:prstGeom prst="rect">
              <a:avLst/>
            </a:prstGeom>
            <a:solidFill>
              <a:srgbClr val="FFB900"/>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12" name="Freeform 20">
              <a:extLst>
                <a:ext uri="{FF2B5EF4-FFF2-40B4-BE49-F238E27FC236}">
                  <a16:creationId xmlns:a16="http://schemas.microsoft.com/office/drawing/2014/main" id="{5C82C0FA-6409-4160-9E8A-26E6ABC6DCB0}"/>
                </a:ext>
              </a:extLst>
            </p:cNvPr>
            <p:cNvSpPr>
              <a:spLocks/>
            </p:cNvSpPr>
            <p:nvPr/>
          </p:nvSpPr>
          <p:spPr bwMode="auto">
            <a:xfrm>
              <a:off x="14245931" y="6834938"/>
              <a:ext cx="1859250" cy="49227"/>
            </a:xfrm>
            <a:custGeom>
              <a:avLst/>
              <a:gdLst>
                <a:gd name="T0" fmla="*/ 904 w 904"/>
                <a:gd name="T1" fmla="*/ 24 h 24"/>
                <a:gd name="T2" fmla="*/ 904 w 904"/>
                <a:gd name="T3" fmla="*/ 0 h 24"/>
                <a:gd name="T4" fmla="*/ 29 w 904"/>
                <a:gd name="T5" fmla="*/ 0 h 24"/>
                <a:gd name="T6" fmla="*/ 0 w 904"/>
                <a:gd name="T7" fmla="*/ 24 h 24"/>
                <a:gd name="T8" fmla="*/ 904 w 904"/>
                <a:gd name="T9" fmla="*/ 24 h 24"/>
              </a:gdLst>
              <a:ahLst/>
              <a:cxnLst>
                <a:cxn ang="0">
                  <a:pos x="T0" y="T1"/>
                </a:cxn>
                <a:cxn ang="0">
                  <a:pos x="T2" y="T3"/>
                </a:cxn>
                <a:cxn ang="0">
                  <a:pos x="T4" y="T5"/>
                </a:cxn>
                <a:cxn ang="0">
                  <a:pos x="T6" y="T7"/>
                </a:cxn>
                <a:cxn ang="0">
                  <a:pos x="T8" y="T9"/>
                </a:cxn>
              </a:cxnLst>
              <a:rect l="0" t="0" r="r" b="b"/>
              <a:pathLst>
                <a:path w="904" h="24">
                  <a:moveTo>
                    <a:pt x="904" y="24"/>
                  </a:moveTo>
                  <a:cubicBezTo>
                    <a:pt x="904" y="0"/>
                    <a:pt x="904" y="0"/>
                    <a:pt x="904" y="0"/>
                  </a:cubicBezTo>
                  <a:cubicBezTo>
                    <a:pt x="29" y="0"/>
                    <a:pt x="29" y="0"/>
                    <a:pt x="29" y="0"/>
                  </a:cubicBezTo>
                  <a:cubicBezTo>
                    <a:pt x="26" y="14"/>
                    <a:pt x="15" y="24"/>
                    <a:pt x="0" y="24"/>
                  </a:cubicBezTo>
                  <a:lnTo>
                    <a:pt x="904" y="24"/>
                  </a:lnTo>
                  <a:close/>
                </a:path>
              </a:pathLst>
            </a:custGeom>
            <a:solidFill>
              <a:srgbClr val="C78E00"/>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13" name="Group 112">
              <a:extLst>
                <a:ext uri="{FF2B5EF4-FFF2-40B4-BE49-F238E27FC236}">
                  <a16:creationId xmlns:a16="http://schemas.microsoft.com/office/drawing/2014/main" id="{38E07462-7EC9-429D-B758-2C5C97B8E107}"/>
                </a:ext>
              </a:extLst>
            </p:cNvPr>
            <p:cNvGrpSpPr/>
            <p:nvPr/>
          </p:nvGrpSpPr>
          <p:grpSpPr>
            <a:xfrm rot="882817">
              <a:off x="15528861" y="5377954"/>
              <a:ext cx="215752" cy="542725"/>
              <a:chOff x="5298858" y="3302195"/>
              <a:chExt cx="123368" cy="310330"/>
            </a:xfrm>
          </p:grpSpPr>
          <p:sp>
            <p:nvSpPr>
              <p:cNvPr id="120" name="Freeform 444">
                <a:extLst>
                  <a:ext uri="{FF2B5EF4-FFF2-40B4-BE49-F238E27FC236}">
                    <a16:creationId xmlns:a16="http://schemas.microsoft.com/office/drawing/2014/main" id="{607DAE24-EE91-470A-9E58-4D34A84F181F}"/>
                  </a:ext>
                </a:extLst>
              </p:cNvPr>
              <p:cNvSpPr>
                <a:spLocks/>
              </p:cNvSpPr>
              <p:nvPr/>
            </p:nvSpPr>
            <p:spPr bwMode="auto">
              <a:xfrm rot="10800000">
                <a:off x="5298858" y="3302195"/>
                <a:ext cx="61048" cy="232746"/>
              </a:xfrm>
              <a:custGeom>
                <a:avLst/>
                <a:gdLst>
                  <a:gd name="T0" fmla="*/ 22 w 22"/>
                  <a:gd name="T1" fmla="*/ 54 h 84"/>
                  <a:gd name="T2" fmla="*/ 19 w 22"/>
                  <a:gd name="T3" fmla="*/ 41 h 84"/>
                  <a:gd name="T4" fmla="*/ 18 w 22"/>
                  <a:gd name="T5" fmla="*/ 39 h 84"/>
                  <a:gd name="T6" fmla="*/ 18 w 22"/>
                  <a:gd name="T7" fmla="*/ 39 h 84"/>
                  <a:gd name="T8" fmla="*/ 18 w 22"/>
                  <a:gd name="T9" fmla="*/ 38 h 84"/>
                  <a:gd name="T10" fmla="*/ 10 w 22"/>
                  <a:gd name="T11" fmla="*/ 0 h 84"/>
                  <a:gd name="T12" fmla="*/ 0 w 22"/>
                  <a:gd name="T13" fmla="*/ 0 h 84"/>
                  <a:gd name="T14" fmla="*/ 0 w 22"/>
                  <a:gd name="T15" fmla="*/ 23 h 84"/>
                  <a:gd name="T16" fmla="*/ 0 w 22"/>
                  <a:gd name="T17" fmla="*/ 38 h 84"/>
                  <a:gd name="T18" fmla="*/ 0 w 22"/>
                  <a:gd name="T19" fmla="*/ 84 h 84"/>
                  <a:gd name="T20" fmla="*/ 22 w 22"/>
                  <a:gd name="T21" fmla="*/ 5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84">
                    <a:moveTo>
                      <a:pt x="22" y="54"/>
                    </a:moveTo>
                    <a:cubicBezTo>
                      <a:pt x="22" y="50"/>
                      <a:pt x="21" y="45"/>
                      <a:pt x="19" y="41"/>
                    </a:cubicBezTo>
                    <a:cubicBezTo>
                      <a:pt x="19" y="40"/>
                      <a:pt x="18" y="40"/>
                      <a:pt x="18" y="39"/>
                    </a:cubicBezTo>
                    <a:cubicBezTo>
                      <a:pt x="18" y="39"/>
                      <a:pt x="18" y="39"/>
                      <a:pt x="18" y="39"/>
                    </a:cubicBezTo>
                    <a:cubicBezTo>
                      <a:pt x="18" y="38"/>
                      <a:pt x="18" y="38"/>
                      <a:pt x="18" y="38"/>
                    </a:cubicBezTo>
                    <a:cubicBezTo>
                      <a:pt x="10" y="25"/>
                      <a:pt x="8" y="8"/>
                      <a:pt x="10" y="0"/>
                    </a:cubicBezTo>
                    <a:cubicBezTo>
                      <a:pt x="0" y="0"/>
                      <a:pt x="0" y="0"/>
                      <a:pt x="0" y="0"/>
                    </a:cubicBezTo>
                    <a:cubicBezTo>
                      <a:pt x="0" y="23"/>
                      <a:pt x="0" y="23"/>
                      <a:pt x="0" y="23"/>
                    </a:cubicBezTo>
                    <a:cubicBezTo>
                      <a:pt x="0" y="38"/>
                      <a:pt x="0" y="38"/>
                      <a:pt x="0" y="38"/>
                    </a:cubicBezTo>
                    <a:cubicBezTo>
                      <a:pt x="0" y="84"/>
                      <a:pt x="0" y="84"/>
                      <a:pt x="0" y="84"/>
                    </a:cubicBezTo>
                    <a:cubicBezTo>
                      <a:pt x="12" y="84"/>
                      <a:pt x="22" y="66"/>
                      <a:pt x="22" y="54"/>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1" name="Freeform 445">
                <a:extLst>
                  <a:ext uri="{FF2B5EF4-FFF2-40B4-BE49-F238E27FC236}">
                    <a16:creationId xmlns:a16="http://schemas.microsoft.com/office/drawing/2014/main" id="{479AFF4D-3D4D-4CEF-9BE4-EC67BDE2DA57}"/>
                  </a:ext>
                </a:extLst>
              </p:cNvPr>
              <p:cNvSpPr>
                <a:spLocks/>
              </p:cNvSpPr>
              <p:nvPr/>
            </p:nvSpPr>
            <p:spPr bwMode="auto">
              <a:xfrm rot="10800000">
                <a:off x="5326840" y="3302196"/>
                <a:ext cx="33068" cy="80126"/>
              </a:xfrm>
              <a:custGeom>
                <a:avLst/>
                <a:gdLst>
                  <a:gd name="T0" fmla="*/ 0 w 26"/>
                  <a:gd name="T1" fmla="*/ 0 h 63"/>
                  <a:gd name="T2" fmla="*/ 26 w 26"/>
                  <a:gd name="T3" fmla="*/ 0 h 63"/>
                  <a:gd name="T4" fmla="*/ 0 w 26"/>
                  <a:gd name="T5" fmla="*/ 63 h 63"/>
                  <a:gd name="T6" fmla="*/ 0 w 26"/>
                  <a:gd name="T7" fmla="*/ 0 h 63"/>
                </a:gdLst>
                <a:ahLst/>
                <a:cxnLst>
                  <a:cxn ang="0">
                    <a:pos x="T0" y="T1"/>
                  </a:cxn>
                  <a:cxn ang="0">
                    <a:pos x="T2" y="T3"/>
                  </a:cxn>
                  <a:cxn ang="0">
                    <a:pos x="T4" y="T5"/>
                  </a:cxn>
                  <a:cxn ang="0">
                    <a:pos x="T6" y="T7"/>
                  </a:cxn>
                </a:cxnLst>
                <a:rect l="0" t="0" r="r" b="b"/>
                <a:pathLst>
                  <a:path w="26" h="63">
                    <a:moveTo>
                      <a:pt x="0" y="0"/>
                    </a:moveTo>
                    <a:lnTo>
                      <a:pt x="26" y="0"/>
                    </a:lnTo>
                    <a:lnTo>
                      <a:pt x="0" y="63"/>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2" name="Freeform 446">
                <a:extLst>
                  <a:ext uri="{FF2B5EF4-FFF2-40B4-BE49-F238E27FC236}">
                    <a16:creationId xmlns:a16="http://schemas.microsoft.com/office/drawing/2014/main" id="{49511840-7499-4195-AAC8-7310C89A949F}"/>
                  </a:ext>
                </a:extLst>
              </p:cNvPr>
              <p:cNvSpPr>
                <a:spLocks/>
              </p:cNvSpPr>
              <p:nvPr/>
            </p:nvSpPr>
            <p:spPr bwMode="auto">
              <a:xfrm rot="10800000">
                <a:off x="5359906" y="3302196"/>
                <a:ext cx="62320" cy="232746"/>
              </a:xfrm>
              <a:custGeom>
                <a:avLst/>
                <a:gdLst>
                  <a:gd name="T0" fmla="*/ 0 w 22"/>
                  <a:gd name="T1" fmla="*/ 54 h 84"/>
                  <a:gd name="T2" fmla="*/ 3 w 22"/>
                  <a:gd name="T3" fmla="*/ 41 h 84"/>
                  <a:gd name="T4" fmla="*/ 4 w 22"/>
                  <a:gd name="T5" fmla="*/ 39 h 84"/>
                  <a:gd name="T6" fmla="*/ 4 w 22"/>
                  <a:gd name="T7" fmla="*/ 39 h 84"/>
                  <a:gd name="T8" fmla="*/ 4 w 22"/>
                  <a:gd name="T9" fmla="*/ 38 h 84"/>
                  <a:gd name="T10" fmla="*/ 12 w 22"/>
                  <a:gd name="T11" fmla="*/ 0 h 84"/>
                  <a:gd name="T12" fmla="*/ 22 w 22"/>
                  <a:gd name="T13" fmla="*/ 0 h 84"/>
                  <a:gd name="T14" fmla="*/ 22 w 22"/>
                  <a:gd name="T15" fmla="*/ 23 h 84"/>
                  <a:gd name="T16" fmla="*/ 22 w 22"/>
                  <a:gd name="T17" fmla="*/ 38 h 84"/>
                  <a:gd name="T18" fmla="*/ 22 w 22"/>
                  <a:gd name="T19" fmla="*/ 84 h 84"/>
                  <a:gd name="T20" fmla="*/ 0 w 22"/>
                  <a:gd name="T21" fmla="*/ 5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84">
                    <a:moveTo>
                      <a:pt x="0" y="54"/>
                    </a:moveTo>
                    <a:cubicBezTo>
                      <a:pt x="0" y="50"/>
                      <a:pt x="1" y="45"/>
                      <a:pt x="3" y="41"/>
                    </a:cubicBezTo>
                    <a:cubicBezTo>
                      <a:pt x="3" y="40"/>
                      <a:pt x="3" y="40"/>
                      <a:pt x="4" y="39"/>
                    </a:cubicBezTo>
                    <a:cubicBezTo>
                      <a:pt x="4" y="39"/>
                      <a:pt x="4" y="39"/>
                      <a:pt x="4" y="39"/>
                    </a:cubicBezTo>
                    <a:cubicBezTo>
                      <a:pt x="4" y="38"/>
                      <a:pt x="4" y="38"/>
                      <a:pt x="4" y="38"/>
                    </a:cubicBezTo>
                    <a:cubicBezTo>
                      <a:pt x="12" y="25"/>
                      <a:pt x="13" y="8"/>
                      <a:pt x="12" y="0"/>
                    </a:cubicBezTo>
                    <a:cubicBezTo>
                      <a:pt x="22" y="0"/>
                      <a:pt x="22" y="0"/>
                      <a:pt x="22" y="0"/>
                    </a:cubicBezTo>
                    <a:cubicBezTo>
                      <a:pt x="22" y="23"/>
                      <a:pt x="22" y="23"/>
                      <a:pt x="22" y="23"/>
                    </a:cubicBezTo>
                    <a:cubicBezTo>
                      <a:pt x="22" y="38"/>
                      <a:pt x="22" y="38"/>
                      <a:pt x="22" y="38"/>
                    </a:cubicBezTo>
                    <a:cubicBezTo>
                      <a:pt x="22" y="84"/>
                      <a:pt x="22" y="84"/>
                      <a:pt x="22" y="84"/>
                    </a:cubicBezTo>
                    <a:cubicBezTo>
                      <a:pt x="10" y="84"/>
                      <a:pt x="0" y="66"/>
                      <a:pt x="0" y="54"/>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3" name="Freeform 447">
                <a:extLst>
                  <a:ext uri="{FF2B5EF4-FFF2-40B4-BE49-F238E27FC236}">
                    <a16:creationId xmlns:a16="http://schemas.microsoft.com/office/drawing/2014/main" id="{CD3E1A28-117A-4E38-8BB7-0873F1851EB8}"/>
                  </a:ext>
                </a:extLst>
              </p:cNvPr>
              <p:cNvSpPr>
                <a:spLocks/>
              </p:cNvSpPr>
              <p:nvPr/>
            </p:nvSpPr>
            <p:spPr bwMode="auto">
              <a:xfrm rot="10800000">
                <a:off x="5359905" y="3302195"/>
                <a:ext cx="36884" cy="80126"/>
              </a:xfrm>
              <a:custGeom>
                <a:avLst/>
                <a:gdLst>
                  <a:gd name="T0" fmla="*/ 29 w 29"/>
                  <a:gd name="T1" fmla="*/ 0 h 63"/>
                  <a:gd name="T2" fmla="*/ 0 w 29"/>
                  <a:gd name="T3" fmla="*/ 0 h 63"/>
                  <a:gd name="T4" fmla="*/ 29 w 29"/>
                  <a:gd name="T5" fmla="*/ 63 h 63"/>
                  <a:gd name="T6" fmla="*/ 29 w 29"/>
                  <a:gd name="T7" fmla="*/ 0 h 63"/>
                </a:gdLst>
                <a:ahLst/>
                <a:cxnLst>
                  <a:cxn ang="0">
                    <a:pos x="T0" y="T1"/>
                  </a:cxn>
                  <a:cxn ang="0">
                    <a:pos x="T2" y="T3"/>
                  </a:cxn>
                  <a:cxn ang="0">
                    <a:pos x="T4" y="T5"/>
                  </a:cxn>
                  <a:cxn ang="0">
                    <a:pos x="T6" y="T7"/>
                  </a:cxn>
                </a:cxnLst>
                <a:rect l="0" t="0" r="r" b="b"/>
                <a:pathLst>
                  <a:path w="29" h="63">
                    <a:moveTo>
                      <a:pt x="29" y="0"/>
                    </a:moveTo>
                    <a:lnTo>
                      <a:pt x="0" y="0"/>
                    </a:lnTo>
                    <a:lnTo>
                      <a:pt x="29" y="63"/>
                    </a:lnTo>
                    <a:lnTo>
                      <a:pt x="29"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4" name="Freeform 449">
                <a:extLst>
                  <a:ext uri="{FF2B5EF4-FFF2-40B4-BE49-F238E27FC236}">
                    <a16:creationId xmlns:a16="http://schemas.microsoft.com/office/drawing/2014/main" id="{E156A4AF-67B3-440E-A056-A2DBC64E0AF8}"/>
                  </a:ext>
                </a:extLst>
              </p:cNvPr>
              <p:cNvSpPr>
                <a:spLocks/>
              </p:cNvSpPr>
              <p:nvPr/>
            </p:nvSpPr>
            <p:spPr bwMode="auto">
              <a:xfrm rot="10800000">
                <a:off x="5359900" y="3473893"/>
                <a:ext cx="58504" cy="138630"/>
              </a:xfrm>
              <a:custGeom>
                <a:avLst/>
                <a:gdLst>
                  <a:gd name="T0" fmla="*/ 16 w 21"/>
                  <a:gd name="T1" fmla="*/ 0 h 50"/>
                  <a:gd name="T2" fmla="*/ 16 w 21"/>
                  <a:gd name="T3" fmla="*/ 0 h 50"/>
                  <a:gd name="T4" fmla="*/ 0 w 21"/>
                  <a:gd name="T5" fmla="*/ 0 h 50"/>
                  <a:gd name="T6" fmla="*/ 2 w 21"/>
                  <a:gd name="T7" fmla="*/ 5 h 50"/>
                  <a:gd name="T8" fmla="*/ 14 w 21"/>
                  <a:gd name="T9" fmla="*/ 50 h 50"/>
                  <a:gd name="T10" fmla="*/ 21 w 21"/>
                  <a:gd name="T11" fmla="*/ 13 h 50"/>
                  <a:gd name="T12" fmla="*/ 16 w 21"/>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1" h="50">
                    <a:moveTo>
                      <a:pt x="16" y="0"/>
                    </a:moveTo>
                    <a:cubicBezTo>
                      <a:pt x="16" y="0"/>
                      <a:pt x="16" y="0"/>
                      <a:pt x="16" y="0"/>
                    </a:cubicBezTo>
                    <a:cubicBezTo>
                      <a:pt x="0" y="0"/>
                      <a:pt x="0" y="0"/>
                      <a:pt x="0" y="0"/>
                    </a:cubicBezTo>
                    <a:cubicBezTo>
                      <a:pt x="1" y="2"/>
                      <a:pt x="2" y="4"/>
                      <a:pt x="2" y="5"/>
                    </a:cubicBezTo>
                    <a:cubicBezTo>
                      <a:pt x="9" y="21"/>
                      <a:pt x="14" y="33"/>
                      <a:pt x="14" y="50"/>
                    </a:cubicBezTo>
                    <a:cubicBezTo>
                      <a:pt x="14" y="36"/>
                      <a:pt x="17" y="24"/>
                      <a:pt x="21" y="13"/>
                    </a:cubicBezTo>
                    <a:cubicBezTo>
                      <a:pt x="19" y="9"/>
                      <a:pt x="18" y="4"/>
                      <a:pt x="16"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5" name="Freeform 451">
                <a:extLst>
                  <a:ext uri="{FF2B5EF4-FFF2-40B4-BE49-F238E27FC236}">
                    <a16:creationId xmlns:a16="http://schemas.microsoft.com/office/drawing/2014/main" id="{CED8347C-EE9F-465A-AD60-49DF096D271D}"/>
                  </a:ext>
                </a:extLst>
              </p:cNvPr>
              <p:cNvSpPr>
                <a:spLocks/>
              </p:cNvSpPr>
              <p:nvPr/>
            </p:nvSpPr>
            <p:spPr bwMode="auto">
              <a:xfrm rot="10800000">
                <a:off x="5340798" y="3454814"/>
                <a:ext cx="39427" cy="122096"/>
              </a:xfrm>
              <a:custGeom>
                <a:avLst/>
                <a:gdLst>
                  <a:gd name="T0" fmla="*/ 0 w 14"/>
                  <a:gd name="T1" fmla="*/ 37 h 44"/>
                  <a:gd name="T2" fmla="*/ 7 w 14"/>
                  <a:gd name="T3" fmla="*/ 44 h 44"/>
                  <a:gd name="T4" fmla="*/ 14 w 14"/>
                  <a:gd name="T5" fmla="*/ 37 h 44"/>
                  <a:gd name="T6" fmla="*/ 7 w 14"/>
                  <a:gd name="T7" fmla="*/ 0 h 44"/>
                  <a:gd name="T8" fmla="*/ 0 w 14"/>
                  <a:gd name="T9" fmla="*/ 37 h 44"/>
                </a:gdLst>
                <a:ahLst/>
                <a:cxnLst>
                  <a:cxn ang="0">
                    <a:pos x="T0" y="T1"/>
                  </a:cxn>
                  <a:cxn ang="0">
                    <a:pos x="T2" y="T3"/>
                  </a:cxn>
                  <a:cxn ang="0">
                    <a:pos x="T4" y="T5"/>
                  </a:cxn>
                  <a:cxn ang="0">
                    <a:pos x="T6" y="T7"/>
                  </a:cxn>
                  <a:cxn ang="0">
                    <a:pos x="T8" y="T9"/>
                  </a:cxn>
                </a:cxnLst>
                <a:rect l="0" t="0" r="r" b="b"/>
                <a:pathLst>
                  <a:path w="14" h="44">
                    <a:moveTo>
                      <a:pt x="0" y="37"/>
                    </a:moveTo>
                    <a:cubicBezTo>
                      <a:pt x="0" y="41"/>
                      <a:pt x="3" y="44"/>
                      <a:pt x="7" y="44"/>
                    </a:cubicBezTo>
                    <a:cubicBezTo>
                      <a:pt x="11" y="44"/>
                      <a:pt x="14" y="41"/>
                      <a:pt x="14" y="37"/>
                    </a:cubicBezTo>
                    <a:cubicBezTo>
                      <a:pt x="14" y="23"/>
                      <a:pt x="11" y="11"/>
                      <a:pt x="7" y="0"/>
                    </a:cubicBezTo>
                    <a:cubicBezTo>
                      <a:pt x="3" y="11"/>
                      <a:pt x="0" y="23"/>
                      <a:pt x="0" y="3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6" name="Freeform 452">
                <a:extLst>
                  <a:ext uri="{FF2B5EF4-FFF2-40B4-BE49-F238E27FC236}">
                    <a16:creationId xmlns:a16="http://schemas.microsoft.com/office/drawing/2014/main" id="{E20244AC-C01C-4265-979D-53B31183AFA8}"/>
                  </a:ext>
                </a:extLst>
              </p:cNvPr>
              <p:cNvSpPr>
                <a:spLocks/>
              </p:cNvSpPr>
              <p:nvPr/>
            </p:nvSpPr>
            <p:spPr bwMode="auto">
              <a:xfrm rot="10800000">
                <a:off x="5366224" y="3396309"/>
                <a:ext cx="55961" cy="138630"/>
              </a:xfrm>
              <a:custGeom>
                <a:avLst/>
                <a:gdLst>
                  <a:gd name="T0" fmla="*/ 4 w 20"/>
                  <a:gd name="T1" fmla="*/ 39 h 50"/>
                  <a:gd name="T2" fmla="*/ 4 w 20"/>
                  <a:gd name="T3" fmla="*/ 39 h 50"/>
                  <a:gd name="T4" fmla="*/ 3 w 20"/>
                  <a:gd name="T5" fmla="*/ 41 h 50"/>
                  <a:gd name="T6" fmla="*/ 0 w 20"/>
                  <a:gd name="T7" fmla="*/ 50 h 50"/>
                  <a:gd name="T8" fmla="*/ 20 w 20"/>
                  <a:gd name="T9" fmla="*/ 50 h 50"/>
                  <a:gd name="T10" fmla="*/ 20 w 20"/>
                  <a:gd name="T11" fmla="*/ 34 h 50"/>
                  <a:gd name="T12" fmla="*/ 12 w 20"/>
                  <a:gd name="T13" fmla="*/ 0 h 50"/>
                  <a:gd name="T14" fmla="*/ 12 w 20"/>
                  <a:gd name="T15" fmla="*/ 0 h 50"/>
                  <a:gd name="T16" fmla="*/ 4 w 20"/>
                  <a:gd name="T17" fmla="*/ 38 h 50"/>
                  <a:gd name="T18" fmla="*/ 4 w 20"/>
                  <a:gd name="T19" fmla="*/ 3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50">
                    <a:moveTo>
                      <a:pt x="4" y="39"/>
                    </a:moveTo>
                    <a:cubicBezTo>
                      <a:pt x="4" y="39"/>
                      <a:pt x="4" y="39"/>
                      <a:pt x="4" y="39"/>
                    </a:cubicBezTo>
                    <a:cubicBezTo>
                      <a:pt x="3" y="40"/>
                      <a:pt x="3" y="40"/>
                      <a:pt x="3" y="41"/>
                    </a:cubicBezTo>
                    <a:cubicBezTo>
                      <a:pt x="2" y="44"/>
                      <a:pt x="1" y="47"/>
                      <a:pt x="0" y="50"/>
                    </a:cubicBezTo>
                    <a:cubicBezTo>
                      <a:pt x="20" y="50"/>
                      <a:pt x="20" y="50"/>
                      <a:pt x="20" y="50"/>
                    </a:cubicBezTo>
                    <a:cubicBezTo>
                      <a:pt x="20" y="34"/>
                      <a:pt x="20" y="34"/>
                      <a:pt x="20" y="34"/>
                    </a:cubicBezTo>
                    <a:cubicBezTo>
                      <a:pt x="20" y="34"/>
                      <a:pt x="18" y="20"/>
                      <a:pt x="12" y="0"/>
                    </a:cubicBezTo>
                    <a:cubicBezTo>
                      <a:pt x="12" y="0"/>
                      <a:pt x="12" y="0"/>
                      <a:pt x="12" y="0"/>
                    </a:cubicBezTo>
                    <a:cubicBezTo>
                      <a:pt x="13" y="8"/>
                      <a:pt x="12" y="25"/>
                      <a:pt x="4" y="38"/>
                    </a:cubicBezTo>
                    <a:cubicBezTo>
                      <a:pt x="4" y="38"/>
                      <a:pt x="4" y="38"/>
                      <a:pt x="4" y="3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7" name="Freeform 453">
                <a:extLst>
                  <a:ext uri="{FF2B5EF4-FFF2-40B4-BE49-F238E27FC236}">
                    <a16:creationId xmlns:a16="http://schemas.microsoft.com/office/drawing/2014/main" id="{79D3DB25-E762-4ABC-9DA3-257BC3DA6D7F}"/>
                  </a:ext>
                </a:extLst>
              </p:cNvPr>
              <p:cNvSpPr>
                <a:spLocks/>
              </p:cNvSpPr>
              <p:nvPr/>
            </p:nvSpPr>
            <p:spPr bwMode="auto">
              <a:xfrm rot="10800000">
                <a:off x="5359864" y="3302195"/>
                <a:ext cx="36884" cy="80126"/>
              </a:xfrm>
              <a:custGeom>
                <a:avLst/>
                <a:gdLst>
                  <a:gd name="T0" fmla="*/ 29 w 29"/>
                  <a:gd name="T1" fmla="*/ 0 h 63"/>
                  <a:gd name="T2" fmla="*/ 0 w 29"/>
                  <a:gd name="T3" fmla="*/ 0 h 63"/>
                  <a:gd name="T4" fmla="*/ 29 w 29"/>
                  <a:gd name="T5" fmla="*/ 63 h 63"/>
                  <a:gd name="T6" fmla="*/ 29 w 29"/>
                  <a:gd name="T7" fmla="*/ 0 h 63"/>
                </a:gdLst>
                <a:ahLst/>
                <a:cxnLst>
                  <a:cxn ang="0">
                    <a:pos x="T0" y="T1"/>
                  </a:cxn>
                  <a:cxn ang="0">
                    <a:pos x="T2" y="T3"/>
                  </a:cxn>
                  <a:cxn ang="0">
                    <a:pos x="T4" y="T5"/>
                  </a:cxn>
                  <a:cxn ang="0">
                    <a:pos x="T6" y="T7"/>
                  </a:cxn>
                </a:cxnLst>
                <a:rect l="0" t="0" r="r" b="b"/>
                <a:pathLst>
                  <a:path w="29" h="63">
                    <a:moveTo>
                      <a:pt x="29" y="0"/>
                    </a:moveTo>
                    <a:lnTo>
                      <a:pt x="0" y="0"/>
                    </a:lnTo>
                    <a:lnTo>
                      <a:pt x="29" y="63"/>
                    </a:lnTo>
                    <a:lnTo>
                      <a:pt x="29"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8" name="Oval 127">
                <a:extLst>
                  <a:ext uri="{FF2B5EF4-FFF2-40B4-BE49-F238E27FC236}">
                    <a16:creationId xmlns:a16="http://schemas.microsoft.com/office/drawing/2014/main" id="{1BBA204E-271F-42A0-8610-4A1FA5F0F9CB}"/>
                  </a:ext>
                </a:extLst>
              </p:cNvPr>
              <p:cNvSpPr>
                <a:spLocks noChangeArrowheads="1"/>
              </p:cNvSpPr>
              <p:nvPr/>
            </p:nvSpPr>
            <p:spPr bwMode="auto">
              <a:xfrm rot="10800000">
                <a:off x="5326839" y="3382320"/>
                <a:ext cx="69951" cy="6867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29" name="Freeform 455">
                <a:extLst>
                  <a:ext uri="{FF2B5EF4-FFF2-40B4-BE49-F238E27FC236}">
                    <a16:creationId xmlns:a16="http://schemas.microsoft.com/office/drawing/2014/main" id="{8339032D-F93D-4488-BD58-6CB2257B6EA6}"/>
                  </a:ext>
                </a:extLst>
              </p:cNvPr>
              <p:cNvSpPr>
                <a:spLocks/>
              </p:cNvSpPr>
              <p:nvPr/>
            </p:nvSpPr>
            <p:spPr bwMode="auto">
              <a:xfrm rot="10800000">
                <a:off x="5303960" y="3540030"/>
                <a:ext cx="48330" cy="72495"/>
              </a:xfrm>
              <a:custGeom>
                <a:avLst/>
                <a:gdLst>
                  <a:gd name="T0" fmla="*/ 15 w 17"/>
                  <a:gd name="T1" fmla="*/ 5 h 26"/>
                  <a:gd name="T2" fmla="*/ 17 w 17"/>
                  <a:gd name="T3" fmla="*/ 0 h 26"/>
                  <a:gd name="T4" fmla="*/ 2 w 17"/>
                  <a:gd name="T5" fmla="*/ 0 h 26"/>
                  <a:gd name="T6" fmla="*/ 2 w 17"/>
                  <a:gd name="T7" fmla="*/ 0 h 26"/>
                  <a:gd name="T8" fmla="*/ 0 w 17"/>
                  <a:gd name="T9" fmla="*/ 4 h 26"/>
                  <a:gd name="T10" fmla="*/ 8 w 17"/>
                  <a:gd name="T11" fmla="*/ 26 h 26"/>
                  <a:gd name="T12" fmla="*/ 15 w 17"/>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7" h="26">
                    <a:moveTo>
                      <a:pt x="15" y="5"/>
                    </a:moveTo>
                    <a:cubicBezTo>
                      <a:pt x="16" y="4"/>
                      <a:pt x="17" y="2"/>
                      <a:pt x="17" y="0"/>
                    </a:cubicBezTo>
                    <a:cubicBezTo>
                      <a:pt x="2" y="0"/>
                      <a:pt x="2" y="0"/>
                      <a:pt x="2" y="0"/>
                    </a:cubicBezTo>
                    <a:cubicBezTo>
                      <a:pt x="2" y="0"/>
                      <a:pt x="2" y="0"/>
                      <a:pt x="2" y="0"/>
                    </a:cubicBezTo>
                    <a:cubicBezTo>
                      <a:pt x="1" y="1"/>
                      <a:pt x="1" y="2"/>
                      <a:pt x="0" y="4"/>
                    </a:cubicBezTo>
                    <a:cubicBezTo>
                      <a:pt x="8" y="26"/>
                      <a:pt x="8" y="26"/>
                      <a:pt x="8" y="26"/>
                    </a:cubicBezTo>
                    <a:cubicBezTo>
                      <a:pt x="10" y="19"/>
                      <a:pt x="12" y="13"/>
                      <a:pt x="15" y="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30" name="Freeform 456">
                <a:extLst>
                  <a:ext uri="{FF2B5EF4-FFF2-40B4-BE49-F238E27FC236}">
                    <a16:creationId xmlns:a16="http://schemas.microsoft.com/office/drawing/2014/main" id="{EA683B8D-815B-48F5-8659-C9D880475D56}"/>
                  </a:ext>
                </a:extLst>
              </p:cNvPr>
              <p:cNvSpPr>
                <a:spLocks/>
              </p:cNvSpPr>
              <p:nvPr/>
            </p:nvSpPr>
            <p:spPr bwMode="auto">
              <a:xfrm rot="10800000">
                <a:off x="5338299" y="3473897"/>
                <a:ext cx="11447" cy="63592"/>
              </a:xfrm>
              <a:custGeom>
                <a:avLst/>
                <a:gdLst>
                  <a:gd name="T0" fmla="*/ 3 w 4"/>
                  <a:gd name="T1" fmla="*/ 23 h 23"/>
                  <a:gd name="T2" fmla="*/ 4 w 4"/>
                  <a:gd name="T3" fmla="*/ 12 h 23"/>
                  <a:gd name="T4" fmla="*/ 0 w 4"/>
                  <a:gd name="T5" fmla="*/ 0 h 23"/>
                  <a:gd name="T6" fmla="*/ 3 w 4"/>
                  <a:gd name="T7" fmla="*/ 23 h 23"/>
                </a:gdLst>
                <a:ahLst/>
                <a:cxnLst>
                  <a:cxn ang="0">
                    <a:pos x="T0" y="T1"/>
                  </a:cxn>
                  <a:cxn ang="0">
                    <a:pos x="T2" y="T3"/>
                  </a:cxn>
                  <a:cxn ang="0">
                    <a:pos x="T4" y="T5"/>
                  </a:cxn>
                  <a:cxn ang="0">
                    <a:pos x="T6" y="T7"/>
                  </a:cxn>
                </a:cxnLst>
                <a:rect l="0" t="0" r="r" b="b"/>
                <a:pathLst>
                  <a:path w="4" h="23">
                    <a:moveTo>
                      <a:pt x="3" y="23"/>
                    </a:moveTo>
                    <a:cubicBezTo>
                      <a:pt x="3" y="19"/>
                      <a:pt x="3" y="15"/>
                      <a:pt x="4" y="12"/>
                    </a:cubicBezTo>
                    <a:cubicBezTo>
                      <a:pt x="3" y="8"/>
                      <a:pt x="1" y="4"/>
                      <a:pt x="0" y="0"/>
                    </a:cubicBezTo>
                    <a:cubicBezTo>
                      <a:pt x="2" y="7"/>
                      <a:pt x="3" y="15"/>
                      <a:pt x="3" y="2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31" name="Freeform 457">
                <a:extLst>
                  <a:ext uri="{FF2B5EF4-FFF2-40B4-BE49-F238E27FC236}">
                    <a16:creationId xmlns:a16="http://schemas.microsoft.com/office/drawing/2014/main" id="{0731E56A-FEB9-4452-B6A9-294FA69C2DAD}"/>
                  </a:ext>
                </a:extLst>
              </p:cNvPr>
              <p:cNvSpPr>
                <a:spLocks/>
              </p:cNvSpPr>
              <p:nvPr/>
            </p:nvSpPr>
            <p:spPr bwMode="auto">
              <a:xfrm rot="10800000">
                <a:off x="5349746" y="3537490"/>
                <a:ext cx="10175" cy="39426"/>
              </a:xfrm>
              <a:custGeom>
                <a:avLst/>
                <a:gdLst>
                  <a:gd name="T0" fmla="*/ 4 w 4"/>
                  <a:gd name="T1" fmla="*/ 14 h 14"/>
                  <a:gd name="T2" fmla="*/ 0 w 4"/>
                  <a:gd name="T3" fmla="*/ 0 h 14"/>
                  <a:gd name="T4" fmla="*/ 4 w 4"/>
                  <a:gd name="T5" fmla="*/ 14 h 14"/>
                </a:gdLst>
                <a:ahLst/>
                <a:cxnLst>
                  <a:cxn ang="0">
                    <a:pos x="T0" y="T1"/>
                  </a:cxn>
                  <a:cxn ang="0">
                    <a:pos x="T2" y="T3"/>
                  </a:cxn>
                  <a:cxn ang="0">
                    <a:pos x="T4" y="T5"/>
                  </a:cxn>
                </a:cxnLst>
                <a:rect l="0" t="0" r="r" b="b"/>
                <a:pathLst>
                  <a:path w="4" h="14">
                    <a:moveTo>
                      <a:pt x="4" y="14"/>
                    </a:moveTo>
                    <a:cubicBezTo>
                      <a:pt x="3" y="9"/>
                      <a:pt x="2" y="5"/>
                      <a:pt x="0" y="0"/>
                    </a:cubicBezTo>
                    <a:cubicBezTo>
                      <a:pt x="0" y="0"/>
                      <a:pt x="2" y="6"/>
                      <a:pt x="4" y="1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32" name="Freeform 458">
                <a:extLst>
                  <a:ext uri="{FF2B5EF4-FFF2-40B4-BE49-F238E27FC236}">
                    <a16:creationId xmlns:a16="http://schemas.microsoft.com/office/drawing/2014/main" id="{3DD481EE-D364-44A1-BAF4-DB721F6CD832}"/>
                  </a:ext>
                </a:extLst>
              </p:cNvPr>
              <p:cNvSpPr>
                <a:spLocks/>
              </p:cNvSpPr>
              <p:nvPr/>
            </p:nvSpPr>
            <p:spPr bwMode="auto">
              <a:xfrm rot="10800000">
                <a:off x="5329403" y="3504417"/>
                <a:ext cx="30524" cy="96659"/>
              </a:xfrm>
              <a:custGeom>
                <a:avLst/>
                <a:gdLst>
                  <a:gd name="T0" fmla="*/ 4 w 11"/>
                  <a:gd name="T1" fmla="*/ 23 h 35"/>
                  <a:gd name="T2" fmla="*/ 8 w 11"/>
                  <a:gd name="T3" fmla="*/ 35 h 35"/>
                  <a:gd name="T4" fmla="*/ 11 w 11"/>
                  <a:gd name="T5" fmla="*/ 22 h 35"/>
                  <a:gd name="T6" fmla="*/ 3 w 11"/>
                  <a:gd name="T7" fmla="*/ 0 h 35"/>
                  <a:gd name="T8" fmla="*/ 0 w 11"/>
                  <a:gd name="T9" fmla="*/ 9 h 35"/>
                  <a:gd name="T10" fmla="*/ 4 w 11"/>
                  <a:gd name="T11" fmla="*/ 23 h 35"/>
                </a:gdLst>
                <a:ahLst/>
                <a:cxnLst>
                  <a:cxn ang="0">
                    <a:pos x="T0" y="T1"/>
                  </a:cxn>
                  <a:cxn ang="0">
                    <a:pos x="T2" y="T3"/>
                  </a:cxn>
                  <a:cxn ang="0">
                    <a:pos x="T4" y="T5"/>
                  </a:cxn>
                  <a:cxn ang="0">
                    <a:pos x="T6" y="T7"/>
                  </a:cxn>
                  <a:cxn ang="0">
                    <a:pos x="T8" y="T9"/>
                  </a:cxn>
                  <a:cxn ang="0">
                    <a:pos x="T10" y="T11"/>
                  </a:cxn>
                </a:cxnLst>
                <a:rect l="0" t="0" r="r" b="b"/>
                <a:pathLst>
                  <a:path w="11" h="35">
                    <a:moveTo>
                      <a:pt x="4" y="23"/>
                    </a:moveTo>
                    <a:cubicBezTo>
                      <a:pt x="5" y="27"/>
                      <a:pt x="7" y="31"/>
                      <a:pt x="8" y="35"/>
                    </a:cubicBezTo>
                    <a:cubicBezTo>
                      <a:pt x="9" y="30"/>
                      <a:pt x="10" y="26"/>
                      <a:pt x="11" y="22"/>
                    </a:cubicBezTo>
                    <a:cubicBezTo>
                      <a:pt x="3" y="0"/>
                      <a:pt x="3" y="0"/>
                      <a:pt x="3" y="0"/>
                    </a:cubicBezTo>
                    <a:cubicBezTo>
                      <a:pt x="2" y="3"/>
                      <a:pt x="1" y="6"/>
                      <a:pt x="0" y="9"/>
                    </a:cubicBezTo>
                    <a:cubicBezTo>
                      <a:pt x="2" y="14"/>
                      <a:pt x="3" y="18"/>
                      <a:pt x="4" y="2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sp>
          <p:nvSpPr>
            <p:cNvPr id="114" name="Rectangle 113">
              <a:extLst>
                <a:ext uri="{FF2B5EF4-FFF2-40B4-BE49-F238E27FC236}">
                  <a16:creationId xmlns:a16="http://schemas.microsoft.com/office/drawing/2014/main" id="{D045F699-8251-4735-B7FB-BE0D30B2A882}"/>
                </a:ext>
              </a:extLst>
            </p:cNvPr>
            <p:cNvSpPr>
              <a:spLocks noChangeArrowheads="1"/>
            </p:cNvSpPr>
            <p:nvPr/>
          </p:nvSpPr>
          <p:spPr bwMode="auto">
            <a:xfrm>
              <a:off x="14367528" y="6014088"/>
              <a:ext cx="529037" cy="357941"/>
            </a:xfrm>
            <a:prstGeom prst="rect">
              <a:avLst/>
            </a:prstGeom>
            <a:solidFill>
              <a:schemeClr val="accent5">
                <a:lumMod val="20000"/>
                <a:lumOff val="80000"/>
              </a:schemeClr>
            </a:solidFill>
            <a:ln w="12700">
              <a:solidFill>
                <a:schemeClr val="accent5">
                  <a:lumMod val="75000"/>
                </a:schemeClr>
              </a:solidFill>
            </a:ln>
          </p:spPr>
          <p:txBody>
            <a:bodyPr vert="horz" wrap="square" lIns="74915" tIns="37458" rIns="74915" bIns="37458" numCol="1" anchor="ctr"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7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LUIS</a:t>
              </a:r>
            </a:p>
          </p:txBody>
        </p:sp>
        <p:sp>
          <p:nvSpPr>
            <p:cNvPr id="115" name="Rectangle 114">
              <a:extLst>
                <a:ext uri="{FF2B5EF4-FFF2-40B4-BE49-F238E27FC236}">
                  <a16:creationId xmlns:a16="http://schemas.microsoft.com/office/drawing/2014/main" id="{A607D7EC-6DF4-491B-B8C1-E0D185898C4D}"/>
                </a:ext>
              </a:extLst>
            </p:cNvPr>
            <p:cNvSpPr>
              <a:spLocks noChangeArrowheads="1"/>
            </p:cNvSpPr>
            <p:nvPr/>
          </p:nvSpPr>
          <p:spPr bwMode="auto">
            <a:xfrm>
              <a:off x="14367528" y="6416218"/>
              <a:ext cx="1685671" cy="343842"/>
            </a:xfrm>
            <a:prstGeom prst="rect">
              <a:avLst/>
            </a:prstGeom>
            <a:solidFill>
              <a:schemeClr val="accent5">
                <a:lumMod val="20000"/>
                <a:lumOff val="80000"/>
              </a:schemeClr>
            </a:solidFill>
            <a:ln w="12700">
              <a:solidFill>
                <a:schemeClr val="accent5">
                  <a:lumMod val="75000"/>
                </a:schemeClr>
              </a:solidFill>
            </a:ln>
          </p:spPr>
          <p:txBody>
            <a:bodyPr vert="horz" wrap="square" lIns="74915" tIns="37458" rIns="74915" bIns="37458" numCol="1" anchor="ctr"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700" dirty="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Query over database </a:t>
              </a:r>
              <a:br>
                <a:rPr lang="en-US" sz="700" dirty="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US" sz="700" dirty="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via Azure Search</a:t>
              </a:r>
            </a:p>
          </p:txBody>
        </p:sp>
        <p:sp>
          <p:nvSpPr>
            <p:cNvPr id="116" name="Rectangle 115">
              <a:extLst>
                <a:ext uri="{FF2B5EF4-FFF2-40B4-BE49-F238E27FC236}">
                  <a16:creationId xmlns:a16="http://schemas.microsoft.com/office/drawing/2014/main" id="{4F2E4888-2B64-403D-B090-1DE35413DA89}"/>
                </a:ext>
              </a:extLst>
            </p:cNvPr>
            <p:cNvSpPr>
              <a:spLocks noChangeArrowheads="1"/>
            </p:cNvSpPr>
            <p:nvPr/>
          </p:nvSpPr>
          <p:spPr bwMode="auto">
            <a:xfrm>
              <a:off x="14945845" y="6014088"/>
              <a:ext cx="529037" cy="357941"/>
            </a:xfrm>
            <a:prstGeom prst="rect">
              <a:avLst/>
            </a:prstGeom>
            <a:solidFill>
              <a:schemeClr val="accent5">
                <a:lumMod val="20000"/>
                <a:lumOff val="80000"/>
              </a:schemeClr>
            </a:solidFill>
            <a:ln w="12700">
              <a:solidFill>
                <a:schemeClr val="accent5">
                  <a:lumMod val="75000"/>
                </a:schemeClr>
              </a:solidFill>
            </a:ln>
          </p:spPr>
          <p:txBody>
            <a:bodyPr vert="horz" wrap="square" lIns="74915" tIns="37458" rIns="74915" bIns="37458" numCol="1" anchor="ctr"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7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Form Filling</a:t>
              </a:r>
            </a:p>
          </p:txBody>
        </p:sp>
        <p:sp>
          <p:nvSpPr>
            <p:cNvPr id="117" name="Rectangle 116">
              <a:extLst>
                <a:ext uri="{FF2B5EF4-FFF2-40B4-BE49-F238E27FC236}">
                  <a16:creationId xmlns:a16="http://schemas.microsoft.com/office/drawing/2014/main" id="{70717239-76B4-40FA-A049-4126140E28CF}"/>
                </a:ext>
              </a:extLst>
            </p:cNvPr>
            <p:cNvSpPr>
              <a:spLocks noChangeArrowheads="1"/>
            </p:cNvSpPr>
            <p:nvPr/>
          </p:nvSpPr>
          <p:spPr bwMode="auto">
            <a:xfrm>
              <a:off x="15524162" y="6014088"/>
              <a:ext cx="529037" cy="357941"/>
            </a:xfrm>
            <a:prstGeom prst="rect">
              <a:avLst/>
            </a:prstGeom>
            <a:solidFill>
              <a:schemeClr val="accent5">
                <a:lumMod val="20000"/>
                <a:lumOff val="80000"/>
              </a:schemeClr>
            </a:solidFill>
            <a:ln w="12700">
              <a:solidFill>
                <a:schemeClr val="accent5">
                  <a:lumMod val="75000"/>
                </a:schemeClr>
              </a:solidFill>
            </a:ln>
          </p:spPr>
          <p:txBody>
            <a:bodyPr vert="horz" wrap="square" lIns="74915" tIns="37458" rIns="74915" bIns="37458" numCol="1" anchor="ctr"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700" dirty="0" err="1">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QnA</a:t>
              </a:r>
              <a:endParaRPr lang="en-US" sz="700" dirty="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8" name="Freeform 19">
              <a:extLst>
                <a:ext uri="{FF2B5EF4-FFF2-40B4-BE49-F238E27FC236}">
                  <a16:creationId xmlns:a16="http://schemas.microsoft.com/office/drawing/2014/main" id="{CC53AF35-7772-4F2C-BD4F-18AAFCA0A64A}"/>
                </a:ext>
              </a:extLst>
            </p:cNvPr>
            <p:cNvSpPr>
              <a:spLocks/>
            </p:cNvSpPr>
            <p:nvPr/>
          </p:nvSpPr>
          <p:spPr bwMode="auto">
            <a:xfrm>
              <a:off x="14276222" y="5948860"/>
              <a:ext cx="1828958" cy="745972"/>
            </a:xfrm>
            <a:custGeom>
              <a:avLst/>
              <a:gdLst>
                <a:gd name="T0" fmla="*/ 0 w 891"/>
                <a:gd name="T1" fmla="*/ 365 h 365"/>
                <a:gd name="T2" fmla="*/ 891 w 891"/>
                <a:gd name="T3" fmla="*/ 0 h 365"/>
                <a:gd name="T4" fmla="*/ 0 w 891"/>
                <a:gd name="T5" fmla="*/ 0 h 365"/>
                <a:gd name="T6" fmla="*/ 0 w 891"/>
                <a:gd name="T7" fmla="*/ 365 h 365"/>
              </a:gdLst>
              <a:ahLst/>
              <a:cxnLst>
                <a:cxn ang="0">
                  <a:pos x="T0" y="T1"/>
                </a:cxn>
                <a:cxn ang="0">
                  <a:pos x="T2" y="T3"/>
                </a:cxn>
                <a:cxn ang="0">
                  <a:pos x="T4" y="T5"/>
                </a:cxn>
                <a:cxn ang="0">
                  <a:pos x="T6" y="T7"/>
                </a:cxn>
              </a:cxnLst>
              <a:rect l="0" t="0" r="r" b="b"/>
              <a:pathLst>
                <a:path w="891" h="365">
                  <a:moveTo>
                    <a:pt x="0" y="365"/>
                  </a:moveTo>
                  <a:cubicBezTo>
                    <a:pt x="0" y="365"/>
                    <a:pt x="152" y="0"/>
                    <a:pt x="891" y="0"/>
                  </a:cubicBezTo>
                  <a:cubicBezTo>
                    <a:pt x="51" y="0"/>
                    <a:pt x="0" y="0"/>
                    <a:pt x="0" y="0"/>
                  </a:cubicBezTo>
                  <a:lnTo>
                    <a:pt x="0" y="365"/>
                  </a:lnTo>
                  <a:close/>
                </a:path>
              </a:pathLst>
            </a:custGeom>
            <a:solidFill>
              <a:schemeClr val="accent5">
                <a:lumMod val="50000"/>
                <a:alpha val="14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119" name="Freeform 21">
              <a:extLst>
                <a:ext uri="{FF2B5EF4-FFF2-40B4-BE49-F238E27FC236}">
                  <a16:creationId xmlns:a16="http://schemas.microsoft.com/office/drawing/2014/main" id="{53D95572-366D-4820-9388-3618B1931E6A}"/>
                </a:ext>
              </a:extLst>
            </p:cNvPr>
            <p:cNvSpPr>
              <a:spLocks/>
            </p:cNvSpPr>
            <p:nvPr/>
          </p:nvSpPr>
          <p:spPr bwMode="auto">
            <a:xfrm>
              <a:off x="13855907" y="5714087"/>
              <a:ext cx="461972" cy="1170078"/>
            </a:xfrm>
            <a:custGeom>
              <a:avLst/>
              <a:gdLst>
                <a:gd name="T0" fmla="*/ 225 w 225"/>
                <a:gd name="T1" fmla="*/ 115 h 571"/>
                <a:gd name="T2" fmla="*/ 128 w 225"/>
                <a:gd name="T3" fmla="*/ 12 h 571"/>
                <a:gd name="T4" fmla="*/ 89 w 225"/>
                <a:gd name="T5" fmla="*/ 12 h 571"/>
                <a:gd name="T6" fmla="*/ 1 w 225"/>
                <a:gd name="T7" fmla="*/ 113 h 571"/>
                <a:gd name="T8" fmla="*/ 0 w 225"/>
                <a:gd name="T9" fmla="*/ 116 h 571"/>
                <a:gd name="T10" fmla="*/ 0 w 225"/>
                <a:gd name="T11" fmla="*/ 557 h 571"/>
                <a:gd name="T12" fmla="*/ 14 w 225"/>
                <a:gd name="T13" fmla="*/ 571 h 571"/>
                <a:gd name="T14" fmla="*/ 210 w 225"/>
                <a:gd name="T15" fmla="*/ 571 h 571"/>
                <a:gd name="T16" fmla="*/ 225 w 225"/>
                <a:gd name="T17" fmla="*/ 557 h 571"/>
                <a:gd name="T18" fmla="*/ 225 w 225"/>
                <a:gd name="T19" fmla="*/ 11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571">
                  <a:moveTo>
                    <a:pt x="225" y="115"/>
                  </a:moveTo>
                  <a:cubicBezTo>
                    <a:pt x="128" y="12"/>
                    <a:pt x="128" y="12"/>
                    <a:pt x="128" y="12"/>
                  </a:cubicBezTo>
                  <a:cubicBezTo>
                    <a:pt x="117" y="0"/>
                    <a:pt x="100" y="0"/>
                    <a:pt x="89" y="12"/>
                  </a:cubicBezTo>
                  <a:cubicBezTo>
                    <a:pt x="1" y="113"/>
                    <a:pt x="1" y="113"/>
                    <a:pt x="1" y="113"/>
                  </a:cubicBezTo>
                  <a:cubicBezTo>
                    <a:pt x="0" y="114"/>
                    <a:pt x="0" y="115"/>
                    <a:pt x="0" y="116"/>
                  </a:cubicBezTo>
                  <a:cubicBezTo>
                    <a:pt x="0" y="557"/>
                    <a:pt x="0" y="557"/>
                    <a:pt x="0" y="557"/>
                  </a:cubicBezTo>
                  <a:cubicBezTo>
                    <a:pt x="0" y="565"/>
                    <a:pt x="6" y="571"/>
                    <a:pt x="14" y="571"/>
                  </a:cubicBezTo>
                  <a:cubicBezTo>
                    <a:pt x="210" y="571"/>
                    <a:pt x="210" y="571"/>
                    <a:pt x="210" y="571"/>
                  </a:cubicBezTo>
                  <a:cubicBezTo>
                    <a:pt x="218" y="571"/>
                    <a:pt x="225" y="565"/>
                    <a:pt x="225" y="557"/>
                  </a:cubicBezTo>
                  <a:lnTo>
                    <a:pt x="225" y="115"/>
                  </a:lnTo>
                  <a:close/>
                </a:path>
              </a:pathLst>
            </a:custGeom>
            <a:solidFill>
              <a:srgbClr val="F0AE00"/>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sp>
        <p:nvSpPr>
          <p:cNvPr id="49" name="Freeform 8">
            <a:extLst>
              <a:ext uri="{FF2B5EF4-FFF2-40B4-BE49-F238E27FC236}">
                <a16:creationId xmlns:a16="http://schemas.microsoft.com/office/drawing/2014/main" id="{4D1AA8FC-A701-477C-97A1-10A80743862E}"/>
              </a:ext>
            </a:extLst>
          </p:cNvPr>
          <p:cNvSpPr>
            <a:spLocks/>
          </p:cNvSpPr>
          <p:nvPr/>
        </p:nvSpPr>
        <p:spPr bwMode="auto">
          <a:xfrm rot="20937747" flipH="1">
            <a:off x="9900350" y="4107623"/>
            <a:ext cx="130317" cy="343469"/>
          </a:xfrm>
          <a:custGeom>
            <a:avLst/>
            <a:gdLst>
              <a:gd name="T0" fmla="*/ 24 w 38"/>
              <a:gd name="T1" fmla="*/ 101 h 101"/>
              <a:gd name="T2" fmla="*/ 13 w 38"/>
              <a:gd name="T3" fmla="*/ 94 h 101"/>
              <a:gd name="T4" fmla="*/ 13 w 38"/>
              <a:gd name="T5" fmla="*/ 10 h 101"/>
              <a:gd name="T6" fmla="*/ 28 w 38"/>
              <a:gd name="T7" fmla="*/ 1 h 101"/>
              <a:gd name="T8" fmla="*/ 37 w 38"/>
              <a:gd name="T9" fmla="*/ 16 h 101"/>
              <a:gd name="T10" fmla="*/ 35 w 38"/>
              <a:gd name="T11" fmla="*/ 84 h 101"/>
              <a:gd name="T12" fmla="*/ 29 w 38"/>
              <a:gd name="T13" fmla="*/ 100 h 101"/>
              <a:gd name="T14" fmla="*/ 24 w 3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1">
                <a:moveTo>
                  <a:pt x="24" y="101"/>
                </a:moveTo>
                <a:cubicBezTo>
                  <a:pt x="20" y="101"/>
                  <a:pt x="15" y="98"/>
                  <a:pt x="13" y="94"/>
                </a:cubicBezTo>
                <a:cubicBezTo>
                  <a:pt x="0" y="65"/>
                  <a:pt x="12" y="15"/>
                  <a:pt x="13" y="10"/>
                </a:cubicBezTo>
                <a:cubicBezTo>
                  <a:pt x="15" y="3"/>
                  <a:pt x="22" y="0"/>
                  <a:pt x="28" y="1"/>
                </a:cubicBezTo>
                <a:cubicBezTo>
                  <a:pt x="34" y="3"/>
                  <a:pt x="38" y="9"/>
                  <a:pt x="37" y="16"/>
                </a:cubicBezTo>
                <a:cubicBezTo>
                  <a:pt x="34" y="29"/>
                  <a:pt x="27" y="66"/>
                  <a:pt x="35" y="84"/>
                </a:cubicBezTo>
                <a:cubicBezTo>
                  <a:pt x="38" y="90"/>
                  <a:pt x="35" y="97"/>
                  <a:pt x="29" y="100"/>
                </a:cubicBezTo>
                <a:cubicBezTo>
                  <a:pt x="28" y="100"/>
                  <a:pt x="26" y="101"/>
                  <a:pt x="24" y="101"/>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50" name="Freeform 9">
            <a:extLst>
              <a:ext uri="{FF2B5EF4-FFF2-40B4-BE49-F238E27FC236}">
                <a16:creationId xmlns:a16="http://schemas.microsoft.com/office/drawing/2014/main" id="{E14A87A3-18AC-43DA-A673-7A897B13201D}"/>
              </a:ext>
            </a:extLst>
          </p:cNvPr>
          <p:cNvSpPr>
            <a:spLocks/>
          </p:cNvSpPr>
          <p:nvPr/>
        </p:nvSpPr>
        <p:spPr bwMode="auto">
          <a:xfrm rot="20937747" flipH="1">
            <a:off x="10006947" y="4078638"/>
            <a:ext cx="141428" cy="353571"/>
          </a:xfrm>
          <a:custGeom>
            <a:avLst/>
            <a:gdLst>
              <a:gd name="T0" fmla="*/ 24 w 41"/>
              <a:gd name="T1" fmla="*/ 103 h 104"/>
              <a:gd name="T2" fmla="*/ 13 w 41"/>
              <a:gd name="T3" fmla="*/ 96 h 104"/>
              <a:gd name="T4" fmla="*/ 16 w 41"/>
              <a:gd name="T5" fmla="*/ 10 h 104"/>
              <a:gd name="T6" fmla="*/ 31 w 41"/>
              <a:gd name="T7" fmla="*/ 1 h 104"/>
              <a:gd name="T8" fmla="*/ 39 w 41"/>
              <a:gd name="T9" fmla="*/ 16 h 104"/>
              <a:gd name="T10" fmla="*/ 35 w 41"/>
              <a:gd name="T11" fmla="*/ 86 h 104"/>
              <a:gd name="T12" fmla="*/ 29 w 41"/>
              <a:gd name="T13" fmla="*/ 102 h 104"/>
              <a:gd name="T14" fmla="*/ 24 w 41"/>
              <a:gd name="T15" fmla="*/ 10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04">
                <a:moveTo>
                  <a:pt x="24" y="103"/>
                </a:moveTo>
                <a:cubicBezTo>
                  <a:pt x="19" y="104"/>
                  <a:pt x="15" y="101"/>
                  <a:pt x="13" y="96"/>
                </a:cubicBezTo>
                <a:cubicBezTo>
                  <a:pt x="0" y="67"/>
                  <a:pt x="14" y="15"/>
                  <a:pt x="16" y="10"/>
                </a:cubicBezTo>
                <a:cubicBezTo>
                  <a:pt x="18" y="3"/>
                  <a:pt x="24" y="0"/>
                  <a:pt x="31" y="1"/>
                </a:cubicBezTo>
                <a:cubicBezTo>
                  <a:pt x="37" y="3"/>
                  <a:pt x="41" y="10"/>
                  <a:pt x="39" y="16"/>
                </a:cubicBezTo>
                <a:cubicBezTo>
                  <a:pt x="34" y="35"/>
                  <a:pt x="28" y="71"/>
                  <a:pt x="35" y="86"/>
                </a:cubicBezTo>
                <a:cubicBezTo>
                  <a:pt x="38" y="93"/>
                  <a:pt x="35" y="100"/>
                  <a:pt x="29" y="102"/>
                </a:cubicBezTo>
                <a:cubicBezTo>
                  <a:pt x="27" y="103"/>
                  <a:pt x="26" y="103"/>
                  <a:pt x="24" y="103"/>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51" name="Freeform 10">
            <a:extLst>
              <a:ext uri="{FF2B5EF4-FFF2-40B4-BE49-F238E27FC236}">
                <a16:creationId xmlns:a16="http://schemas.microsoft.com/office/drawing/2014/main" id="{A0B247F7-FBAD-4D37-A2CA-D146991EB95B}"/>
              </a:ext>
            </a:extLst>
          </p:cNvPr>
          <p:cNvSpPr>
            <a:spLocks/>
          </p:cNvSpPr>
          <p:nvPr/>
        </p:nvSpPr>
        <p:spPr bwMode="auto">
          <a:xfrm rot="20937747" flipH="1">
            <a:off x="10126553" y="4072347"/>
            <a:ext cx="144459" cy="336397"/>
          </a:xfrm>
          <a:custGeom>
            <a:avLst/>
            <a:gdLst>
              <a:gd name="T0" fmla="*/ 25 w 42"/>
              <a:gd name="T1" fmla="*/ 99 h 99"/>
              <a:gd name="T2" fmla="*/ 14 w 42"/>
              <a:gd name="T3" fmla="*/ 92 h 99"/>
              <a:gd name="T4" fmla="*/ 17 w 42"/>
              <a:gd name="T5" fmla="*/ 10 h 99"/>
              <a:gd name="T6" fmla="*/ 32 w 42"/>
              <a:gd name="T7" fmla="*/ 2 h 99"/>
              <a:gd name="T8" fmla="*/ 40 w 42"/>
              <a:gd name="T9" fmla="*/ 18 h 99"/>
              <a:gd name="T10" fmla="*/ 35 w 42"/>
              <a:gd name="T11" fmla="*/ 82 h 99"/>
              <a:gd name="T12" fmla="*/ 29 w 42"/>
              <a:gd name="T13" fmla="*/ 98 h 99"/>
              <a:gd name="T14" fmla="*/ 25 w 42"/>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9">
                <a:moveTo>
                  <a:pt x="25" y="99"/>
                </a:moveTo>
                <a:cubicBezTo>
                  <a:pt x="20" y="99"/>
                  <a:pt x="16" y="97"/>
                  <a:pt x="14" y="92"/>
                </a:cubicBezTo>
                <a:cubicBezTo>
                  <a:pt x="0" y="63"/>
                  <a:pt x="15" y="16"/>
                  <a:pt x="17" y="10"/>
                </a:cubicBezTo>
                <a:cubicBezTo>
                  <a:pt x="19" y="4"/>
                  <a:pt x="26" y="0"/>
                  <a:pt x="32" y="2"/>
                </a:cubicBezTo>
                <a:cubicBezTo>
                  <a:pt x="38" y="4"/>
                  <a:pt x="42" y="11"/>
                  <a:pt x="40" y="18"/>
                </a:cubicBezTo>
                <a:cubicBezTo>
                  <a:pt x="36" y="30"/>
                  <a:pt x="28" y="65"/>
                  <a:pt x="35" y="82"/>
                </a:cubicBezTo>
                <a:cubicBezTo>
                  <a:pt x="38" y="88"/>
                  <a:pt x="35" y="95"/>
                  <a:pt x="29" y="98"/>
                </a:cubicBezTo>
                <a:cubicBezTo>
                  <a:pt x="28" y="99"/>
                  <a:pt x="26" y="99"/>
                  <a:pt x="25" y="99"/>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52" name="Rectangle 51">
            <a:extLst>
              <a:ext uri="{FF2B5EF4-FFF2-40B4-BE49-F238E27FC236}">
                <a16:creationId xmlns:a16="http://schemas.microsoft.com/office/drawing/2014/main" id="{3C5AEF07-5BE4-4475-9D58-A976630F83CE}"/>
              </a:ext>
            </a:extLst>
          </p:cNvPr>
          <p:cNvSpPr/>
          <p:nvPr/>
        </p:nvSpPr>
        <p:spPr>
          <a:xfrm>
            <a:off x="9371966" y="2645425"/>
            <a:ext cx="181230" cy="180009"/>
          </a:xfrm>
          <a:prstGeom prst="rect">
            <a:avLst/>
          </a:prstGeom>
        </p:spPr>
        <p:txBody>
          <a:bodyPr wrap="square" lIns="0" tIns="0" rIns="0" bIns="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983" dirty="0">
                <a:solidFill>
                  <a:srgbClr val="0078D7"/>
                </a:solidFill>
                <a:latin typeface="Segoe UI" panose="020B0502040204020203" pitchFamily="34" charset="0"/>
                <a:ea typeface="Segoe UI" panose="020B0502040204020203" pitchFamily="34" charset="0"/>
                <a:cs typeface="Segoe UI" panose="020B0502040204020203" pitchFamily="34" charset="0"/>
              </a:rPr>
              <a:t>C#</a:t>
            </a:r>
          </a:p>
        </p:txBody>
      </p:sp>
      <p:grpSp>
        <p:nvGrpSpPr>
          <p:cNvPr id="53" name="Group 52">
            <a:extLst>
              <a:ext uri="{FF2B5EF4-FFF2-40B4-BE49-F238E27FC236}">
                <a16:creationId xmlns:a16="http://schemas.microsoft.com/office/drawing/2014/main" id="{E575975A-6264-415E-B25A-52F5B750C844}"/>
              </a:ext>
            </a:extLst>
          </p:cNvPr>
          <p:cNvGrpSpPr/>
          <p:nvPr/>
        </p:nvGrpSpPr>
        <p:grpSpPr>
          <a:xfrm>
            <a:off x="6613867" y="2529287"/>
            <a:ext cx="1887983" cy="858810"/>
            <a:chOff x="4933542" y="2664731"/>
            <a:chExt cx="1936390" cy="880832"/>
          </a:xfrm>
        </p:grpSpPr>
        <p:sp>
          <p:nvSpPr>
            <p:cNvPr id="85" name="Freeform 15">
              <a:extLst>
                <a:ext uri="{FF2B5EF4-FFF2-40B4-BE49-F238E27FC236}">
                  <a16:creationId xmlns:a16="http://schemas.microsoft.com/office/drawing/2014/main" id="{A65B84CB-FAB3-4292-B9A6-3B7084665479}"/>
                </a:ext>
              </a:extLst>
            </p:cNvPr>
            <p:cNvSpPr>
              <a:spLocks/>
            </p:cNvSpPr>
            <p:nvPr/>
          </p:nvSpPr>
          <p:spPr bwMode="auto">
            <a:xfrm rot="948410">
              <a:off x="6273579" y="2670195"/>
              <a:ext cx="461067" cy="655855"/>
            </a:xfrm>
            <a:custGeom>
              <a:avLst/>
              <a:gdLst>
                <a:gd name="T0" fmla="*/ 74 w 131"/>
                <a:gd name="T1" fmla="*/ 0 h 188"/>
                <a:gd name="T2" fmla="*/ 1 w 131"/>
                <a:gd name="T3" fmla="*/ 179 h 188"/>
                <a:gd name="T4" fmla="*/ 38 w 131"/>
                <a:gd name="T5" fmla="*/ 188 h 188"/>
                <a:gd name="T6" fmla="*/ 125 w 131"/>
                <a:gd name="T7" fmla="*/ 85 h 188"/>
                <a:gd name="T8" fmla="*/ 131 w 131"/>
                <a:gd name="T9" fmla="*/ 2 h 188"/>
                <a:gd name="T10" fmla="*/ 74 w 131"/>
                <a:gd name="T11" fmla="*/ 0 h 188"/>
              </a:gdLst>
              <a:ahLst/>
              <a:cxnLst>
                <a:cxn ang="0">
                  <a:pos x="T0" y="T1"/>
                </a:cxn>
                <a:cxn ang="0">
                  <a:pos x="T2" y="T3"/>
                </a:cxn>
                <a:cxn ang="0">
                  <a:pos x="T4" y="T5"/>
                </a:cxn>
                <a:cxn ang="0">
                  <a:pos x="T6" y="T7"/>
                </a:cxn>
                <a:cxn ang="0">
                  <a:pos x="T8" y="T9"/>
                </a:cxn>
                <a:cxn ang="0">
                  <a:pos x="T10" y="T11"/>
                </a:cxn>
              </a:cxnLst>
              <a:rect l="0" t="0" r="r" b="b"/>
              <a:pathLst>
                <a:path w="131" h="188">
                  <a:moveTo>
                    <a:pt x="74" y="0"/>
                  </a:moveTo>
                  <a:cubicBezTo>
                    <a:pt x="74" y="0"/>
                    <a:pt x="0" y="125"/>
                    <a:pt x="1" y="179"/>
                  </a:cubicBezTo>
                  <a:cubicBezTo>
                    <a:pt x="38" y="188"/>
                    <a:pt x="38" y="188"/>
                    <a:pt x="38" y="188"/>
                  </a:cubicBezTo>
                  <a:cubicBezTo>
                    <a:pt x="125" y="85"/>
                    <a:pt x="125" y="85"/>
                    <a:pt x="125" y="85"/>
                  </a:cubicBezTo>
                  <a:cubicBezTo>
                    <a:pt x="131" y="2"/>
                    <a:pt x="131" y="2"/>
                    <a:pt x="131" y="2"/>
                  </a:cubicBezTo>
                  <a:lnTo>
                    <a:pt x="74" y="0"/>
                  </a:lnTo>
                  <a:close/>
                </a:path>
              </a:pathLst>
            </a:custGeom>
            <a:solidFill>
              <a:srgbClr val="A6A6A6"/>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86" name="Freeform 8">
              <a:extLst>
                <a:ext uri="{FF2B5EF4-FFF2-40B4-BE49-F238E27FC236}">
                  <a16:creationId xmlns:a16="http://schemas.microsoft.com/office/drawing/2014/main" id="{6E14081E-3010-4F8C-8928-D15B4780F807}"/>
                </a:ext>
              </a:extLst>
            </p:cNvPr>
            <p:cNvSpPr>
              <a:spLocks/>
            </p:cNvSpPr>
            <p:nvPr/>
          </p:nvSpPr>
          <p:spPr bwMode="auto">
            <a:xfrm rot="5081325" flipH="1">
              <a:off x="5073816" y="3053312"/>
              <a:ext cx="133658" cy="352276"/>
            </a:xfrm>
            <a:custGeom>
              <a:avLst/>
              <a:gdLst>
                <a:gd name="T0" fmla="*/ 24 w 38"/>
                <a:gd name="T1" fmla="*/ 101 h 101"/>
                <a:gd name="T2" fmla="*/ 13 w 38"/>
                <a:gd name="T3" fmla="*/ 94 h 101"/>
                <a:gd name="T4" fmla="*/ 13 w 38"/>
                <a:gd name="T5" fmla="*/ 10 h 101"/>
                <a:gd name="T6" fmla="*/ 28 w 38"/>
                <a:gd name="T7" fmla="*/ 1 h 101"/>
                <a:gd name="T8" fmla="*/ 37 w 38"/>
                <a:gd name="T9" fmla="*/ 16 h 101"/>
                <a:gd name="T10" fmla="*/ 35 w 38"/>
                <a:gd name="T11" fmla="*/ 84 h 101"/>
                <a:gd name="T12" fmla="*/ 29 w 38"/>
                <a:gd name="T13" fmla="*/ 100 h 101"/>
                <a:gd name="T14" fmla="*/ 24 w 3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1">
                  <a:moveTo>
                    <a:pt x="24" y="101"/>
                  </a:moveTo>
                  <a:cubicBezTo>
                    <a:pt x="20" y="101"/>
                    <a:pt x="15" y="98"/>
                    <a:pt x="13" y="94"/>
                  </a:cubicBezTo>
                  <a:cubicBezTo>
                    <a:pt x="0" y="65"/>
                    <a:pt x="12" y="15"/>
                    <a:pt x="13" y="10"/>
                  </a:cubicBezTo>
                  <a:cubicBezTo>
                    <a:pt x="15" y="3"/>
                    <a:pt x="22" y="0"/>
                    <a:pt x="28" y="1"/>
                  </a:cubicBezTo>
                  <a:cubicBezTo>
                    <a:pt x="34" y="3"/>
                    <a:pt x="38" y="9"/>
                    <a:pt x="37" y="16"/>
                  </a:cubicBezTo>
                  <a:cubicBezTo>
                    <a:pt x="34" y="29"/>
                    <a:pt x="27" y="66"/>
                    <a:pt x="35" y="84"/>
                  </a:cubicBezTo>
                  <a:cubicBezTo>
                    <a:pt x="38" y="90"/>
                    <a:pt x="35" y="97"/>
                    <a:pt x="29" y="100"/>
                  </a:cubicBezTo>
                  <a:cubicBezTo>
                    <a:pt x="28" y="100"/>
                    <a:pt x="26" y="101"/>
                    <a:pt x="24" y="101"/>
                  </a:cubicBezTo>
                  <a:close/>
                </a:path>
              </a:pathLst>
            </a:custGeom>
            <a:solidFill>
              <a:schemeClr val="tx1">
                <a:lumMod val="65000"/>
              </a:scheme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87" name="Freeform 9">
              <a:extLst>
                <a:ext uri="{FF2B5EF4-FFF2-40B4-BE49-F238E27FC236}">
                  <a16:creationId xmlns:a16="http://schemas.microsoft.com/office/drawing/2014/main" id="{28F8B7AF-1589-49A8-9C19-AE619AC98FA5}"/>
                </a:ext>
              </a:extLst>
            </p:cNvPr>
            <p:cNvSpPr>
              <a:spLocks/>
            </p:cNvSpPr>
            <p:nvPr/>
          </p:nvSpPr>
          <p:spPr bwMode="auto">
            <a:xfrm rot="5081325" flipH="1">
              <a:off x="5081067" y="3165034"/>
              <a:ext cx="145055" cy="362637"/>
            </a:xfrm>
            <a:custGeom>
              <a:avLst/>
              <a:gdLst>
                <a:gd name="T0" fmla="*/ 24 w 41"/>
                <a:gd name="T1" fmla="*/ 103 h 104"/>
                <a:gd name="T2" fmla="*/ 13 w 41"/>
                <a:gd name="T3" fmla="*/ 96 h 104"/>
                <a:gd name="T4" fmla="*/ 16 w 41"/>
                <a:gd name="T5" fmla="*/ 10 h 104"/>
                <a:gd name="T6" fmla="*/ 31 w 41"/>
                <a:gd name="T7" fmla="*/ 1 h 104"/>
                <a:gd name="T8" fmla="*/ 39 w 41"/>
                <a:gd name="T9" fmla="*/ 16 h 104"/>
                <a:gd name="T10" fmla="*/ 35 w 41"/>
                <a:gd name="T11" fmla="*/ 86 h 104"/>
                <a:gd name="T12" fmla="*/ 29 w 41"/>
                <a:gd name="T13" fmla="*/ 102 h 104"/>
                <a:gd name="T14" fmla="*/ 24 w 41"/>
                <a:gd name="T15" fmla="*/ 10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04">
                  <a:moveTo>
                    <a:pt x="24" y="103"/>
                  </a:moveTo>
                  <a:cubicBezTo>
                    <a:pt x="19" y="104"/>
                    <a:pt x="15" y="101"/>
                    <a:pt x="13" y="96"/>
                  </a:cubicBezTo>
                  <a:cubicBezTo>
                    <a:pt x="0" y="67"/>
                    <a:pt x="14" y="15"/>
                    <a:pt x="16" y="10"/>
                  </a:cubicBezTo>
                  <a:cubicBezTo>
                    <a:pt x="18" y="3"/>
                    <a:pt x="24" y="0"/>
                    <a:pt x="31" y="1"/>
                  </a:cubicBezTo>
                  <a:cubicBezTo>
                    <a:pt x="37" y="3"/>
                    <a:pt x="41" y="10"/>
                    <a:pt x="39" y="16"/>
                  </a:cubicBezTo>
                  <a:cubicBezTo>
                    <a:pt x="34" y="35"/>
                    <a:pt x="28" y="71"/>
                    <a:pt x="35" y="86"/>
                  </a:cubicBezTo>
                  <a:cubicBezTo>
                    <a:pt x="38" y="93"/>
                    <a:pt x="35" y="100"/>
                    <a:pt x="29" y="102"/>
                  </a:cubicBezTo>
                  <a:cubicBezTo>
                    <a:pt x="27" y="103"/>
                    <a:pt x="26" y="103"/>
                    <a:pt x="24" y="103"/>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88" name="Freeform 10">
              <a:extLst>
                <a:ext uri="{FF2B5EF4-FFF2-40B4-BE49-F238E27FC236}">
                  <a16:creationId xmlns:a16="http://schemas.microsoft.com/office/drawing/2014/main" id="{3972A663-50D1-477A-AA5A-C442F74B92B8}"/>
                </a:ext>
              </a:extLst>
            </p:cNvPr>
            <p:cNvSpPr>
              <a:spLocks/>
            </p:cNvSpPr>
            <p:nvPr/>
          </p:nvSpPr>
          <p:spPr bwMode="auto">
            <a:xfrm rot="5081325" flipH="1">
              <a:off x="5082301" y="3298970"/>
              <a:ext cx="148163" cy="345023"/>
            </a:xfrm>
            <a:custGeom>
              <a:avLst/>
              <a:gdLst>
                <a:gd name="T0" fmla="*/ 25 w 42"/>
                <a:gd name="T1" fmla="*/ 99 h 99"/>
                <a:gd name="T2" fmla="*/ 14 w 42"/>
                <a:gd name="T3" fmla="*/ 92 h 99"/>
                <a:gd name="T4" fmla="*/ 17 w 42"/>
                <a:gd name="T5" fmla="*/ 10 h 99"/>
                <a:gd name="T6" fmla="*/ 32 w 42"/>
                <a:gd name="T7" fmla="*/ 2 h 99"/>
                <a:gd name="T8" fmla="*/ 40 w 42"/>
                <a:gd name="T9" fmla="*/ 18 h 99"/>
                <a:gd name="T10" fmla="*/ 35 w 42"/>
                <a:gd name="T11" fmla="*/ 82 h 99"/>
                <a:gd name="T12" fmla="*/ 29 w 42"/>
                <a:gd name="T13" fmla="*/ 98 h 99"/>
                <a:gd name="T14" fmla="*/ 25 w 42"/>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9">
                  <a:moveTo>
                    <a:pt x="25" y="99"/>
                  </a:moveTo>
                  <a:cubicBezTo>
                    <a:pt x="20" y="99"/>
                    <a:pt x="16" y="97"/>
                    <a:pt x="14" y="92"/>
                  </a:cubicBezTo>
                  <a:cubicBezTo>
                    <a:pt x="0" y="63"/>
                    <a:pt x="15" y="16"/>
                    <a:pt x="17" y="10"/>
                  </a:cubicBezTo>
                  <a:cubicBezTo>
                    <a:pt x="19" y="4"/>
                    <a:pt x="26" y="0"/>
                    <a:pt x="32" y="2"/>
                  </a:cubicBezTo>
                  <a:cubicBezTo>
                    <a:pt x="38" y="4"/>
                    <a:pt x="42" y="11"/>
                    <a:pt x="40" y="18"/>
                  </a:cubicBezTo>
                  <a:cubicBezTo>
                    <a:pt x="36" y="30"/>
                    <a:pt x="28" y="65"/>
                    <a:pt x="35" y="82"/>
                  </a:cubicBezTo>
                  <a:cubicBezTo>
                    <a:pt x="38" y="88"/>
                    <a:pt x="35" y="95"/>
                    <a:pt x="29" y="98"/>
                  </a:cubicBezTo>
                  <a:cubicBezTo>
                    <a:pt x="28" y="99"/>
                    <a:pt x="26" y="99"/>
                    <a:pt x="25" y="99"/>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89" name="Freeform 16">
              <a:extLst>
                <a:ext uri="{FF2B5EF4-FFF2-40B4-BE49-F238E27FC236}">
                  <a16:creationId xmlns:a16="http://schemas.microsoft.com/office/drawing/2014/main" id="{CFCB7AAD-0FAF-4452-BA7A-6FA20BB2DD80}"/>
                </a:ext>
              </a:extLst>
            </p:cNvPr>
            <p:cNvSpPr>
              <a:spLocks/>
            </p:cNvSpPr>
            <p:nvPr/>
          </p:nvSpPr>
          <p:spPr bwMode="auto">
            <a:xfrm rot="5081325" flipH="1">
              <a:off x="5979716" y="3153265"/>
              <a:ext cx="253846" cy="282857"/>
            </a:xfrm>
            <a:custGeom>
              <a:avLst/>
              <a:gdLst>
                <a:gd name="T0" fmla="*/ 72 w 72"/>
                <a:gd name="T1" fmla="*/ 73 h 81"/>
                <a:gd name="T2" fmla="*/ 49 w 72"/>
                <a:gd name="T3" fmla="*/ 77 h 81"/>
                <a:gd name="T4" fmla="*/ 5 w 72"/>
                <a:gd name="T5" fmla="*/ 47 h 81"/>
                <a:gd name="T6" fmla="*/ 3 w 72"/>
                <a:gd name="T7" fmla="*/ 33 h 81"/>
                <a:gd name="T8" fmla="*/ 25 w 72"/>
                <a:gd name="T9" fmla="*/ 0 h 81"/>
                <a:gd name="T10" fmla="*/ 27 w 72"/>
                <a:gd name="T11" fmla="*/ 12 h 81"/>
                <a:gd name="T12" fmla="*/ 14 w 72"/>
                <a:gd name="T13" fmla="*/ 31 h 81"/>
                <a:gd name="T14" fmla="*/ 17 w 72"/>
                <a:gd name="T15" fmla="*/ 45 h 81"/>
                <a:gd name="T16" fmla="*/ 47 w 72"/>
                <a:gd name="T17" fmla="*/ 65 h 81"/>
                <a:gd name="T18" fmla="*/ 70 w 72"/>
                <a:gd name="T19" fmla="*/ 61 h 81"/>
                <a:gd name="T20" fmla="*/ 72 w 72"/>
                <a:gd name="T21"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81">
                  <a:moveTo>
                    <a:pt x="72" y="73"/>
                  </a:moveTo>
                  <a:cubicBezTo>
                    <a:pt x="49" y="77"/>
                    <a:pt x="49" y="77"/>
                    <a:pt x="49" y="77"/>
                  </a:cubicBezTo>
                  <a:cubicBezTo>
                    <a:pt x="29" y="81"/>
                    <a:pt x="9" y="68"/>
                    <a:pt x="5" y="47"/>
                  </a:cubicBezTo>
                  <a:cubicBezTo>
                    <a:pt x="3" y="33"/>
                    <a:pt x="3" y="33"/>
                    <a:pt x="3" y="33"/>
                  </a:cubicBezTo>
                  <a:cubicBezTo>
                    <a:pt x="0" y="18"/>
                    <a:pt x="10" y="3"/>
                    <a:pt x="25" y="0"/>
                  </a:cubicBezTo>
                  <a:cubicBezTo>
                    <a:pt x="27" y="12"/>
                    <a:pt x="27" y="12"/>
                    <a:pt x="27" y="12"/>
                  </a:cubicBezTo>
                  <a:cubicBezTo>
                    <a:pt x="18" y="13"/>
                    <a:pt x="12" y="22"/>
                    <a:pt x="14" y="31"/>
                  </a:cubicBezTo>
                  <a:cubicBezTo>
                    <a:pt x="17" y="45"/>
                    <a:pt x="17" y="45"/>
                    <a:pt x="17" y="45"/>
                  </a:cubicBezTo>
                  <a:cubicBezTo>
                    <a:pt x="20" y="59"/>
                    <a:pt x="33" y="68"/>
                    <a:pt x="47" y="65"/>
                  </a:cubicBezTo>
                  <a:cubicBezTo>
                    <a:pt x="70" y="61"/>
                    <a:pt x="70" y="61"/>
                    <a:pt x="70" y="61"/>
                  </a:cubicBezTo>
                  <a:lnTo>
                    <a:pt x="72" y="73"/>
                  </a:lnTo>
                  <a:close/>
                </a:path>
              </a:pathLst>
            </a:custGeom>
            <a:solidFill>
              <a:srgbClr val="505050">
                <a:lumMod val="50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90" name="Freeform 6">
              <a:extLst>
                <a:ext uri="{FF2B5EF4-FFF2-40B4-BE49-F238E27FC236}">
                  <a16:creationId xmlns:a16="http://schemas.microsoft.com/office/drawing/2014/main" id="{368E2F4E-AF8D-4076-AB10-49900DB0A516}"/>
                </a:ext>
              </a:extLst>
            </p:cNvPr>
            <p:cNvSpPr>
              <a:spLocks/>
            </p:cNvSpPr>
            <p:nvPr/>
          </p:nvSpPr>
          <p:spPr bwMode="auto">
            <a:xfrm rot="5081325" flipH="1">
              <a:off x="5776455" y="2873900"/>
              <a:ext cx="199969" cy="747032"/>
            </a:xfrm>
            <a:custGeom>
              <a:avLst/>
              <a:gdLst>
                <a:gd name="T0" fmla="*/ 0 w 57"/>
                <a:gd name="T1" fmla="*/ 23 h 214"/>
                <a:gd name="T2" fmla="*/ 28 w 57"/>
                <a:gd name="T3" fmla="*/ 214 h 214"/>
                <a:gd name="T4" fmla="*/ 57 w 57"/>
                <a:gd name="T5" fmla="*/ 206 h 214"/>
                <a:gd name="T6" fmla="*/ 53 w 57"/>
                <a:gd name="T7" fmla="*/ 6 h 214"/>
                <a:gd name="T8" fmla="*/ 40 w 57"/>
                <a:gd name="T9" fmla="*/ 0 h 214"/>
                <a:gd name="T10" fmla="*/ 0 w 57"/>
                <a:gd name="T11" fmla="*/ 23 h 214"/>
              </a:gdLst>
              <a:ahLst/>
              <a:cxnLst>
                <a:cxn ang="0">
                  <a:pos x="T0" y="T1"/>
                </a:cxn>
                <a:cxn ang="0">
                  <a:pos x="T2" y="T3"/>
                </a:cxn>
                <a:cxn ang="0">
                  <a:pos x="T4" y="T5"/>
                </a:cxn>
                <a:cxn ang="0">
                  <a:pos x="T6" y="T7"/>
                </a:cxn>
                <a:cxn ang="0">
                  <a:pos x="T8" y="T9"/>
                </a:cxn>
                <a:cxn ang="0">
                  <a:pos x="T10" y="T11"/>
                </a:cxn>
              </a:cxnLst>
              <a:rect l="0" t="0" r="r" b="b"/>
              <a:pathLst>
                <a:path w="57" h="214">
                  <a:moveTo>
                    <a:pt x="0" y="23"/>
                  </a:moveTo>
                  <a:cubicBezTo>
                    <a:pt x="0" y="23"/>
                    <a:pt x="3" y="166"/>
                    <a:pt x="28" y="214"/>
                  </a:cubicBezTo>
                  <a:cubicBezTo>
                    <a:pt x="57" y="206"/>
                    <a:pt x="57" y="206"/>
                    <a:pt x="57" y="206"/>
                  </a:cubicBezTo>
                  <a:cubicBezTo>
                    <a:pt x="53" y="6"/>
                    <a:pt x="53" y="6"/>
                    <a:pt x="53" y="6"/>
                  </a:cubicBezTo>
                  <a:cubicBezTo>
                    <a:pt x="40" y="0"/>
                    <a:pt x="40" y="0"/>
                    <a:pt x="40" y="0"/>
                  </a:cubicBezTo>
                  <a:lnTo>
                    <a:pt x="0" y="2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91" name="Freeform 7">
              <a:extLst>
                <a:ext uri="{FF2B5EF4-FFF2-40B4-BE49-F238E27FC236}">
                  <a16:creationId xmlns:a16="http://schemas.microsoft.com/office/drawing/2014/main" id="{8D9391D4-A19C-45B3-AC1C-873E7909D4F2}"/>
                </a:ext>
              </a:extLst>
            </p:cNvPr>
            <p:cNvSpPr>
              <a:spLocks/>
            </p:cNvSpPr>
            <p:nvPr/>
          </p:nvSpPr>
          <p:spPr bwMode="auto">
            <a:xfrm rot="5081325" flipH="1">
              <a:off x="5302633" y="2939762"/>
              <a:ext cx="453814" cy="651710"/>
            </a:xfrm>
            <a:custGeom>
              <a:avLst/>
              <a:gdLst>
                <a:gd name="T0" fmla="*/ 94 w 129"/>
                <a:gd name="T1" fmla="*/ 185 h 187"/>
                <a:gd name="T2" fmla="*/ 35 w 129"/>
                <a:gd name="T3" fmla="*/ 186 h 187"/>
                <a:gd name="T4" fmla="*/ 4 w 129"/>
                <a:gd name="T5" fmla="*/ 148 h 187"/>
                <a:gd name="T6" fmla="*/ 33 w 129"/>
                <a:gd name="T7" fmla="*/ 25 h 187"/>
                <a:gd name="T8" fmla="*/ 62 w 129"/>
                <a:gd name="T9" fmla="*/ 1 h 187"/>
                <a:gd name="T10" fmla="*/ 62 w 129"/>
                <a:gd name="T11" fmla="*/ 1 h 187"/>
                <a:gd name="T12" fmla="*/ 93 w 129"/>
                <a:gd name="T13" fmla="*/ 24 h 187"/>
                <a:gd name="T14" fmla="*/ 124 w 129"/>
                <a:gd name="T15" fmla="*/ 146 h 187"/>
                <a:gd name="T16" fmla="*/ 94 w 129"/>
                <a:gd name="T17" fmla="*/ 18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87">
                  <a:moveTo>
                    <a:pt x="94" y="185"/>
                  </a:moveTo>
                  <a:cubicBezTo>
                    <a:pt x="35" y="186"/>
                    <a:pt x="35" y="186"/>
                    <a:pt x="35" y="186"/>
                  </a:cubicBezTo>
                  <a:cubicBezTo>
                    <a:pt x="15" y="187"/>
                    <a:pt x="0" y="168"/>
                    <a:pt x="4" y="148"/>
                  </a:cubicBezTo>
                  <a:cubicBezTo>
                    <a:pt x="33" y="25"/>
                    <a:pt x="33" y="25"/>
                    <a:pt x="33" y="25"/>
                  </a:cubicBezTo>
                  <a:cubicBezTo>
                    <a:pt x="36" y="11"/>
                    <a:pt x="48" y="1"/>
                    <a:pt x="62" y="1"/>
                  </a:cubicBezTo>
                  <a:cubicBezTo>
                    <a:pt x="62" y="1"/>
                    <a:pt x="62" y="1"/>
                    <a:pt x="62" y="1"/>
                  </a:cubicBezTo>
                  <a:cubicBezTo>
                    <a:pt x="77" y="0"/>
                    <a:pt x="90" y="10"/>
                    <a:pt x="93" y="24"/>
                  </a:cubicBezTo>
                  <a:cubicBezTo>
                    <a:pt x="124" y="146"/>
                    <a:pt x="124" y="146"/>
                    <a:pt x="124" y="146"/>
                  </a:cubicBezTo>
                  <a:cubicBezTo>
                    <a:pt x="129" y="166"/>
                    <a:pt x="114" y="185"/>
                    <a:pt x="94" y="185"/>
                  </a:cubicBezTo>
                  <a:close/>
                </a:path>
              </a:pathLst>
            </a:cu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92" name="Freeform 17">
              <a:extLst>
                <a:ext uri="{FF2B5EF4-FFF2-40B4-BE49-F238E27FC236}">
                  <a16:creationId xmlns:a16="http://schemas.microsoft.com/office/drawing/2014/main" id="{5C236711-1B1B-47B5-9B87-508E034B53DC}"/>
                </a:ext>
              </a:extLst>
            </p:cNvPr>
            <p:cNvSpPr>
              <a:spLocks/>
            </p:cNvSpPr>
            <p:nvPr/>
          </p:nvSpPr>
          <p:spPr bwMode="auto">
            <a:xfrm rot="5081325" flipH="1">
              <a:off x="6106994" y="3055836"/>
              <a:ext cx="317048" cy="313940"/>
            </a:xfrm>
            <a:custGeom>
              <a:avLst/>
              <a:gdLst>
                <a:gd name="T0" fmla="*/ 85 w 90"/>
                <a:gd name="T1" fmla="*/ 37 h 90"/>
                <a:gd name="T2" fmla="*/ 53 w 90"/>
                <a:gd name="T3" fmla="*/ 85 h 90"/>
                <a:gd name="T4" fmla="*/ 5 w 90"/>
                <a:gd name="T5" fmla="*/ 53 h 90"/>
                <a:gd name="T6" fmla="*/ 37 w 90"/>
                <a:gd name="T7" fmla="*/ 5 h 90"/>
                <a:gd name="T8" fmla="*/ 85 w 90"/>
                <a:gd name="T9" fmla="*/ 37 h 90"/>
              </a:gdLst>
              <a:ahLst/>
              <a:cxnLst>
                <a:cxn ang="0">
                  <a:pos x="T0" y="T1"/>
                </a:cxn>
                <a:cxn ang="0">
                  <a:pos x="T2" y="T3"/>
                </a:cxn>
                <a:cxn ang="0">
                  <a:pos x="T4" y="T5"/>
                </a:cxn>
                <a:cxn ang="0">
                  <a:pos x="T6" y="T7"/>
                </a:cxn>
                <a:cxn ang="0">
                  <a:pos x="T8" y="T9"/>
                </a:cxn>
              </a:cxnLst>
              <a:rect l="0" t="0" r="r" b="b"/>
              <a:pathLst>
                <a:path w="90" h="90">
                  <a:moveTo>
                    <a:pt x="85" y="37"/>
                  </a:moveTo>
                  <a:cubicBezTo>
                    <a:pt x="90" y="59"/>
                    <a:pt x="75" y="81"/>
                    <a:pt x="53" y="85"/>
                  </a:cubicBezTo>
                  <a:cubicBezTo>
                    <a:pt x="31" y="90"/>
                    <a:pt x="9" y="75"/>
                    <a:pt x="5" y="53"/>
                  </a:cubicBezTo>
                  <a:cubicBezTo>
                    <a:pt x="0" y="31"/>
                    <a:pt x="15" y="9"/>
                    <a:pt x="37" y="5"/>
                  </a:cubicBezTo>
                  <a:cubicBezTo>
                    <a:pt x="59" y="0"/>
                    <a:pt x="81" y="15"/>
                    <a:pt x="85" y="37"/>
                  </a:cubicBezTo>
                  <a:close/>
                </a:path>
              </a:pathLst>
            </a:custGeom>
            <a:solidFill>
              <a:srgbClr val="FFFFFF">
                <a:lumMod val="50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93" name="Freeform 18">
              <a:extLst>
                <a:ext uri="{FF2B5EF4-FFF2-40B4-BE49-F238E27FC236}">
                  <a16:creationId xmlns:a16="http://schemas.microsoft.com/office/drawing/2014/main" id="{37655DCA-8B5E-4E2F-B94E-66EC50BBC054}"/>
                </a:ext>
              </a:extLst>
            </p:cNvPr>
            <p:cNvSpPr>
              <a:spLocks/>
            </p:cNvSpPr>
            <p:nvPr/>
          </p:nvSpPr>
          <p:spPr bwMode="auto">
            <a:xfrm rot="5081325" flipH="1">
              <a:off x="6199253" y="3146963"/>
              <a:ext cx="133658" cy="132621"/>
            </a:xfrm>
            <a:custGeom>
              <a:avLst/>
              <a:gdLst>
                <a:gd name="T0" fmla="*/ 2 w 38"/>
                <a:gd name="T1" fmla="*/ 22 h 38"/>
                <a:gd name="T2" fmla="*/ 22 w 38"/>
                <a:gd name="T3" fmla="*/ 36 h 38"/>
                <a:gd name="T4" fmla="*/ 36 w 38"/>
                <a:gd name="T5" fmla="*/ 16 h 38"/>
                <a:gd name="T6" fmla="*/ 16 w 38"/>
                <a:gd name="T7" fmla="*/ 2 h 38"/>
                <a:gd name="T8" fmla="*/ 2 w 38"/>
                <a:gd name="T9" fmla="*/ 22 h 38"/>
              </a:gdLst>
              <a:ahLst/>
              <a:cxnLst>
                <a:cxn ang="0">
                  <a:pos x="T0" y="T1"/>
                </a:cxn>
                <a:cxn ang="0">
                  <a:pos x="T2" y="T3"/>
                </a:cxn>
                <a:cxn ang="0">
                  <a:pos x="T4" y="T5"/>
                </a:cxn>
                <a:cxn ang="0">
                  <a:pos x="T6" y="T7"/>
                </a:cxn>
                <a:cxn ang="0">
                  <a:pos x="T8" y="T9"/>
                </a:cxn>
              </a:cxnLst>
              <a:rect l="0" t="0" r="r" b="b"/>
              <a:pathLst>
                <a:path w="38" h="38">
                  <a:moveTo>
                    <a:pt x="2" y="22"/>
                  </a:moveTo>
                  <a:cubicBezTo>
                    <a:pt x="4" y="32"/>
                    <a:pt x="13" y="38"/>
                    <a:pt x="22" y="36"/>
                  </a:cubicBezTo>
                  <a:cubicBezTo>
                    <a:pt x="32" y="34"/>
                    <a:pt x="38" y="25"/>
                    <a:pt x="36" y="16"/>
                  </a:cubicBezTo>
                  <a:cubicBezTo>
                    <a:pt x="34" y="6"/>
                    <a:pt x="25" y="0"/>
                    <a:pt x="16" y="2"/>
                  </a:cubicBezTo>
                  <a:cubicBezTo>
                    <a:pt x="6" y="4"/>
                    <a:pt x="0" y="13"/>
                    <a:pt x="2" y="22"/>
                  </a:cubicBezTo>
                  <a:close/>
                </a:path>
              </a:pathLst>
            </a:custGeom>
            <a:solidFill>
              <a:srgbClr val="505050"/>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dirty="0">
                <a:solidFill>
                  <a:srgbClr val="FFFFFF"/>
                </a:solidFill>
              </a:endParaRPr>
            </a:p>
          </p:txBody>
        </p:sp>
        <p:grpSp>
          <p:nvGrpSpPr>
            <p:cNvPr id="94" name="Group 93">
              <a:extLst>
                <a:ext uri="{FF2B5EF4-FFF2-40B4-BE49-F238E27FC236}">
                  <a16:creationId xmlns:a16="http://schemas.microsoft.com/office/drawing/2014/main" id="{87AA19FB-E326-42BD-9023-245AE400F34E}"/>
                </a:ext>
              </a:extLst>
            </p:cNvPr>
            <p:cNvGrpSpPr/>
            <p:nvPr/>
          </p:nvGrpSpPr>
          <p:grpSpPr>
            <a:xfrm rot="948410">
              <a:off x="6496934" y="2664731"/>
              <a:ext cx="372998" cy="369890"/>
              <a:chOff x="2235729" y="1077383"/>
              <a:chExt cx="571500" cy="566738"/>
            </a:xfrm>
          </p:grpSpPr>
          <p:sp>
            <p:nvSpPr>
              <p:cNvPr id="104" name="Oval 103">
                <a:extLst>
                  <a:ext uri="{FF2B5EF4-FFF2-40B4-BE49-F238E27FC236}">
                    <a16:creationId xmlns:a16="http://schemas.microsoft.com/office/drawing/2014/main" id="{CF7B4AA1-3721-4D2C-9B48-4F11A5168A4F}"/>
                  </a:ext>
                </a:extLst>
              </p:cNvPr>
              <p:cNvSpPr>
                <a:spLocks noChangeArrowheads="1"/>
              </p:cNvSpPr>
              <p:nvPr/>
            </p:nvSpPr>
            <p:spPr bwMode="auto">
              <a:xfrm>
                <a:off x="2235729" y="1077383"/>
                <a:ext cx="571500" cy="566738"/>
              </a:xfrm>
              <a:prstGeom prst="ellipse">
                <a:avLst/>
              </a:prstGeom>
              <a:solidFill>
                <a:srgbClr val="505050">
                  <a:lumMod val="7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sp>
            <p:nvSpPr>
              <p:cNvPr id="105" name="Oval 104">
                <a:extLst>
                  <a:ext uri="{FF2B5EF4-FFF2-40B4-BE49-F238E27FC236}">
                    <a16:creationId xmlns:a16="http://schemas.microsoft.com/office/drawing/2014/main" id="{8BBA1F69-4A71-4F07-A8CD-B9CC9608CBD9}"/>
                  </a:ext>
                </a:extLst>
              </p:cNvPr>
              <p:cNvSpPr>
                <a:spLocks noChangeArrowheads="1"/>
              </p:cNvSpPr>
              <p:nvPr/>
            </p:nvSpPr>
            <p:spPr bwMode="auto">
              <a:xfrm>
                <a:off x="2289704" y="1126595"/>
                <a:ext cx="463550" cy="46513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06" name="Oval 105">
                <a:extLst>
                  <a:ext uri="{FF2B5EF4-FFF2-40B4-BE49-F238E27FC236}">
                    <a16:creationId xmlns:a16="http://schemas.microsoft.com/office/drawing/2014/main" id="{69DBC6B4-A5D7-4C6D-B322-DF39BDFF9A54}"/>
                  </a:ext>
                </a:extLst>
              </p:cNvPr>
              <p:cNvSpPr>
                <a:spLocks noChangeArrowheads="1"/>
              </p:cNvSpPr>
              <p:nvPr/>
            </p:nvSpPr>
            <p:spPr bwMode="auto">
              <a:xfrm>
                <a:off x="2332566" y="1174220"/>
                <a:ext cx="376238" cy="374650"/>
              </a:xfrm>
              <a:prstGeom prst="ellipse">
                <a:avLst/>
              </a:prstGeom>
              <a:solidFill>
                <a:schemeClr val="bg1"/>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pic>
          <p:nvPicPr>
            <p:cNvPr id="95" name="Picture 94" descr="Node.js on light background">
              <a:extLst>
                <a:ext uri="{FF2B5EF4-FFF2-40B4-BE49-F238E27FC236}">
                  <a16:creationId xmlns:a16="http://schemas.microsoft.com/office/drawing/2014/main" id="{1108C79C-F92B-4723-AA5E-A25537066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4327" y="2800350"/>
              <a:ext cx="193334" cy="118435"/>
            </a:xfrm>
            <a:prstGeom prst="rect">
              <a:avLst/>
            </a:prstGeom>
            <a:noFill/>
            <a:extLst>
              <a:ext uri="{909E8E84-426E-40DD-AFC4-6F175D3DCCD1}">
                <a14:hiddenFill xmlns:a14="http://schemas.microsoft.com/office/drawing/2010/main">
                  <a:solidFill>
                    <a:srgbClr val="FFFFFF"/>
                  </a:solidFill>
                </a14:hiddenFill>
              </a:ext>
            </a:extLst>
          </p:spPr>
        </p:pic>
        <p:grpSp>
          <p:nvGrpSpPr>
            <p:cNvPr id="96" name="Group 95">
              <a:extLst>
                <a:ext uri="{FF2B5EF4-FFF2-40B4-BE49-F238E27FC236}">
                  <a16:creationId xmlns:a16="http://schemas.microsoft.com/office/drawing/2014/main" id="{C45C2A08-31B4-49FF-8DD9-7441F9BD5ADF}"/>
                </a:ext>
              </a:extLst>
            </p:cNvPr>
            <p:cNvGrpSpPr/>
            <p:nvPr/>
          </p:nvGrpSpPr>
          <p:grpSpPr>
            <a:xfrm rot="20220474">
              <a:off x="4933542" y="2846525"/>
              <a:ext cx="356035" cy="636385"/>
              <a:chOff x="3748088" y="3730625"/>
              <a:chExt cx="530225" cy="947737"/>
            </a:xfrm>
          </p:grpSpPr>
          <p:sp>
            <p:nvSpPr>
              <p:cNvPr id="98" name="Freeform 5">
                <a:extLst>
                  <a:ext uri="{FF2B5EF4-FFF2-40B4-BE49-F238E27FC236}">
                    <a16:creationId xmlns:a16="http://schemas.microsoft.com/office/drawing/2014/main" id="{CF8DEB91-CCF2-4398-9D80-68D3F80DE0EA}"/>
                  </a:ext>
                </a:extLst>
              </p:cNvPr>
              <p:cNvSpPr>
                <a:spLocks/>
              </p:cNvSpPr>
              <p:nvPr/>
            </p:nvSpPr>
            <p:spPr bwMode="auto">
              <a:xfrm>
                <a:off x="3748088" y="3730625"/>
                <a:ext cx="530225" cy="947737"/>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99" name="Rectangle 98">
                <a:extLst>
                  <a:ext uri="{FF2B5EF4-FFF2-40B4-BE49-F238E27FC236}">
                    <a16:creationId xmlns:a16="http://schemas.microsoft.com/office/drawing/2014/main" id="{9DF0F1B5-39DD-473D-A66F-DB29013C1465}"/>
                  </a:ext>
                </a:extLst>
              </p:cNvPr>
              <p:cNvSpPr>
                <a:spLocks noChangeArrowheads="1"/>
              </p:cNvSpPr>
              <p:nvPr/>
            </p:nvSpPr>
            <p:spPr bwMode="auto">
              <a:xfrm>
                <a:off x="3773488" y="3865563"/>
                <a:ext cx="476250" cy="677862"/>
              </a:xfrm>
              <a:prstGeom prst="rect">
                <a:avLst/>
              </a:prstGeom>
              <a:solidFill>
                <a:schemeClr val="accent1"/>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00" name="Freeform 7">
                <a:extLst>
                  <a:ext uri="{FF2B5EF4-FFF2-40B4-BE49-F238E27FC236}">
                    <a16:creationId xmlns:a16="http://schemas.microsoft.com/office/drawing/2014/main" id="{46219334-EE64-43FA-97DB-43D60D1D9F2B}"/>
                  </a:ext>
                </a:extLst>
              </p:cNvPr>
              <p:cNvSpPr>
                <a:spLocks/>
              </p:cNvSpPr>
              <p:nvPr/>
            </p:nvSpPr>
            <p:spPr bwMode="auto">
              <a:xfrm>
                <a:off x="3865563" y="3784600"/>
                <a:ext cx="290513" cy="14287"/>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01" name="Freeform 8">
                <a:extLst>
                  <a:ext uri="{FF2B5EF4-FFF2-40B4-BE49-F238E27FC236}">
                    <a16:creationId xmlns:a16="http://schemas.microsoft.com/office/drawing/2014/main" id="{CAD6A10A-C409-4563-B678-1B1986CD320B}"/>
                  </a:ext>
                </a:extLst>
              </p:cNvPr>
              <p:cNvSpPr>
                <a:spLocks/>
              </p:cNvSpPr>
              <p:nvPr/>
            </p:nvSpPr>
            <p:spPr bwMode="auto">
              <a:xfrm>
                <a:off x="3773488" y="4595813"/>
                <a:ext cx="53975" cy="28575"/>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02" name="Freeform 9">
                <a:extLst>
                  <a:ext uri="{FF2B5EF4-FFF2-40B4-BE49-F238E27FC236}">
                    <a16:creationId xmlns:a16="http://schemas.microsoft.com/office/drawing/2014/main" id="{6CA5E656-FF3C-470D-AF1C-EF9B69A2C443}"/>
                  </a:ext>
                </a:extLst>
              </p:cNvPr>
              <p:cNvSpPr>
                <a:spLocks/>
              </p:cNvSpPr>
              <p:nvPr/>
            </p:nvSpPr>
            <p:spPr bwMode="auto">
              <a:xfrm>
                <a:off x="4195763" y="4595813"/>
                <a:ext cx="53975" cy="28575"/>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sp>
            <p:nvSpPr>
              <p:cNvPr id="103" name="Freeform 10">
                <a:extLst>
                  <a:ext uri="{FF2B5EF4-FFF2-40B4-BE49-F238E27FC236}">
                    <a16:creationId xmlns:a16="http://schemas.microsoft.com/office/drawing/2014/main" id="{D752E506-6C29-4670-A1F9-ED5F03351A34}"/>
                  </a:ext>
                </a:extLst>
              </p:cNvPr>
              <p:cNvSpPr>
                <a:spLocks/>
              </p:cNvSpPr>
              <p:nvPr/>
            </p:nvSpPr>
            <p:spPr bwMode="auto">
              <a:xfrm>
                <a:off x="3954463" y="4581525"/>
                <a:ext cx="112713" cy="5873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16"/>
              </a:p>
            </p:txBody>
          </p:sp>
        </p:grpSp>
        <p:sp>
          <p:nvSpPr>
            <p:cNvPr id="97" name="Freeform 5">
              <a:extLst>
                <a:ext uri="{FF2B5EF4-FFF2-40B4-BE49-F238E27FC236}">
                  <a16:creationId xmlns:a16="http://schemas.microsoft.com/office/drawing/2014/main" id="{222CB570-8F03-43AB-B640-D4ECC6C7D444}"/>
                </a:ext>
              </a:extLst>
            </p:cNvPr>
            <p:cNvSpPr>
              <a:spLocks/>
            </p:cNvSpPr>
            <p:nvPr/>
          </p:nvSpPr>
          <p:spPr bwMode="auto">
            <a:xfrm rot="5081325" flipH="1">
              <a:off x="5139878" y="2947143"/>
              <a:ext cx="221726" cy="257990"/>
            </a:xfrm>
            <a:custGeom>
              <a:avLst/>
              <a:gdLst>
                <a:gd name="T0" fmla="*/ 50 w 63"/>
                <a:gd name="T1" fmla="*/ 74 h 74"/>
                <a:gd name="T2" fmla="*/ 49 w 63"/>
                <a:gd name="T3" fmla="*/ 74 h 74"/>
                <a:gd name="T4" fmla="*/ 37 w 63"/>
                <a:gd name="T5" fmla="*/ 62 h 74"/>
                <a:gd name="T6" fmla="*/ 11 w 63"/>
                <a:gd name="T7" fmla="*/ 25 h 74"/>
                <a:gd name="T8" fmla="*/ 1 w 63"/>
                <a:gd name="T9" fmla="*/ 11 h 74"/>
                <a:gd name="T10" fmla="*/ 14 w 63"/>
                <a:gd name="T11" fmla="*/ 1 h 74"/>
                <a:gd name="T12" fmla="*/ 61 w 63"/>
                <a:gd name="T13" fmla="*/ 63 h 74"/>
                <a:gd name="T14" fmla="*/ 50 w 63"/>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74">
                  <a:moveTo>
                    <a:pt x="50" y="74"/>
                  </a:moveTo>
                  <a:cubicBezTo>
                    <a:pt x="50" y="74"/>
                    <a:pt x="49" y="74"/>
                    <a:pt x="49" y="74"/>
                  </a:cubicBezTo>
                  <a:cubicBezTo>
                    <a:pt x="43" y="74"/>
                    <a:pt x="37" y="69"/>
                    <a:pt x="37" y="62"/>
                  </a:cubicBezTo>
                  <a:cubicBezTo>
                    <a:pt x="38" y="30"/>
                    <a:pt x="12" y="25"/>
                    <a:pt x="11" y="25"/>
                  </a:cubicBezTo>
                  <a:cubicBezTo>
                    <a:pt x="4" y="24"/>
                    <a:pt x="0" y="18"/>
                    <a:pt x="1" y="11"/>
                  </a:cubicBezTo>
                  <a:cubicBezTo>
                    <a:pt x="2" y="5"/>
                    <a:pt x="8" y="0"/>
                    <a:pt x="14" y="1"/>
                  </a:cubicBezTo>
                  <a:cubicBezTo>
                    <a:pt x="31" y="4"/>
                    <a:pt x="63" y="20"/>
                    <a:pt x="61" y="63"/>
                  </a:cubicBezTo>
                  <a:cubicBezTo>
                    <a:pt x="61" y="69"/>
                    <a:pt x="56" y="74"/>
                    <a:pt x="50" y="74"/>
                  </a:cubicBezTo>
                  <a:close/>
                </a:path>
              </a:pathLst>
            </a:custGeom>
            <a:solidFill>
              <a:srgbClr val="FFFFFF">
                <a:lumMod val="65000"/>
              </a:srgbClr>
            </a:solidFill>
            <a:ln>
              <a:noFill/>
            </a:ln>
          </p:spPr>
          <p:txBody>
            <a:bodyPr vert="horz" wrap="square" lIns="74915" tIns="37458" rIns="74915" bIns="37458" numCol="1" anchor="t" anchorCtr="0" compatLnSpc="1">
              <a:prstTxWarp prst="textNoShape">
                <a:avLst/>
              </a:prstTxWarp>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endParaRPr lang="en-US" sz="1716" kern="0">
                <a:solidFill>
                  <a:srgbClr val="FFFFFF"/>
                </a:solidFill>
              </a:endParaRPr>
            </a:p>
          </p:txBody>
        </p:sp>
      </p:grpSp>
      <p:sp>
        <p:nvSpPr>
          <p:cNvPr id="54" name="Rectangle 53">
            <a:extLst>
              <a:ext uri="{FF2B5EF4-FFF2-40B4-BE49-F238E27FC236}">
                <a16:creationId xmlns:a16="http://schemas.microsoft.com/office/drawing/2014/main" id="{D90668CD-3C6A-407B-97C1-5700285DCF95}"/>
              </a:ext>
            </a:extLst>
          </p:cNvPr>
          <p:cNvSpPr/>
          <p:nvPr/>
        </p:nvSpPr>
        <p:spPr>
          <a:xfrm flipH="1">
            <a:off x="10425507" y="1566860"/>
            <a:ext cx="1422269" cy="1048213"/>
          </a:xfrm>
          <a:prstGeom prst="rect">
            <a:avLst/>
          </a:prstGeom>
          <a:solidFill>
            <a:schemeClr val="bg2"/>
          </a:solidFill>
        </p:spPr>
        <p:txBody>
          <a:bodyPr wrap="square" lIns="37458" tIns="37458" rIns="37458" bIns="37458" anchor="ctr">
            <a:no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4196">
              <a:lnSpc>
                <a:spcPct val="90000"/>
              </a:lnSpc>
            </a:pPr>
            <a:r>
              <a:rPr lang="en-US" sz="1400" kern="0" dirty="0">
                <a:gradFill>
                  <a:gsLst>
                    <a:gs pos="1250">
                      <a:schemeClr val="tx2"/>
                    </a:gs>
                    <a:gs pos="100000">
                      <a:schemeClr val="tx2"/>
                    </a:gs>
                  </a:gsLst>
                  <a:lin ang="5400000" scaled="0"/>
                </a:gradFill>
                <a:latin typeface="Segoe UI" panose="020B0502040204020203" pitchFamily="34" charset="0"/>
                <a:cs typeface="Segoe UI" panose="020B0502040204020203" pitchFamily="34" charset="0"/>
              </a:rPr>
              <a:t>Business logic and data</a:t>
            </a:r>
          </a:p>
        </p:txBody>
      </p:sp>
      <p:sp>
        <p:nvSpPr>
          <p:cNvPr id="55" name="Freeform: Shape 54">
            <a:extLst>
              <a:ext uri="{FF2B5EF4-FFF2-40B4-BE49-F238E27FC236}">
                <a16:creationId xmlns:a16="http://schemas.microsoft.com/office/drawing/2014/main" id="{BB606BE7-B88E-4351-953C-7ACA80D2ABFD}"/>
              </a:ext>
            </a:extLst>
          </p:cNvPr>
          <p:cNvSpPr/>
          <p:nvPr/>
        </p:nvSpPr>
        <p:spPr bwMode="auto">
          <a:xfrm>
            <a:off x="9526930" y="1876923"/>
            <a:ext cx="853932" cy="216262"/>
          </a:xfrm>
          <a:custGeom>
            <a:avLst/>
            <a:gdLst>
              <a:gd name="connsiteX0" fmla="*/ 0 w 1794933"/>
              <a:gd name="connsiteY0" fmla="*/ 0 h 414867"/>
              <a:gd name="connsiteX1" fmla="*/ 762000 w 1794933"/>
              <a:gd name="connsiteY1" fmla="*/ 0 h 414867"/>
              <a:gd name="connsiteX2" fmla="*/ 1109133 w 1794933"/>
              <a:gd name="connsiteY2" fmla="*/ 414867 h 414867"/>
              <a:gd name="connsiteX3" fmla="*/ 1794933 w 1794933"/>
              <a:gd name="connsiteY3" fmla="*/ 414867 h 414867"/>
            </a:gdLst>
            <a:ahLst/>
            <a:cxnLst>
              <a:cxn ang="0">
                <a:pos x="connsiteX0" y="connsiteY0"/>
              </a:cxn>
              <a:cxn ang="0">
                <a:pos x="connsiteX1" y="connsiteY1"/>
              </a:cxn>
              <a:cxn ang="0">
                <a:pos x="connsiteX2" y="connsiteY2"/>
              </a:cxn>
              <a:cxn ang="0">
                <a:pos x="connsiteX3" y="connsiteY3"/>
              </a:cxn>
            </a:cxnLst>
            <a:rect l="l" t="t" r="r" b="b"/>
            <a:pathLst>
              <a:path w="1794933" h="414867">
                <a:moveTo>
                  <a:pt x="0" y="0"/>
                </a:moveTo>
                <a:lnTo>
                  <a:pt x="762000" y="0"/>
                </a:lnTo>
                <a:lnTo>
                  <a:pt x="1109133" y="414867"/>
                </a:lnTo>
                <a:lnTo>
                  <a:pt x="1794933" y="414867"/>
                </a:lnTo>
              </a:path>
            </a:pathLst>
          </a:custGeom>
          <a:noFill/>
          <a:ln w="6350" cap="flat">
            <a:solidFill>
              <a:schemeClr val="tx1"/>
            </a:solidFill>
            <a:prstDash val="solid"/>
            <a:miter lim="800000"/>
            <a:headEnd type="triangle" w="lg"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endParaRPr lang="en-US" sz="1716"/>
          </a:p>
        </p:txBody>
      </p:sp>
      <p:sp>
        <p:nvSpPr>
          <p:cNvPr id="56" name="Speech Bubble: Rectangle 55">
            <a:extLst>
              <a:ext uri="{FF2B5EF4-FFF2-40B4-BE49-F238E27FC236}">
                <a16:creationId xmlns:a16="http://schemas.microsoft.com/office/drawing/2014/main" id="{A352AA88-288E-48EF-ACB0-35DDDE81E458}"/>
              </a:ext>
            </a:extLst>
          </p:cNvPr>
          <p:cNvSpPr/>
          <p:nvPr/>
        </p:nvSpPr>
        <p:spPr>
          <a:xfrm flipH="1">
            <a:off x="6698783" y="1979182"/>
            <a:ext cx="1439015" cy="525402"/>
          </a:xfrm>
          <a:prstGeom prst="wedgeRectCallout">
            <a:avLst>
              <a:gd name="adj1" fmla="val 40515"/>
              <a:gd name="adj2" fmla="val 102493"/>
            </a:avLst>
          </a:prstGeom>
          <a:solidFill>
            <a:schemeClr val="bg2"/>
          </a:solidFill>
        </p:spPr>
        <p:txBody>
          <a:bodyPr wrap="square" anchor="ctr">
            <a:no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4196">
              <a:lnSpc>
                <a:spcPct val="90000"/>
              </a:lnSpc>
            </a:pPr>
            <a:r>
              <a:rPr lang="en-US" sz="1400" kern="0" dirty="0">
                <a:gradFill>
                  <a:gsLst>
                    <a:gs pos="1250">
                      <a:schemeClr val="tx2"/>
                    </a:gs>
                    <a:gs pos="100000">
                      <a:schemeClr val="tx2"/>
                    </a:gs>
                  </a:gsLst>
                  <a:lin ang="5400000" scaled="0"/>
                </a:gradFill>
                <a:latin typeface="Segoe UI" panose="020B0502040204020203" pitchFamily="34" charset="0"/>
                <a:cs typeface="Segoe UI" panose="020B0502040204020203" pitchFamily="34" charset="0"/>
              </a:rPr>
              <a:t>Bot connector</a:t>
            </a:r>
          </a:p>
        </p:txBody>
      </p:sp>
      <p:sp>
        <p:nvSpPr>
          <p:cNvPr id="57" name="Freeform: Shape 56">
            <a:extLst>
              <a:ext uri="{FF2B5EF4-FFF2-40B4-BE49-F238E27FC236}">
                <a16:creationId xmlns:a16="http://schemas.microsoft.com/office/drawing/2014/main" id="{862AE367-A14B-4CA1-8DF4-0674026A463C}"/>
              </a:ext>
            </a:extLst>
          </p:cNvPr>
          <p:cNvSpPr/>
          <p:nvPr/>
        </p:nvSpPr>
        <p:spPr bwMode="auto">
          <a:xfrm>
            <a:off x="7940426" y="1540904"/>
            <a:ext cx="552816" cy="404331"/>
          </a:xfrm>
          <a:custGeom>
            <a:avLst/>
            <a:gdLst>
              <a:gd name="connsiteX0" fmla="*/ 0 w 518160"/>
              <a:gd name="connsiteY0" fmla="*/ 325120 h 325120"/>
              <a:gd name="connsiteX1" fmla="*/ 0 w 518160"/>
              <a:gd name="connsiteY1" fmla="*/ 81280 h 325120"/>
              <a:gd name="connsiteX2" fmla="*/ 106680 w 518160"/>
              <a:gd name="connsiteY2" fmla="*/ 0 h 325120"/>
              <a:gd name="connsiteX3" fmla="*/ 518160 w 518160"/>
              <a:gd name="connsiteY3" fmla="*/ 0 h 325120"/>
            </a:gdLst>
            <a:ahLst/>
            <a:cxnLst>
              <a:cxn ang="0">
                <a:pos x="connsiteX0" y="connsiteY0"/>
              </a:cxn>
              <a:cxn ang="0">
                <a:pos x="connsiteX1" y="connsiteY1"/>
              </a:cxn>
              <a:cxn ang="0">
                <a:pos x="connsiteX2" y="connsiteY2"/>
              </a:cxn>
              <a:cxn ang="0">
                <a:pos x="connsiteX3" y="connsiteY3"/>
              </a:cxn>
            </a:cxnLst>
            <a:rect l="l" t="t" r="r" b="b"/>
            <a:pathLst>
              <a:path w="518160" h="325120">
                <a:moveTo>
                  <a:pt x="0" y="325120"/>
                </a:moveTo>
                <a:lnTo>
                  <a:pt x="0" y="81280"/>
                </a:lnTo>
                <a:lnTo>
                  <a:pt x="106680" y="0"/>
                </a:lnTo>
                <a:lnTo>
                  <a:pt x="518160" y="0"/>
                </a:lnTo>
              </a:path>
            </a:pathLst>
          </a:custGeom>
          <a:noFill/>
          <a:ln w="6350" cap="flat">
            <a:solidFill>
              <a:schemeClr val="tx1"/>
            </a:solidFill>
            <a:prstDash val="solid"/>
            <a:miter lim="800000"/>
            <a:headEnd type="triangle" w="lg"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endParaRPr lang="en-US" sz="1716"/>
          </a:p>
        </p:txBody>
      </p:sp>
      <p:sp>
        <p:nvSpPr>
          <p:cNvPr id="58" name="TextBox 191">
            <a:extLst>
              <a:ext uri="{FF2B5EF4-FFF2-40B4-BE49-F238E27FC236}">
                <a16:creationId xmlns:a16="http://schemas.microsoft.com/office/drawing/2014/main" id="{70283168-F394-47B8-86D9-7C51A07D61FB}"/>
              </a:ext>
            </a:extLst>
          </p:cNvPr>
          <p:cNvSpPr txBox="1"/>
          <p:nvPr/>
        </p:nvSpPr>
        <p:spPr>
          <a:xfrm>
            <a:off x="7119415" y="4536925"/>
            <a:ext cx="563706" cy="110800"/>
          </a:xfrm>
          <a:prstGeom prst="rect">
            <a:avLst/>
          </a:prstGeom>
          <a:solidFill>
            <a:srgbClr val="F5F5F5"/>
          </a:solidFill>
          <a:ln>
            <a:noFill/>
          </a:ln>
        </p:spPr>
        <p:txBody>
          <a:bodyPr wrap="square" lIns="37458" tIns="0" rIns="0" bIns="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492"/>
              </a:spcAft>
            </a:pPr>
            <a:r>
              <a:rPr lang="en-US" sz="80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WebChat</a:t>
            </a:r>
            <a:endParaRPr lang="en-US" sz="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grpSp>
        <p:nvGrpSpPr>
          <p:cNvPr id="59" name="Group 58">
            <a:extLst>
              <a:ext uri="{FF2B5EF4-FFF2-40B4-BE49-F238E27FC236}">
                <a16:creationId xmlns:a16="http://schemas.microsoft.com/office/drawing/2014/main" id="{9721B2F5-ECA5-4352-90C1-E668F384CC81}"/>
              </a:ext>
            </a:extLst>
          </p:cNvPr>
          <p:cNvGrpSpPr/>
          <p:nvPr/>
        </p:nvGrpSpPr>
        <p:grpSpPr>
          <a:xfrm>
            <a:off x="7219953" y="4076396"/>
            <a:ext cx="405807" cy="405807"/>
            <a:chOff x="5844490" y="4546762"/>
            <a:chExt cx="416212" cy="416212"/>
          </a:xfrm>
        </p:grpSpPr>
        <p:sp>
          <p:nvSpPr>
            <p:cNvPr id="83" name="Oval 82">
              <a:extLst>
                <a:ext uri="{FF2B5EF4-FFF2-40B4-BE49-F238E27FC236}">
                  <a16:creationId xmlns:a16="http://schemas.microsoft.com/office/drawing/2014/main" id="{7659E8AB-1585-400F-B34D-CEBB12285DE9}"/>
                </a:ext>
              </a:extLst>
            </p:cNvPr>
            <p:cNvSpPr/>
            <p:nvPr/>
          </p:nvSpPr>
          <p:spPr bwMode="auto">
            <a:xfrm>
              <a:off x="5844490" y="4546762"/>
              <a:ext cx="416212" cy="416212"/>
            </a:xfrm>
            <a:prstGeom prst="ellipse">
              <a:avLst/>
            </a:prstGeom>
            <a:solidFill>
              <a:schemeClr val="bg2"/>
            </a:solidFill>
            <a:ln w="9525" cap="flat">
              <a:noFill/>
              <a:prstDash val="sysDash"/>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endParaRPr lang="en-US" sz="1716"/>
            </a:p>
          </p:txBody>
        </p:sp>
        <p:sp>
          <p:nvSpPr>
            <p:cNvPr id="84" name="Freeform: Shape 83">
              <a:extLst>
                <a:ext uri="{FF2B5EF4-FFF2-40B4-BE49-F238E27FC236}">
                  <a16:creationId xmlns:a16="http://schemas.microsoft.com/office/drawing/2014/main" id="{97B9F724-9426-4568-B697-2F83F22F41FC}"/>
                </a:ext>
              </a:extLst>
            </p:cNvPr>
            <p:cNvSpPr/>
            <p:nvPr/>
          </p:nvSpPr>
          <p:spPr bwMode="auto">
            <a:xfrm>
              <a:off x="5938142" y="4669545"/>
              <a:ext cx="228909" cy="170647"/>
            </a:xfrm>
            <a:custGeom>
              <a:avLst/>
              <a:gdLst>
                <a:gd name="connsiteX0" fmla="*/ 1368033 w 1756463"/>
                <a:gd name="connsiteY0" fmla="*/ 629136 h 1309409"/>
                <a:gd name="connsiteX1" fmla="*/ 1513077 w 1756463"/>
                <a:gd name="connsiteY1" fmla="*/ 774180 h 1309409"/>
                <a:gd name="connsiteX2" fmla="*/ 1368033 w 1756463"/>
                <a:gd name="connsiteY2" fmla="*/ 919224 h 1309409"/>
                <a:gd name="connsiteX3" fmla="*/ 1222989 w 1756463"/>
                <a:gd name="connsiteY3" fmla="*/ 774180 h 1309409"/>
                <a:gd name="connsiteX4" fmla="*/ 1368033 w 1756463"/>
                <a:gd name="connsiteY4" fmla="*/ 629136 h 1309409"/>
                <a:gd name="connsiteX5" fmla="*/ 878232 w 1756463"/>
                <a:gd name="connsiteY5" fmla="*/ 629136 h 1309409"/>
                <a:gd name="connsiteX6" fmla="*/ 1023276 w 1756463"/>
                <a:gd name="connsiteY6" fmla="*/ 774180 h 1309409"/>
                <a:gd name="connsiteX7" fmla="*/ 878232 w 1756463"/>
                <a:gd name="connsiteY7" fmla="*/ 919224 h 1309409"/>
                <a:gd name="connsiteX8" fmla="*/ 733188 w 1756463"/>
                <a:gd name="connsiteY8" fmla="*/ 774180 h 1309409"/>
                <a:gd name="connsiteX9" fmla="*/ 878232 w 1756463"/>
                <a:gd name="connsiteY9" fmla="*/ 629136 h 1309409"/>
                <a:gd name="connsiteX10" fmla="*/ 388431 w 1756463"/>
                <a:gd name="connsiteY10" fmla="*/ 629136 h 1309409"/>
                <a:gd name="connsiteX11" fmla="*/ 533475 w 1756463"/>
                <a:gd name="connsiteY11" fmla="*/ 774180 h 1309409"/>
                <a:gd name="connsiteX12" fmla="*/ 388431 w 1756463"/>
                <a:gd name="connsiteY12" fmla="*/ 919224 h 1309409"/>
                <a:gd name="connsiteX13" fmla="*/ 243387 w 1756463"/>
                <a:gd name="connsiteY13" fmla="*/ 774180 h 1309409"/>
                <a:gd name="connsiteX14" fmla="*/ 388431 w 1756463"/>
                <a:gd name="connsiteY14" fmla="*/ 629136 h 1309409"/>
                <a:gd name="connsiteX15" fmla="*/ 42625 w 1756463"/>
                <a:gd name="connsiteY15" fmla="*/ 284798 h 1309409"/>
                <a:gd name="connsiteX16" fmla="*/ 42625 w 1756463"/>
                <a:gd name="connsiteY16" fmla="*/ 1263560 h 1309409"/>
                <a:gd name="connsiteX17" fmla="*/ 1713838 w 1756463"/>
                <a:gd name="connsiteY17" fmla="*/ 1263560 h 1309409"/>
                <a:gd name="connsiteX18" fmla="*/ 1713838 w 1756463"/>
                <a:gd name="connsiteY18" fmla="*/ 284798 h 1309409"/>
                <a:gd name="connsiteX19" fmla="*/ 1513442 w 1756463"/>
                <a:gd name="connsiteY19" fmla="*/ 66921 h 1309409"/>
                <a:gd name="connsiteX20" fmla="*/ 1458142 w 1756463"/>
                <a:gd name="connsiteY20" fmla="*/ 122221 h 1309409"/>
                <a:gd name="connsiteX21" fmla="*/ 1513442 w 1756463"/>
                <a:gd name="connsiteY21" fmla="*/ 177521 h 1309409"/>
                <a:gd name="connsiteX22" fmla="*/ 1568742 w 1756463"/>
                <a:gd name="connsiteY22" fmla="*/ 122221 h 1309409"/>
                <a:gd name="connsiteX23" fmla="*/ 1513442 w 1756463"/>
                <a:gd name="connsiteY23" fmla="*/ 66921 h 1309409"/>
                <a:gd name="connsiteX24" fmla="*/ 1326698 w 1756463"/>
                <a:gd name="connsiteY24" fmla="*/ 66921 h 1309409"/>
                <a:gd name="connsiteX25" fmla="*/ 1271398 w 1756463"/>
                <a:gd name="connsiteY25" fmla="*/ 122221 h 1309409"/>
                <a:gd name="connsiteX26" fmla="*/ 1326698 w 1756463"/>
                <a:gd name="connsiteY26" fmla="*/ 177521 h 1309409"/>
                <a:gd name="connsiteX27" fmla="*/ 1381998 w 1756463"/>
                <a:gd name="connsiteY27" fmla="*/ 122221 h 1309409"/>
                <a:gd name="connsiteX28" fmla="*/ 1326698 w 1756463"/>
                <a:gd name="connsiteY28" fmla="*/ 66921 h 1309409"/>
                <a:gd name="connsiteX29" fmla="*/ 54498 w 1756463"/>
                <a:gd name="connsiteY29" fmla="*/ 66920 h 1309409"/>
                <a:gd name="connsiteX30" fmla="*/ 54498 w 1756463"/>
                <a:gd name="connsiteY30" fmla="*/ 176921 h 1309409"/>
                <a:gd name="connsiteX31" fmla="*/ 654969 w 1756463"/>
                <a:gd name="connsiteY31" fmla="*/ 176921 h 1309409"/>
                <a:gd name="connsiteX32" fmla="*/ 654969 w 1756463"/>
                <a:gd name="connsiteY32" fmla="*/ 66920 h 1309409"/>
                <a:gd name="connsiteX33" fmla="*/ 1 w 1756463"/>
                <a:gd name="connsiteY33" fmla="*/ 0 h 1309409"/>
                <a:gd name="connsiteX34" fmla="*/ 1756463 w 1756463"/>
                <a:gd name="connsiteY34" fmla="*/ 0 h 1309409"/>
                <a:gd name="connsiteX35" fmla="*/ 1756463 w 1756463"/>
                <a:gd name="connsiteY35" fmla="*/ 243840 h 1309409"/>
                <a:gd name="connsiteX36" fmla="*/ 1756462 w 1756463"/>
                <a:gd name="connsiteY36" fmla="*/ 243840 h 1309409"/>
                <a:gd name="connsiteX37" fmla="*/ 1756462 w 1756463"/>
                <a:gd name="connsiteY37" fmla="*/ 1309409 h 1309409"/>
                <a:gd name="connsiteX38" fmla="*/ 0 w 1756463"/>
                <a:gd name="connsiteY38" fmla="*/ 1309409 h 1309409"/>
                <a:gd name="connsiteX39" fmla="*/ 0 w 1756463"/>
                <a:gd name="connsiteY39" fmla="*/ 238950 h 1309409"/>
                <a:gd name="connsiteX40" fmla="*/ 1 w 1756463"/>
                <a:gd name="connsiteY40" fmla="*/ 238950 h 130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756463" h="1309409">
                  <a:moveTo>
                    <a:pt x="1368033" y="629136"/>
                  </a:moveTo>
                  <a:cubicBezTo>
                    <a:pt x="1448139" y="629136"/>
                    <a:pt x="1513077" y="694074"/>
                    <a:pt x="1513077" y="774180"/>
                  </a:cubicBezTo>
                  <a:cubicBezTo>
                    <a:pt x="1513077" y="854286"/>
                    <a:pt x="1448139" y="919224"/>
                    <a:pt x="1368033" y="919224"/>
                  </a:cubicBezTo>
                  <a:cubicBezTo>
                    <a:pt x="1287927" y="919224"/>
                    <a:pt x="1222989" y="854286"/>
                    <a:pt x="1222989" y="774180"/>
                  </a:cubicBezTo>
                  <a:cubicBezTo>
                    <a:pt x="1222989" y="694074"/>
                    <a:pt x="1287927" y="629136"/>
                    <a:pt x="1368033" y="629136"/>
                  </a:cubicBezTo>
                  <a:close/>
                  <a:moveTo>
                    <a:pt x="878232" y="629136"/>
                  </a:moveTo>
                  <a:cubicBezTo>
                    <a:pt x="958338" y="629136"/>
                    <a:pt x="1023276" y="694074"/>
                    <a:pt x="1023276" y="774180"/>
                  </a:cubicBezTo>
                  <a:cubicBezTo>
                    <a:pt x="1023276" y="854286"/>
                    <a:pt x="958338" y="919224"/>
                    <a:pt x="878232" y="919224"/>
                  </a:cubicBezTo>
                  <a:cubicBezTo>
                    <a:pt x="798126" y="919224"/>
                    <a:pt x="733188" y="854286"/>
                    <a:pt x="733188" y="774180"/>
                  </a:cubicBezTo>
                  <a:cubicBezTo>
                    <a:pt x="733188" y="694074"/>
                    <a:pt x="798126" y="629136"/>
                    <a:pt x="878232" y="629136"/>
                  </a:cubicBezTo>
                  <a:close/>
                  <a:moveTo>
                    <a:pt x="388431" y="629136"/>
                  </a:moveTo>
                  <a:cubicBezTo>
                    <a:pt x="468537" y="629136"/>
                    <a:pt x="533475" y="694074"/>
                    <a:pt x="533475" y="774180"/>
                  </a:cubicBezTo>
                  <a:cubicBezTo>
                    <a:pt x="533475" y="854286"/>
                    <a:pt x="468537" y="919224"/>
                    <a:pt x="388431" y="919224"/>
                  </a:cubicBezTo>
                  <a:cubicBezTo>
                    <a:pt x="308325" y="919224"/>
                    <a:pt x="243387" y="854286"/>
                    <a:pt x="243387" y="774180"/>
                  </a:cubicBezTo>
                  <a:cubicBezTo>
                    <a:pt x="243387" y="694074"/>
                    <a:pt x="308325" y="629136"/>
                    <a:pt x="388431" y="629136"/>
                  </a:cubicBezTo>
                  <a:close/>
                  <a:moveTo>
                    <a:pt x="42625" y="284798"/>
                  </a:moveTo>
                  <a:lnTo>
                    <a:pt x="42625" y="1263560"/>
                  </a:lnTo>
                  <a:lnTo>
                    <a:pt x="1713838" y="1263560"/>
                  </a:lnTo>
                  <a:lnTo>
                    <a:pt x="1713838" y="284798"/>
                  </a:lnTo>
                  <a:close/>
                  <a:moveTo>
                    <a:pt x="1513442" y="66921"/>
                  </a:moveTo>
                  <a:cubicBezTo>
                    <a:pt x="1482901" y="66921"/>
                    <a:pt x="1458142" y="91680"/>
                    <a:pt x="1458142" y="122221"/>
                  </a:cubicBezTo>
                  <a:cubicBezTo>
                    <a:pt x="1458142" y="152762"/>
                    <a:pt x="1482901" y="177521"/>
                    <a:pt x="1513442" y="177521"/>
                  </a:cubicBezTo>
                  <a:cubicBezTo>
                    <a:pt x="1543983" y="177521"/>
                    <a:pt x="1568742" y="152762"/>
                    <a:pt x="1568742" y="122221"/>
                  </a:cubicBezTo>
                  <a:cubicBezTo>
                    <a:pt x="1568742" y="91680"/>
                    <a:pt x="1543983" y="66921"/>
                    <a:pt x="1513442" y="66921"/>
                  </a:cubicBezTo>
                  <a:close/>
                  <a:moveTo>
                    <a:pt x="1326698" y="66921"/>
                  </a:moveTo>
                  <a:cubicBezTo>
                    <a:pt x="1296157" y="66921"/>
                    <a:pt x="1271398" y="91680"/>
                    <a:pt x="1271398" y="122221"/>
                  </a:cubicBezTo>
                  <a:cubicBezTo>
                    <a:pt x="1271398" y="152762"/>
                    <a:pt x="1296157" y="177521"/>
                    <a:pt x="1326698" y="177521"/>
                  </a:cubicBezTo>
                  <a:cubicBezTo>
                    <a:pt x="1357239" y="177521"/>
                    <a:pt x="1381998" y="152762"/>
                    <a:pt x="1381998" y="122221"/>
                  </a:cubicBezTo>
                  <a:cubicBezTo>
                    <a:pt x="1381998" y="91680"/>
                    <a:pt x="1357239" y="66921"/>
                    <a:pt x="1326698" y="66921"/>
                  </a:cubicBezTo>
                  <a:close/>
                  <a:moveTo>
                    <a:pt x="54498" y="66920"/>
                  </a:moveTo>
                  <a:lnTo>
                    <a:pt x="54498" y="176921"/>
                  </a:lnTo>
                  <a:lnTo>
                    <a:pt x="654969" y="176921"/>
                  </a:lnTo>
                  <a:lnTo>
                    <a:pt x="654969" y="66920"/>
                  </a:lnTo>
                  <a:close/>
                  <a:moveTo>
                    <a:pt x="1" y="0"/>
                  </a:moveTo>
                  <a:lnTo>
                    <a:pt x="1756463" y="0"/>
                  </a:lnTo>
                  <a:lnTo>
                    <a:pt x="1756463" y="243840"/>
                  </a:lnTo>
                  <a:lnTo>
                    <a:pt x="1756462" y="243840"/>
                  </a:lnTo>
                  <a:lnTo>
                    <a:pt x="1756462" y="1309409"/>
                  </a:lnTo>
                  <a:lnTo>
                    <a:pt x="0" y="1309409"/>
                  </a:lnTo>
                  <a:lnTo>
                    <a:pt x="0" y="238950"/>
                  </a:lnTo>
                  <a:lnTo>
                    <a:pt x="1" y="238950"/>
                  </a:lnTo>
                  <a:close/>
                </a:path>
              </a:pathLst>
            </a:custGeom>
            <a:solidFill>
              <a:srgbClr val="0078D7"/>
            </a:solidFill>
            <a:ln w="9525" cap="flat" cmpd="sng" algn="ctr">
              <a:noFill/>
              <a:prstDash val="solid"/>
              <a:headEnd type="none" w="med" len="med"/>
              <a:tailEnd type="none" w="med" len="med"/>
            </a:ln>
            <a:effectLst/>
          </p:spPr>
          <p:txBody>
            <a:bodyPr rot="0" spcFirstLastPara="0" vert="horz" wrap="square" lIns="149831" tIns="119865" rIns="149831" bIns="119865" numCol="1" spcCol="0" rtlCol="0" fromWordArt="0" anchor="t" anchorCtr="0" forceAA="0" compatLnSpc="1">
              <a:prstTxWarp prst="textNoShape">
                <a:avLst/>
              </a:prstTxWarp>
              <a:no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3974" fontAlgn="base">
                <a:lnSpc>
                  <a:spcPct val="90000"/>
                </a:lnSpc>
                <a:spcBef>
                  <a:spcPct val="0"/>
                </a:spcBef>
                <a:spcAft>
                  <a:spcPct val="0"/>
                </a:spcAft>
                <a:defRPr/>
              </a:pPr>
              <a:endParaRPr lang="en-US" sz="86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0" name="Oval 59">
            <a:extLst>
              <a:ext uri="{FF2B5EF4-FFF2-40B4-BE49-F238E27FC236}">
                <a16:creationId xmlns:a16="http://schemas.microsoft.com/office/drawing/2014/main" id="{78D4B7BA-0E28-4424-966A-CFFAAA53C20E}"/>
              </a:ext>
            </a:extLst>
          </p:cNvPr>
          <p:cNvSpPr/>
          <p:nvPr/>
        </p:nvSpPr>
        <p:spPr bwMode="auto">
          <a:xfrm>
            <a:off x="6263648" y="4790248"/>
            <a:ext cx="405807" cy="405807"/>
          </a:xfrm>
          <a:prstGeom prst="ellipse">
            <a:avLst/>
          </a:prstGeom>
          <a:solidFill>
            <a:schemeClr val="bg2"/>
          </a:solidFill>
          <a:ln w="9525" cap="flat">
            <a:noFill/>
            <a:prstDash val="sysDash"/>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lnSpc>
                <a:spcPct val="90000"/>
              </a:lnSpc>
            </a:pPr>
            <a:endParaRPr lang="en-US" sz="1716">
              <a:latin typeface="Segoe UI" panose="020B0502040204020203" pitchFamily="34" charset="0"/>
              <a:cs typeface="Segoe UI" panose="020B0502040204020203" pitchFamily="34" charset="0"/>
            </a:endParaRPr>
          </a:p>
        </p:txBody>
      </p:sp>
      <p:sp>
        <p:nvSpPr>
          <p:cNvPr id="61" name="TextBox 196">
            <a:extLst>
              <a:ext uri="{FF2B5EF4-FFF2-40B4-BE49-F238E27FC236}">
                <a16:creationId xmlns:a16="http://schemas.microsoft.com/office/drawing/2014/main" id="{97800632-4A06-4BB4-B14E-59220ADF767E}"/>
              </a:ext>
            </a:extLst>
          </p:cNvPr>
          <p:cNvSpPr txBox="1"/>
          <p:nvPr/>
        </p:nvSpPr>
        <p:spPr>
          <a:xfrm>
            <a:off x="6184700" y="5250778"/>
            <a:ext cx="563706" cy="110800"/>
          </a:xfrm>
          <a:prstGeom prst="rect">
            <a:avLst/>
          </a:prstGeom>
          <a:noFill/>
          <a:ln>
            <a:noFill/>
          </a:ln>
        </p:spPr>
        <p:txBody>
          <a:bodyPr wrap="square" lIns="37458" tIns="0" rIns="0" bIns="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492"/>
              </a:spcAft>
            </a:pPr>
            <a:r>
              <a:rPr lang="en-US" sz="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Cortana</a:t>
            </a:r>
          </a:p>
        </p:txBody>
      </p:sp>
      <p:pic>
        <p:nvPicPr>
          <p:cNvPr id="62" name="Picture 61">
            <a:extLst>
              <a:ext uri="{FF2B5EF4-FFF2-40B4-BE49-F238E27FC236}">
                <a16:creationId xmlns:a16="http://schemas.microsoft.com/office/drawing/2014/main" id="{EED7AF47-CFE6-4DD7-B33B-8ADD2BCA7F6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349130" y="4875731"/>
            <a:ext cx="234841" cy="234841"/>
          </a:xfrm>
          <a:prstGeom prst="rect">
            <a:avLst/>
          </a:prstGeom>
          <a:ln>
            <a:noFill/>
          </a:ln>
        </p:spPr>
      </p:pic>
      <p:sp>
        <p:nvSpPr>
          <p:cNvPr id="79" name="TextBox 199">
            <a:extLst>
              <a:ext uri="{FF2B5EF4-FFF2-40B4-BE49-F238E27FC236}">
                <a16:creationId xmlns:a16="http://schemas.microsoft.com/office/drawing/2014/main" id="{6FF1753E-A5E7-45D1-A99F-427448FDF242}"/>
              </a:ext>
            </a:extLst>
          </p:cNvPr>
          <p:cNvSpPr txBox="1"/>
          <p:nvPr/>
        </p:nvSpPr>
        <p:spPr>
          <a:xfrm>
            <a:off x="6184700" y="4536926"/>
            <a:ext cx="563706" cy="110800"/>
          </a:xfrm>
          <a:prstGeom prst="rect">
            <a:avLst/>
          </a:prstGeom>
          <a:solidFill>
            <a:srgbClr val="F5F5F5"/>
          </a:solidFill>
          <a:ln>
            <a:noFill/>
          </a:ln>
        </p:spPr>
        <p:txBody>
          <a:bodyPr wrap="square" lIns="37458" tIns="0" rIns="0" bIns="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492"/>
              </a:spcAft>
            </a:pPr>
            <a:r>
              <a:rPr lang="en-US" sz="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Bing</a:t>
            </a:r>
          </a:p>
        </p:txBody>
      </p:sp>
      <p:grpSp>
        <p:nvGrpSpPr>
          <p:cNvPr id="80" name="Group 79">
            <a:extLst>
              <a:ext uri="{FF2B5EF4-FFF2-40B4-BE49-F238E27FC236}">
                <a16:creationId xmlns:a16="http://schemas.microsoft.com/office/drawing/2014/main" id="{D4F167EE-1286-4237-A0CC-E86C9E33DC7D}"/>
              </a:ext>
            </a:extLst>
          </p:cNvPr>
          <p:cNvGrpSpPr/>
          <p:nvPr/>
        </p:nvGrpSpPr>
        <p:grpSpPr>
          <a:xfrm>
            <a:off x="6263650" y="4076396"/>
            <a:ext cx="405806" cy="405807"/>
            <a:chOff x="2990684" y="5259981"/>
            <a:chExt cx="416212" cy="416212"/>
          </a:xfrm>
        </p:grpSpPr>
        <p:sp>
          <p:nvSpPr>
            <p:cNvPr id="81" name="Oval 80">
              <a:extLst>
                <a:ext uri="{FF2B5EF4-FFF2-40B4-BE49-F238E27FC236}">
                  <a16:creationId xmlns:a16="http://schemas.microsoft.com/office/drawing/2014/main" id="{45A32377-5B03-42AC-81A9-D1DE45CC8B60}"/>
                </a:ext>
              </a:extLst>
            </p:cNvPr>
            <p:cNvSpPr/>
            <p:nvPr/>
          </p:nvSpPr>
          <p:spPr bwMode="auto">
            <a:xfrm>
              <a:off x="2990684" y="5259981"/>
              <a:ext cx="416212" cy="416212"/>
            </a:xfrm>
            <a:prstGeom prst="ellipse">
              <a:avLst/>
            </a:prstGeom>
            <a:solidFill>
              <a:schemeClr val="bg2"/>
            </a:solidFill>
            <a:ln w="9525" cap="flat">
              <a:noFill/>
              <a:prstDash val="sysDash"/>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lnSpc>
                  <a:spcPct val="90000"/>
                </a:lnSpc>
              </a:pPr>
              <a:endParaRPr lang="en-US" sz="1800">
                <a:latin typeface="Segoe UI" panose="020B0502040204020203" pitchFamily="34" charset="0"/>
                <a:cs typeface="Segoe UI" panose="020B0502040204020203" pitchFamily="34" charset="0"/>
              </a:endParaRPr>
            </a:p>
          </p:txBody>
        </p:sp>
        <p:pic>
          <p:nvPicPr>
            <p:cNvPr id="82" name="Picture 81" descr="Image result for bing logo">
              <a:extLst>
                <a:ext uri="{FF2B5EF4-FFF2-40B4-BE49-F238E27FC236}">
                  <a16:creationId xmlns:a16="http://schemas.microsoft.com/office/drawing/2014/main" id="{DA0DAD7F-710D-4A45-92B5-D5424E823A2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4229" t="20589" r="34229" b="20589"/>
            <a:stretch/>
          </p:blipFill>
          <p:spPr bwMode="auto">
            <a:xfrm>
              <a:off x="3092324" y="5325132"/>
              <a:ext cx="212932" cy="28591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4" name="TextBox 203">
            <a:extLst>
              <a:ext uri="{FF2B5EF4-FFF2-40B4-BE49-F238E27FC236}">
                <a16:creationId xmlns:a16="http://schemas.microsoft.com/office/drawing/2014/main" id="{581514C1-15C9-40BD-9EAE-68C2B6C121AE}"/>
              </a:ext>
            </a:extLst>
          </p:cNvPr>
          <p:cNvSpPr txBox="1"/>
          <p:nvPr/>
        </p:nvSpPr>
        <p:spPr>
          <a:xfrm>
            <a:off x="7141005" y="5250778"/>
            <a:ext cx="563706" cy="123111"/>
          </a:xfrm>
          <a:prstGeom prst="rect">
            <a:avLst/>
          </a:prstGeom>
          <a:noFill/>
          <a:ln>
            <a:noFill/>
          </a:ln>
        </p:spPr>
        <p:txBody>
          <a:bodyPr wrap="square" lIns="37458" tIns="0" rIns="0" bIns="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Direct Line</a:t>
            </a:r>
          </a:p>
        </p:txBody>
      </p:sp>
      <p:grpSp>
        <p:nvGrpSpPr>
          <p:cNvPr id="65" name="Group 64">
            <a:extLst>
              <a:ext uri="{FF2B5EF4-FFF2-40B4-BE49-F238E27FC236}">
                <a16:creationId xmlns:a16="http://schemas.microsoft.com/office/drawing/2014/main" id="{974FDE25-DD60-4458-9E8F-836B6D195C8A}"/>
              </a:ext>
            </a:extLst>
          </p:cNvPr>
          <p:cNvGrpSpPr/>
          <p:nvPr/>
        </p:nvGrpSpPr>
        <p:grpSpPr>
          <a:xfrm>
            <a:off x="7219953" y="4790248"/>
            <a:ext cx="405807" cy="405807"/>
            <a:chOff x="6475335" y="4546762"/>
            <a:chExt cx="416212" cy="416212"/>
          </a:xfrm>
        </p:grpSpPr>
        <p:sp>
          <p:nvSpPr>
            <p:cNvPr id="77" name="Oval 76">
              <a:extLst>
                <a:ext uri="{FF2B5EF4-FFF2-40B4-BE49-F238E27FC236}">
                  <a16:creationId xmlns:a16="http://schemas.microsoft.com/office/drawing/2014/main" id="{BB562396-A258-4FE7-B953-09461728D02E}"/>
                </a:ext>
              </a:extLst>
            </p:cNvPr>
            <p:cNvSpPr/>
            <p:nvPr/>
          </p:nvSpPr>
          <p:spPr bwMode="auto">
            <a:xfrm>
              <a:off x="6475335" y="4546762"/>
              <a:ext cx="416212" cy="416212"/>
            </a:xfrm>
            <a:prstGeom prst="ellipse">
              <a:avLst/>
            </a:prstGeom>
            <a:solidFill>
              <a:schemeClr val="bg2"/>
            </a:solidFill>
            <a:ln w="12700" cap="flat">
              <a:noFill/>
              <a:prstDash val="solid"/>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endParaRPr lang="en-US" sz="1716"/>
            </a:p>
          </p:txBody>
        </p:sp>
        <p:sp>
          <p:nvSpPr>
            <p:cNvPr id="78" name="Freeform 10">
              <a:extLst>
                <a:ext uri="{FF2B5EF4-FFF2-40B4-BE49-F238E27FC236}">
                  <a16:creationId xmlns:a16="http://schemas.microsoft.com/office/drawing/2014/main" id="{D5081FA2-F667-49CD-AE1F-3B26704E4A43}"/>
                </a:ext>
              </a:extLst>
            </p:cNvPr>
            <p:cNvSpPr/>
            <p:nvPr/>
          </p:nvSpPr>
          <p:spPr>
            <a:xfrm rot="16200000">
              <a:off x="6542034" y="4613462"/>
              <a:ext cx="282814" cy="282814"/>
            </a:xfrm>
            <a:custGeom>
              <a:avLst/>
              <a:gdLst>
                <a:gd name="connsiteX0" fmla="*/ 688598 w 3295651"/>
                <a:gd name="connsiteY0" fmla="*/ 967956 h 3295651"/>
                <a:gd name="connsiteX1" fmla="*/ 677731 w 3295651"/>
                <a:gd name="connsiteY1" fmla="*/ 945398 h 3295651"/>
                <a:gd name="connsiteX2" fmla="*/ 603916 w 3295651"/>
                <a:gd name="connsiteY2" fmla="*/ 823895 h 3295651"/>
                <a:gd name="connsiteX3" fmla="*/ 523671 w 3295651"/>
                <a:gd name="connsiteY3" fmla="*/ 716585 h 3295651"/>
                <a:gd name="connsiteX4" fmla="*/ 453797 w 3295651"/>
                <a:gd name="connsiteY4" fmla="*/ 800243 h 3295651"/>
                <a:gd name="connsiteX5" fmla="*/ 249493 w 3295651"/>
                <a:gd name="connsiteY5" fmla="*/ 1212430 h 3295651"/>
                <a:gd name="connsiteX6" fmla="*/ 243899 w 3295651"/>
                <a:gd name="connsiteY6" fmla="*/ 1234188 h 3295651"/>
                <a:gd name="connsiteX7" fmla="*/ 294775 w 3295651"/>
                <a:gd name="connsiteY7" fmla="*/ 1194206 h 3295651"/>
                <a:gd name="connsiteX8" fmla="*/ 590064 w 3295651"/>
                <a:gd name="connsiteY8" fmla="*/ 1013716 h 3295651"/>
                <a:gd name="connsiteX9" fmla="*/ 688599 w 3295651"/>
                <a:gd name="connsiteY9" fmla="*/ 2327695 h 3295651"/>
                <a:gd name="connsiteX10" fmla="*/ 590064 w 3295651"/>
                <a:gd name="connsiteY10" fmla="*/ 2281936 h 3295651"/>
                <a:gd name="connsiteX11" fmla="*/ 294775 w 3295651"/>
                <a:gd name="connsiteY11" fmla="*/ 2101445 h 3295651"/>
                <a:gd name="connsiteX12" fmla="*/ 243899 w 3295651"/>
                <a:gd name="connsiteY12" fmla="*/ 2061464 h 3295651"/>
                <a:gd name="connsiteX13" fmla="*/ 249493 w 3295651"/>
                <a:gd name="connsiteY13" fmla="*/ 2083222 h 3295651"/>
                <a:gd name="connsiteX14" fmla="*/ 453797 w 3295651"/>
                <a:gd name="connsiteY14" fmla="*/ 2495409 h 3295651"/>
                <a:gd name="connsiteX15" fmla="*/ 523672 w 3295651"/>
                <a:gd name="connsiteY15" fmla="*/ 2579067 h 3295651"/>
                <a:gd name="connsiteX16" fmla="*/ 603916 w 3295651"/>
                <a:gd name="connsiteY16" fmla="*/ 2471759 h 3295651"/>
                <a:gd name="connsiteX17" fmla="*/ 677731 w 3295651"/>
                <a:gd name="connsiteY17" fmla="*/ 2350256 h 3295651"/>
                <a:gd name="connsiteX18" fmla="*/ 855593 w 3295651"/>
                <a:gd name="connsiteY18" fmla="*/ 1647827 h 3295651"/>
                <a:gd name="connsiteX19" fmla="*/ 789340 w 3295651"/>
                <a:gd name="connsiteY19" fmla="*/ 1209609 h 3295651"/>
                <a:gd name="connsiteX20" fmla="*/ 765819 w 3295651"/>
                <a:gd name="connsiteY20" fmla="*/ 1145344 h 3295651"/>
                <a:gd name="connsiteX21" fmla="*/ 673328 w 3295651"/>
                <a:gd name="connsiteY21" fmla="*/ 1186893 h 3295651"/>
                <a:gd name="connsiteX22" fmla="*/ 197779 w 3295651"/>
                <a:gd name="connsiteY22" fmla="*/ 1511702 h 3295651"/>
                <a:gd name="connsiteX23" fmla="*/ 190164 w 3295651"/>
                <a:gd name="connsiteY23" fmla="*/ 1519183 h 3295651"/>
                <a:gd name="connsiteX24" fmla="*/ 183668 w 3295651"/>
                <a:gd name="connsiteY24" fmla="*/ 1647826 h 3295651"/>
                <a:gd name="connsiteX25" fmla="*/ 190658 w 3295651"/>
                <a:gd name="connsiteY25" fmla="*/ 1786254 h 3295651"/>
                <a:gd name="connsiteX26" fmla="*/ 197779 w 3295651"/>
                <a:gd name="connsiteY26" fmla="*/ 1793249 h 3295651"/>
                <a:gd name="connsiteX27" fmla="*/ 673328 w 3295651"/>
                <a:gd name="connsiteY27" fmla="*/ 2118059 h 3295651"/>
                <a:gd name="connsiteX28" fmla="*/ 762897 w 3295651"/>
                <a:gd name="connsiteY28" fmla="*/ 2158295 h 3295651"/>
                <a:gd name="connsiteX29" fmla="*/ 789340 w 3295651"/>
                <a:gd name="connsiteY29" fmla="*/ 2086045 h 3295651"/>
                <a:gd name="connsiteX30" fmla="*/ 855593 w 3295651"/>
                <a:gd name="connsiteY30" fmla="*/ 1647827 h 3295651"/>
                <a:gd name="connsiteX31" fmla="*/ 1553976 w 3295651"/>
                <a:gd name="connsiteY31" fmla="*/ 2526459 h 3295651"/>
                <a:gd name="connsiteX32" fmla="*/ 1432371 w 3295651"/>
                <a:gd name="connsiteY32" fmla="*/ 2521576 h 3295651"/>
                <a:gd name="connsiteX33" fmla="*/ 911236 w 3295651"/>
                <a:gd name="connsiteY33" fmla="*/ 2416235 h 3295651"/>
                <a:gd name="connsiteX34" fmla="*/ 850097 w 3295651"/>
                <a:gd name="connsiteY34" fmla="*/ 2393395 h 3295651"/>
                <a:gd name="connsiteX35" fmla="*/ 830884 w 3295651"/>
                <a:gd name="connsiteY35" fmla="*/ 2433279 h 3295651"/>
                <a:gd name="connsiteX36" fmla="*/ 653484 w 3295651"/>
                <a:gd name="connsiteY36" fmla="*/ 2695997 h 3295651"/>
                <a:gd name="connsiteX37" fmla="*/ 642663 w 3295651"/>
                <a:gd name="connsiteY37" fmla="*/ 2707904 h 3295651"/>
                <a:gd name="connsiteX38" fmla="*/ 771797 w 3295651"/>
                <a:gd name="connsiteY38" fmla="*/ 2821107 h 3295651"/>
                <a:gd name="connsiteX39" fmla="*/ 1525886 w 3295651"/>
                <a:gd name="connsiteY39" fmla="*/ 3106978 h 3295651"/>
                <a:gd name="connsiteX40" fmla="*/ 1553976 w 3295651"/>
                <a:gd name="connsiteY40" fmla="*/ 3108131 h 3295651"/>
                <a:gd name="connsiteX41" fmla="*/ 1553976 w 3295651"/>
                <a:gd name="connsiteY41" fmla="*/ 964224 h 3295651"/>
                <a:gd name="connsiteX42" fmla="*/ 1464365 w 3295651"/>
                <a:gd name="connsiteY42" fmla="*/ 967436 h 3295651"/>
                <a:gd name="connsiteX43" fmla="*/ 1031256 w 3295651"/>
                <a:gd name="connsiteY43" fmla="*/ 1045428 h 3295651"/>
                <a:gd name="connsiteX44" fmla="*/ 927581 w 3295651"/>
                <a:gd name="connsiteY44" fmla="*/ 1081027 h 3295651"/>
                <a:gd name="connsiteX45" fmla="*/ 955685 w 3295651"/>
                <a:gd name="connsiteY45" fmla="*/ 1157814 h 3295651"/>
                <a:gd name="connsiteX46" fmla="*/ 1029768 w 3295651"/>
                <a:gd name="connsiteY46" fmla="*/ 1647827 h 3295651"/>
                <a:gd name="connsiteX47" fmla="*/ 955685 w 3295651"/>
                <a:gd name="connsiteY47" fmla="*/ 2137840 h 3295651"/>
                <a:gd name="connsiteX48" fmla="*/ 924557 w 3295651"/>
                <a:gd name="connsiteY48" fmla="*/ 2222886 h 3295651"/>
                <a:gd name="connsiteX49" fmla="*/ 1031256 w 3295651"/>
                <a:gd name="connsiteY49" fmla="*/ 2259524 h 3295651"/>
                <a:gd name="connsiteX50" fmla="*/ 1464365 w 3295651"/>
                <a:gd name="connsiteY50" fmla="*/ 2337515 h 3295651"/>
                <a:gd name="connsiteX51" fmla="*/ 1553976 w 3295651"/>
                <a:gd name="connsiteY51" fmla="*/ 2340728 h 3295651"/>
                <a:gd name="connsiteX52" fmla="*/ 1553976 w 3295651"/>
                <a:gd name="connsiteY52" fmla="*/ 187520 h 3295651"/>
                <a:gd name="connsiteX53" fmla="*/ 1525886 w 3295651"/>
                <a:gd name="connsiteY53" fmla="*/ 188673 h 3295651"/>
                <a:gd name="connsiteX54" fmla="*/ 771797 w 3295651"/>
                <a:gd name="connsiteY54" fmla="*/ 474544 h 3295651"/>
                <a:gd name="connsiteX55" fmla="*/ 642661 w 3295651"/>
                <a:gd name="connsiteY55" fmla="*/ 587748 h 3295651"/>
                <a:gd name="connsiteX56" fmla="*/ 653484 w 3295651"/>
                <a:gd name="connsiteY56" fmla="*/ 599657 h 3295651"/>
                <a:gd name="connsiteX57" fmla="*/ 830884 w 3295651"/>
                <a:gd name="connsiteY57" fmla="*/ 862375 h 3295651"/>
                <a:gd name="connsiteX58" fmla="*/ 850096 w 3295651"/>
                <a:gd name="connsiteY58" fmla="*/ 902257 h 3295651"/>
                <a:gd name="connsiteX59" fmla="*/ 911236 w 3295651"/>
                <a:gd name="connsiteY59" fmla="*/ 879416 h 3295651"/>
                <a:gd name="connsiteX60" fmla="*/ 1432371 w 3295651"/>
                <a:gd name="connsiteY60" fmla="*/ 774075 h 3295651"/>
                <a:gd name="connsiteX61" fmla="*/ 1553976 w 3295651"/>
                <a:gd name="connsiteY61" fmla="*/ 769193 h 3295651"/>
                <a:gd name="connsiteX62" fmla="*/ 2363650 w 3295651"/>
                <a:gd name="connsiteY62" fmla="*/ 2202550 h 3295651"/>
                <a:gd name="connsiteX63" fmla="*/ 2339965 w 3295651"/>
                <a:gd name="connsiteY63" fmla="*/ 2137840 h 3295651"/>
                <a:gd name="connsiteX64" fmla="*/ 2265883 w 3295651"/>
                <a:gd name="connsiteY64" fmla="*/ 1647827 h 3295651"/>
                <a:gd name="connsiteX65" fmla="*/ 2339965 w 3295651"/>
                <a:gd name="connsiteY65" fmla="*/ 1157814 h 3295651"/>
                <a:gd name="connsiteX66" fmla="*/ 2360627 w 3295651"/>
                <a:gd name="connsiteY66" fmla="*/ 1101363 h 3295651"/>
                <a:gd name="connsiteX67" fmla="*/ 2197727 w 3295651"/>
                <a:gd name="connsiteY67" fmla="*/ 1045428 h 3295651"/>
                <a:gd name="connsiteX68" fmla="*/ 1764617 w 3295651"/>
                <a:gd name="connsiteY68" fmla="*/ 967436 h 3295651"/>
                <a:gd name="connsiteX69" fmla="*/ 1741675 w 3295651"/>
                <a:gd name="connsiteY69" fmla="*/ 966614 h 3295651"/>
                <a:gd name="connsiteX70" fmla="*/ 1741675 w 3295651"/>
                <a:gd name="connsiteY70" fmla="*/ 2338338 h 3295651"/>
                <a:gd name="connsiteX71" fmla="*/ 1764617 w 3295651"/>
                <a:gd name="connsiteY71" fmla="*/ 2337515 h 3295651"/>
                <a:gd name="connsiteX72" fmla="*/ 2197727 w 3295651"/>
                <a:gd name="connsiteY72" fmla="*/ 2259524 h 3295651"/>
                <a:gd name="connsiteX73" fmla="*/ 2652988 w 3295651"/>
                <a:gd name="connsiteY73" fmla="*/ 2707905 h 3295651"/>
                <a:gd name="connsiteX74" fmla="*/ 2642165 w 3295651"/>
                <a:gd name="connsiteY74" fmla="*/ 2695997 h 3295651"/>
                <a:gd name="connsiteX75" fmla="*/ 2464766 w 3295651"/>
                <a:gd name="connsiteY75" fmla="*/ 2433279 h 3295651"/>
                <a:gd name="connsiteX76" fmla="*/ 2435384 w 3295651"/>
                <a:gd name="connsiteY76" fmla="*/ 2372286 h 3295651"/>
                <a:gd name="connsiteX77" fmla="*/ 2317745 w 3295651"/>
                <a:gd name="connsiteY77" fmla="*/ 2416235 h 3295651"/>
                <a:gd name="connsiteX78" fmla="*/ 1796610 w 3295651"/>
                <a:gd name="connsiteY78" fmla="*/ 2521576 h 3295651"/>
                <a:gd name="connsiteX79" fmla="*/ 1741675 w 3295651"/>
                <a:gd name="connsiteY79" fmla="*/ 2523782 h 3295651"/>
                <a:gd name="connsiteX80" fmla="*/ 1741675 w 3295651"/>
                <a:gd name="connsiteY80" fmla="*/ 3108131 h 3295651"/>
                <a:gd name="connsiteX81" fmla="*/ 1769765 w 3295651"/>
                <a:gd name="connsiteY81" fmla="*/ 3106978 h 3295651"/>
                <a:gd name="connsiteX82" fmla="*/ 2523855 w 3295651"/>
                <a:gd name="connsiteY82" fmla="*/ 2821107 h 3295651"/>
                <a:gd name="connsiteX83" fmla="*/ 2652989 w 3295651"/>
                <a:gd name="connsiteY83" fmla="*/ 587748 h 3295651"/>
                <a:gd name="connsiteX84" fmla="*/ 2523855 w 3295651"/>
                <a:gd name="connsiteY84" fmla="*/ 474544 h 3295651"/>
                <a:gd name="connsiteX85" fmla="*/ 1769765 w 3295651"/>
                <a:gd name="connsiteY85" fmla="*/ 188673 h 3295651"/>
                <a:gd name="connsiteX86" fmla="*/ 1741675 w 3295651"/>
                <a:gd name="connsiteY86" fmla="*/ 187520 h 3295651"/>
                <a:gd name="connsiteX87" fmla="*/ 1741675 w 3295651"/>
                <a:gd name="connsiteY87" fmla="*/ 771870 h 3295651"/>
                <a:gd name="connsiteX88" fmla="*/ 1796610 w 3295651"/>
                <a:gd name="connsiteY88" fmla="*/ 774075 h 3295651"/>
                <a:gd name="connsiteX89" fmla="*/ 2317745 w 3295651"/>
                <a:gd name="connsiteY89" fmla="*/ 879416 h 3295651"/>
                <a:gd name="connsiteX90" fmla="*/ 2435385 w 3295651"/>
                <a:gd name="connsiteY90" fmla="*/ 923365 h 3295651"/>
                <a:gd name="connsiteX91" fmla="*/ 2464766 w 3295651"/>
                <a:gd name="connsiteY91" fmla="*/ 862375 h 3295651"/>
                <a:gd name="connsiteX92" fmla="*/ 2642165 w 3295651"/>
                <a:gd name="connsiteY92" fmla="*/ 599657 h 3295651"/>
                <a:gd name="connsiteX93" fmla="*/ 3068636 w 3295651"/>
                <a:gd name="connsiteY93" fmla="*/ 1995803 h 3295651"/>
                <a:gd name="connsiteX94" fmla="*/ 2934206 w 3295651"/>
                <a:gd name="connsiteY94" fmla="*/ 2101445 h 3295651"/>
                <a:gd name="connsiteX95" fmla="*/ 2638917 w 3295651"/>
                <a:gd name="connsiteY95" fmla="*/ 2281936 h 3295651"/>
                <a:gd name="connsiteX96" fmla="*/ 2607257 w 3295651"/>
                <a:gd name="connsiteY96" fmla="*/ 2296639 h 3295651"/>
                <a:gd name="connsiteX97" fmla="*/ 2629945 w 3295651"/>
                <a:gd name="connsiteY97" fmla="*/ 2343737 h 3295651"/>
                <a:gd name="connsiteX98" fmla="*/ 2703075 w 3295651"/>
                <a:gd name="connsiteY98" fmla="*/ 2464112 h 3295651"/>
                <a:gd name="connsiteX99" fmla="*/ 2780979 w 3295651"/>
                <a:gd name="connsiteY99" fmla="*/ 2568292 h 3295651"/>
                <a:gd name="connsiteX100" fmla="*/ 2841854 w 3295651"/>
                <a:gd name="connsiteY100" fmla="*/ 2495409 h 3295651"/>
                <a:gd name="connsiteX101" fmla="*/ 3046158 w 3295651"/>
                <a:gd name="connsiteY101" fmla="*/ 2083222 h 3295651"/>
                <a:gd name="connsiteX102" fmla="*/ 3068636 w 3295651"/>
                <a:gd name="connsiteY102" fmla="*/ 1299849 h 3295651"/>
                <a:gd name="connsiteX103" fmla="*/ 3046158 w 3295651"/>
                <a:gd name="connsiteY103" fmla="*/ 1212430 h 3295651"/>
                <a:gd name="connsiteX104" fmla="*/ 2841854 w 3295651"/>
                <a:gd name="connsiteY104" fmla="*/ 800243 h 3295651"/>
                <a:gd name="connsiteX105" fmla="*/ 2780980 w 3295651"/>
                <a:gd name="connsiteY105" fmla="*/ 727361 h 3295651"/>
                <a:gd name="connsiteX106" fmla="*/ 2703075 w 3295651"/>
                <a:gd name="connsiteY106" fmla="*/ 831542 h 3295651"/>
                <a:gd name="connsiteX107" fmla="*/ 2629945 w 3295651"/>
                <a:gd name="connsiteY107" fmla="*/ 951917 h 3295651"/>
                <a:gd name="connsiteX108" fmla="*/ 2607258 w 3295651"/>
                <a:gd name="connsiteY108" fmla="*/ 999013 h 3295651"/>
                <a:gd name="connsiteX109" fmla="*/ 2638917 w 3295651"/>
                <a:gd name="connsiteY109" fmla="*/ 1013716 h 3295651"/>
                <a:gd name="connsiteX110" fmla="*/ 2934206 w 3295651"/>
                <a:gd name="connsiteY110" fmla="*/ 1194206 h 3295651"/>
                <a:gd name="connsiteX111" fmla="*/ 3111984 w 3295651"/>
                <a:gd name="connsiteY111" fmla="*/ 1647826 h 3295651"/>
                <a:gd name="connsiteX112" fmla="*/ 3108967 w 3295651"/>
                <a:gd name="connsiteY112" fmla="*/ 1588083 h 3295651"/>
                <a:gd name="connsiteX113" fmla="*/ 3031205 w 3295651"/>
                <a:gd name="connsiteY113" fmla="*/ 1511702 h 3295651"/>
                <a:gd name="connsiteX114" fmla="*/ 2555656 w 3295651"/>
                <a:gd name="connsiteY114" fmla="*/ 1186893 h 3295651"/>
                <a:gd name="connsiteX115" fmla="*/ 2532914 w 3295651"/>
                <a:gd name="connsiteY115" fmla="*/ 1176677 h 3295651"/>
                <a:gd name="connsiteX116" fmla="*/ 2519372 w 3295651"/>
                <a:gd name="connsiteY116" fmla="*/ 1213676 h 3295651"/>
                <a:gd name="connsiteX117" fmla="*/ 2453735 w 3295651"/>
                <a:gd name="connsiteY117" fmla="*/ 1647827 h 3295651"/>
                <a:gd name="connsiteX118" fmla="*/ 2519372 w 3295651"/>
                <a:gd name="connsiteY118" fmla="*/ 2081978 h 3295651"/>
                <a:gd name="connsiteX119" fmla="*/ 2535836 w 3295651"/>
                <a:gd name="connsiteY119" fmla="*/ 2126962 h 3295651"/>
                <a:gd name="connsiteX120" fmla="*/ 2555656 w 3295651"/>
                <a:gd name="connsiteY120" fmla="*/ 2118059 h 3295651"/>
                <a:gd name="connsiteX121" fmla="*/ 3031205 w 3295651"/>
                <a:gd name="connsiteY121" fmla="*/ 1793249 h 3295651"/>
                <a:gd name="connsiteX122" fmla="*/ 3108473 w 3295651"/>
                <a:gd name="connsiteY122" fmla="*/ 1717354 h 3295651"/>
                <a:gd name="connsiteX123" fmla="*/ 3295651 w 3295651"/>
                <a:gd name="connsiteY123" fmla="*/ 1647826 h 3295651"/>
                <a:gd name="connsiteX124" fmla="*/ 2919368 w 3295651"/>
                <a:gd name="connsiteY124" fmla="*/ 2695996 h 3295651"/>
                <a:gd name="connsiteX125" fmla="*/ 2838724 w 3295651"/>
                <a:gd name="connsiteY125" fmla="*/ 2784726 h 3295651"/>
                <a:gd name="connsiteX126" fmla="*/ 2813013 w 3295651"/>
                <a:gd name="connsiteY126" fmla="*/ 2813016 h 3295651"/>
                <a:gd name="connsiteX127" fmla="*/ 2780766 w 3295651"/>
                <a:gd name="connsiteY127" fmla="*/ 2842324 h 3295651"/>
                <a:gd name="connsiteX128" fmla="*/ 2780765 w 3295651"/>
                <a:gd name="connsiteY128" fmla="*/ 2842324 h 3295651"/>
                <a:gd name="connsiteX129" fmla="*/ 2695995 w 3295651"/>
                <a:gd name="connsiteY129" fmla="*/ 2919368 h 3295651"/>
                <a:gd name="connsiteX130" fmla="*/ 1647826 w 3295651"/>
                <a:gd name="connsiteY130" fmla="*/ 3295651 h 3295651"/>
                <a:gd name="connsiteX131" fmla="*/ 599656 w 3295651"/>
                <a:gd name="connsiteY131" fmla="*/ 2919368 h 3295651"/>
                <a:gd name="connsiteX132" fmla="*/ 514885 w 3295651"/>
                <a:gd name="connsiteY132" fmla="*/ 2842323 h 3295651"/>
                <a:gd name="connsiteX133" fmla="*/ 514884 w 3295651"/>
                <a:gd name="connsiteY133" fmla="*/ 2842324 h 3295651"/>
                <a:gd name="connsiteX134" fmla="*/ 482637 w 3295651"/>
                <a:gd name="connsiteY134" fmla="*/ 2813016 h 3295651"/>
                <a:gd name="connsiteX135" fmla="*/ 394798 w 3295651"/>
                <a:gd name="connsiteY135" fmla="*/ 2716368 h 3295651"/>
                <a:gd name="connsiteX136" fmla="*/ 394799 w 3295651"/>
                <a:gd name="connsiteY136" fmla="*/ 2716367 h 3295651"/>
                <a:gd name="connsiteX137" fmla="*/ 376284 w 3295651"/>
                <a:gd name="connsiteY137" fmla="*/ 2695996 h 3295651"/>
                <a:gd name="connsiteX138" fmla="*/ 0 w 3295651"/>
                <a:gd name="connsiteY138" fmla="*/ 1647826 h 3295651"/>
                <a:gd name="connsiteX139" fmla="*/ 1647826 w 3295651"/>
                <a:gd name="connsiteY139" fmla="*/ 0 h 3295651"/>
                <a:gd name="connsiteX140" fmla="*/ 3295651 w 3295651"/>
                <a:gd name="connsiteY140" fmla="*/ 1647826 h 329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3295651" h="3295651">
                  <a:moveTo>
                    <a:pt x="688598" y="967956"/>
                  </a:moveTo>
                  <a:lnTo>
                    <a:pt x="677731" y="945398"/>
                  </a:lnTo>
                  <a:cubicBezTo>
                    <a:pt x="655045" y="903637"/>
                    <a:pt x="630399" y="863095"/>
                    <a:pt x="603916" y="823895"/>
                  </a:cubicBezTo>
                  <a:lnTo>
                    <a:pt x="523671" y="716585"/>
                  </a:lnTo>
                  <a:lnTo>
                    <a:pt x="453797" y="800243"/>
                  </a:lnTo>
                  <a:cubicBezTo>
                    <a:pt x="365343" y="924628"/>
                    <a:pt x="295838" y="1063427"/>
                    <a:pt x="249493" y="1212430"/>
                  </a:cubicBezTo>
                  <a:lnTo>
                    <a:pt x="243899" y="1234188"/>
                  </a:lnTo>
                  <a:lnTo>
                    <a:pt x="294775" y="1194206"/>
                  </a:lnTo>
                  <a:cubicBezTo>
                    <a:pt x="388426" y="1126827"/>
                    <a:pt x="487088" y="1066422"/>
                    <a:pt x="590064" y="1013716"/>
                  </a:cubicBezTo>
                  <a:close/>
                  <a:moveTo>
                    <a:pt x="688599" y="2327695"/>
                  </a:moveTo>
                  <a:lnTo>
                    <a:pt x="590064" y="2281936"/>
                  </a:lnTo>
                  <a:cubicBezTo>
                    <a:pt x="487088" y="2229229"/>
                    <a:pt x="388426" y="2168824"/>
                    <a:pt x="294775" y="2101445"/>
                  </a:cubicBezTo>
                  <a:lnTo>
                    <a:pt x="243899" y="2061464"/>
                  </a:lnTo>
                  <a:lnTo>
                    <a:pt x="249493" y="2083222"/>
                  </a:lnTo>
                  <a:cubicBezTo>
                    <a:pt x="295838" y="2232225"/>
                    <a:pt x="365343" y="2371024"/>
                    <a:pt x="453797" y="2495409"/>
                  </a:cubicBezTo>
                  <a:lnTo>
                    <a:pt x="523672" y="2579067"/>
                  </a:lnTo>
                  <a:lnTo>
                    <a:pt x="603916" y="2471759"/>
                  </a:lnTo>
                  <a:cubicBezTo>
                    <a:pt x="630399" y="2432559"/>
                    <a:pt x="655045" y="2392017"/>
                    <a:pt x="677731" y="2350256"/>
                  </a:cubicBezTo>
                  <a:close/>
                  <a:moveTo>
                    <a:pt x="855593" y="1647827"/>
                  </a:moveTo>
                  <a:cubicBezTo>
                    <a:pt x="855593" y="1495225"/>
                    <a:pt x="832397" y="1348042"/>
                    <a:pt x="789340" y="1209609"/>
                  </a:cubicBezTo>
                  <a:lnTo>
                    <a:pt x="765819" y="1145344"/>
                  </a:lnTo>
                  <a:lnTo>
                    <a:pt x="673328" y="1186893"/>
                  </a:lnTo>
                  <a:cubicBezTo>
                    <a:pt x="501793" y="1273451"/>
                    <a:pt x="342152" y="1382936"/>
                    <a:pt x="197779" y="1511702"/>
                  </a:cubicBezTo>
                  <a:lnTo>
                    <a:pt x="190164" y="1519183"/>
                  </a:lnTo>
                  <a:lnTo>
                    <a:pt x="183668" y="1647826"/>
                  </a:lnTo>
                  <a:lnTo>
                    <a:pt x="190658" y="1786254"/>
                  </a:lnTo>
                  <a:lnTo>
                    <a:pt x="197779" y="1793249"/>
                  </a:lnTo>
                  <a:cubicBezTo>
                    <a:pt x="342152" y="1922016"/>
                    <a:pt x="501793" y="2031501"/>
                    <a:pt x="673328" y="2118059"/>
                  </a:cubicBezTo>
                  <a:lnTo>
                    <a:pt x="762897" y="2158295"/>
                  </a:lnTo>
                  <a:lnTo>
                    <a:pt x="789340" y="2086045"/>
                  </a:lnTo>
                  <a:cubicBezTo>
                    <a:pt x="832397" y="1947612"/>
                    <a:pt x="855593" y="1800428"/>
                    <a:pt x="855593" y="1647827"/>
                  </a:cubicBezTo>
                  <a:close/>
                  <a:moveTo>
                    <a:pt x="1553976" y="2526459"/>
                  </a:moveTo>
                  <a:lnTo>
                    <a:pt x="1432371" y="2521576"/>
                  </a:lnTo>
                  <a:cubicBezTo>
                    <a:pt x="1252092" y="2507042"/>
                    <a:pt x="1077596" y="2471114"/>
                    <a:pt x="911236" y="2416235"/>
                  </a:cubicBezTo>
                  <a:lnTo>
                    <a:pt x="850097" y="2393395"/>
                  </a:lnTo>
                  <a:lnTo>
                    <a:pt x="830884" y="2433279"/>
                  </a:lnTo>
                  <a:cubicBezTo>
                    <a:pt x="780149" y="2526673"/>
                    <a:pt x="720648" y="2614614"/>
                    <a:pt x="653484" y="2695997"/>
                  </a:cubicBezTo>
                  <a:lnTo>
                    <a:pt x="642663" y="2707904"/>
                  </a:lnTo>
                  <a:lnTo>
                    <a:pt x="771797" y="2821107"/>
                  </a:lnTo>
                  <a:cubicBezTo>
                    <a:pt x="985545" y="2980960"/>
                    <a:pt x="1244430" y="3083773"/>
                    <a:pt x="1525886" y="3106978"/>
                  </a:cubicBezTo>
                  <a:lnTo>
                    <a:pt x="1553976" y="3108131"/>
                  </a:lnTo>
                  <a:close/>
                  <a:moveTo>
                    <a:pt x="1553976" y="964224"/>
                  </a:moveTo>
                  <a:lnTo>
                    <a:pt x="1464365" y="967436"/>
                  </a:lnTo>
                  <a:cubicBezTo>
                    <a:pt x="1315520" y="978143"/>
                    <a:pt x="1170675" y="1004653"/>
                    <a:pt x="1031256" y="1045428"/>
                  </a:cubicBezTo>
                  <a:lnTo>
                    <a:pt x="927581" y="1081027"/>
                  </a:lnTo>
                  <a:lnTo>
                    <a:pt x="955685" y="1157814"/>
                  </a:lnTo>
                  <a:cubicBezTo>
                    <a:pt x="1003831" y="1312609"/>
                    <a:pt x="1029768" y="1477189"/>
                    <a:pt x="1029768" y="1647827"/>
                  </a:cubicBezTo>
                  <a:cubicBezTo>
                    <a:pt x="1029768" y="1818465"/>
                    <a:pt x="1003831" y="1983045"/>
                    <a:pt x="955685" y="2137840"/>
                  </a:cubicBezTo>
                  <a:lnTo>
                    <a:pt x="924557" y="2222886"/>
                  </a:lnTo>
                  <a:lnTo>
                    <a:pt x="1031256" y="2259524"/>
                  </a:lnTo>
                  <a:cubicBezTo>
                    <a:pt x="1170675" y="2300299"/>
                    <a:pt x="1315520" y="2326809"/>
                    <a:pt x="1464365" y="2337515"/>
                  </a:cubicBezTo>
                  <a:lnTo>
                    <a:pt x="1553976" y="2340728"/>
                  </a:lnTo>
                  <a:close/>
                  <a:moveTo>
                    <a:pt x="1553976" y="187520"/>
                  </a:moveTo>
                  <a:lnTo>
                    <a:pt x="1525886" y="188673"/>
                  </a:lnTo>
                  <a:cubicBezTo>
                    <a:pt x="1244430" y="211878"/>
                    <a:pt x="985545" y="314691"/>
                    <a:pt x="771797" y="474544"/>
                  </a:cubicBezTo>
                  <a:lnTo>
                    <a:pt x="642661" y="587748"/>
                  </a:lnTo>
                  <a:lnTo>
                    <a:pt x="653484" y="599657"/>
                  </a:lnTo>
                  <a:cubicBezTo>
                    <a:pt x="720648" y="681040"/>
                    <a:pt x="780149" y="768981"/>
                    <a:pt x="830884" y="862375"/>
                  </a:cubicBezTo>
                  <a:lnTo>
                    <a:pt x="850096" y="902257"/>
                  </a:lnTo>
                  <a:lnTo>
                    <a:pt x="911236" y="879416"/>
                  </a:lnTo>
                  <a:cubicBezTo>
                    <a:pt x="1077596" y="824537"/>
                    <a:pt x="1252092" y="788610"/>
                    <a:pt x="1432371" y="774075"/>
                  </a:cubicBezTo>
                  <a:lnTo>
                    <a:pt x="1553976" y="769193"/>
                  </a:lnTo>
                  <a:close/>
                  <a:moveTo>
                    <a:pt x="2363650" y="2202550"/>
                  </a:moveTo>
                  <a:lnTo>
                    <a:pt x="2339965" y="2137840"/>
                  </a:lnTo>
                  <a:cubicBezTo>
                    <a:pt x="2291819" y="1983045"/>
                    <a:pt x="2265883" y="1818465"/>
                    <a:pt x="2265883" y="1647827"/>
                  </a:cubicBezTo>
                  <a:cubicBezTo>
                    <a:pt x="2265883" y="1477189"/>
                    <a:pt x="2291819" y="1312609"/>
                    <a:pt x="2339965" y="1157814"/>
                  </a:cubicBezTo>
                  <a:lnTo>
                    <a:pt x="2360627" y="1101363"/>
                  </a:lnTo>
                  <a:lnTo>
                    <a:pt x="2197727" y="1045428"/>
                  </a:lnTo>
                  <a:cubicBezTo>
                    <a:pt x="2058307" y="1004653"/>
                    <a:pt x="1913463" y="978143"/>
                    <a:pt x="1764617" y="967436"/>
                  </a:cubicBezTo>
                  <a:lnTo>
                    <a:pt x="1741675" y="966614"/>
                  </a:lnTo>
                  <a:lnTo>
                    <a:pt x="1741675" y="2338338"/>
                  </a:lnTo>
                  <a:lnTo>
                    <a:pt x="1764617" y="2337515"/>
                  </a:lnTo>
                  <a:cubicBezTo>
                    <a:pt x="1913463" y="2326809"/>
                    <a:pt x="2058307" y="2300299"/>
                    <a:pt x="2197727" y="2259524"/>
                  </a:cubicBezTo>
                  <a:close/>
                  <a:moveTo>
                    <a:pt x="2652988" y="2707905"/>
                  </a:moveTo>
                  <a:lnTo>
                    <a:pt x="2642165" y="2695997"/>
                  </a:lnTo>
                  <a:cubicBezTo>
                    <a:pt x="2575002" y="2614614"/>
                    <a:pt x="2515501" y="2526673"/>
                    <a:pt x="2464766" y="2433279"/>
                  </a:cubicBezTo>
                  <a:lnTo>
                    <a:pt x="2435384" y="2372286"/>
                  </a:lnTo>
                  <a:lnTo>
                    <a:pt x="2317745" y="2416235"/>
                  </a:lnTo>
                  <a:cubicBezTo>
                    <a:pt x="2151385" y="2471114"/>
                    <a:pt x="1976889" y="2507042"/>
                    <a:pt x="1796610" y="2521576"/>
                  </a:cubicBezTo>
                  <a:lnTo>
                    <a:pt x="1741675" y="2523782"/>
                  </a:lnTo>
                  <a:lnTo>
                    <a:pt x="1741675" y="3108131"/>
                  </a:lnTo>
                  <a:lnTo>
                    <a:pt x="1769765" y="3106978"/>
                  </a:lnTo>
                  <a:cubicBezTo>
                    <a:pt x="2051221" y="3083773"/>
                    <a:pt x="2310106" y="2980960"/>
                    <a:pt x="2523855" y="2821107"/>
                  </a:cubicBezTo>
                  <a:close/>
                  <a:moveTo>
                    <a:pt x="2652989" y="587748"/>
                  </a:moveTo>
                  <a:lnTo>
                    <a:pt x="2523855" y="474544"/>
                  </a:lnTo>
                  <a:cubicBezTo>
                    <a:pt x="2310106" y="314691"/>
                    <a:pt x="2051221" y="211878"/>
                    <a:pt x="1769765" y="188673"/>
                  </a:cubicBezTo>
                  <a:lnTo>
                    <a:pt x="1741675" y="187520"/>
                  </a:lnTo>
                  <a:lnTo>
                    <a:pt x="1741675" y="771870"/>
                  </a:lnTo>
                  <a:lnTo>
                    <a:pt x="1796610" y="774075"/>
                  </a:lnTo>
                  <a:cubicBezTo>
                    <a:pt x="1976889" y="788610"/>
                    <a:pt x="2151385" y="824537"/>
                    <a:pt x="2317745" y="879416"/>
                  </a:cubicBezTo>
                  <a:lnTo>
                    <a:pt x="2435385" y="923365"/>
                  </a:lnTo>
                  <a:lnTo>
                    <a:pt x="2464766" y="862375"/>
                  </a:lnTo>
                  <a:cubicBezTo>
                    <a:pt x="2515501" y="768981"/>
                    <a:pt x="2575002" y="681040"/>
                    <a:pt x="2642165" y="599657"/>
                  </a:cubicBezTo>
                  <a:close/>
                  <a:moveTo>
                    <a:pt x="3068636" y="1995803"/>
                  </a:moveTo>
                  <a:lnTo>
                    <a:pt x="2934206" y="2101445"/>
                  </a:lnTo>
                  <a:cubicBezTo>
                    <a:pt x="2840555" y="2168824"/>
                    <a:pt x="2741893" y="2229229"/>
                    <a:pt x="2638917" y="2281936"/>
                  </a:cubicBezTo>
                  <a:lnTo>
                    <a:pt x="2607257" y="2296639"/>
                  </a:lnTo>
                  <a:lnTo>
                    <a:pt x="2629945" y="2343737"/>
                  </a:lnTo>
                  <a:cubicBezTo>
                    <a:pt x="2652421" y="2385111"/>
                    <a:pt x="2676838" y="2425276"/>
                    <a:pt x="2703075" y="2464112"/>
                  </a:cubicBezTo>
                  <a:lnTo>
                    <a:pt x="2780979" y="2568292"/>
                  </a:lnTo>
                  <a:lnTo>
                    <a:pt x="2841854" y="2495409"/>
                  </a:lnTo>
                  <a:cubicBezTo>
                    <a:pt x="2930308" y="2371024"/>
                    <a:pt x="2999813" y="2232225"/>
                    <a:pt x="3046158" y="2083222"/>
                  </a:cubicBezTo>
                  <a:close/>
                  <a:moveTo>
                    <a:pt x="3068636" y="1299849"/>
                  </a:moveTo>
                  <a:lnTo>
                    <a:pt x="3046158" y="1212430"/>
                  </a:lnTo>
                  <a:cubicBezTo>
                    <a:pt x="2999813" y="1063427"/>
                    <a:pt x="2930308" y="924628"/>
                    <a:pt x="2841854" y="800243"/>
                  </a:cubicBezTo>
                  <a:lnTo>
                    <a:pt x="2780980" y="727361"/>
                  </a:lnTo>
                  <a:lnTo>
                    <a:pt x="2703075" y="831542"/>
                  </a:lnTo>
                  <a:cubicBezTo>
                    <a:pt x="2676838" y="870377"/>
                    <a:pt x="2652421" y="910543"/>
                    <a:pt x="2629945" y="951917"/>
                  </a:cubicBezTo>
                  <a:lnTo>
                    <a:pt x="2607258" y="999013"/>
                  </a:lnTo>
                  <a:lnTo>
                    <a:pt x="2638917" y="1013716"/>
                  </a:lnTo>
                  <a:cubicBezTo>
                    <a:pt x="2741893" y="1066422"/>
                    <a:pt x="2840555" y="1126827"/>
                    <a:pt x="2934206" y="1194206"/>
                  </a:cubicBezTo>
                  <a:close/>
                  <a:moveTo>
                    <a:pt x="3111984" y="1647826"/>
                  </a:moveTo>
                  <a:lnTo>
                    <a:pt x="3108967" y="1588083"/>
                  </a:lnTo>
                  <a:lnTo>
                    <a:pt x="3031205" y="1511702"/>
                  </a:lnTo>
                  <a:cubicBezTo>
                    <a:pt x="2886832" y="1382936"/>
                    <a:pt x="2727191" y="1273451"/>
                    <a:pt x="2555656" y="1186893"/>
                  </a:cubicBezTo>
                  <a:lnTo>
                    <a:pt x="2532914" y="1176677"/>
                  </a:lnTo>
                  <a:lnTo>
                    <a:pt x="2519372" y="1213676"/>
                  </a:lnTo>
                  <a:cubicBezTo>
                    <a:pt x="2476715" y="1350824"/>
                    <a:pt x="2453735" y="1496642"/>
                    <a:pt x="2453735" y="1647827"/>
                  </a:cubicBezTo>
                  <a:cubicBezTo>
                    <a:pt x="2453735" y="1799012"/>
                    <a:pt x="2476715" y="1944830"/>
                    <a:pt x="2519372" y="2081978"/>
                  </a:cubicBezTo>
                  <a:lnTo>
                    <a:pt x="2535836" y="2126962"/>
                  </a:lnTo>
                  <a:lnTo>
                    <a:pt x="2555656" y="2118059"/>
                  </a:lnTo>
                  <a:cubicBezTo>
                    <a:pt x="2727191" y="2031501"/>
                    <a:pt x="2886832" y="1922016"/>
                    <a:pt x="3031205" y="1793249"/>
                  </a:cubicBezTo>
                  <a:lnTo>
                    <a:pt x="3108473" y="1717354"/>
                  </a:lnTo>
                  <a:close/>
                  <a:moveTo>
                    <a:pt x="3295651" y="1647826"/>
                  </a:moveTo>
                  <a:cubicBezTo>
                    <a:pt x="3295651" y="2045981"/>
                    <a:pt x="3154439" y="2411154"/>
                    <a:pt x="2919368" y="2695996"/>
                  </a:cubicBezTo>
                  <a:lnTo>
                    <a:pt x="2838724" y="2784726"/>
                  </a:lnTo>
                  <a:lnTo>
                    <a:pt x="2813013" y="2813016"/>
                  </a:lnTo>
                  <a:lnTo>
                    <a:pt x="2780766" y="2842324"/>
                  </a:lnTo>
                  <a:lnTo>
                    <a:pt x="2780765" y="2842324"/>
                  </a:lnTo>
                  <a:lnTo>
                    <a:pt x="2695995" y="2919368"/>
                  </a:lnTo>
                  <a:cubicBezTo>
                    <a:pt x="2411154" y="3154440"/>
                    <a:pt x="2045981" y="3295651"/>
                    <a:pt x="1647826" y="3295651"/>
                  </a:cubicBezTo>
                  <a:cubicBezTo>
                    <a:pt x="1249671" y="3295651"/>
                    <a:pt x="884497" y="3154440"/>
                    <a:pt x="599656" y="2919368"/>
                  </a:cubicBezTo>
                  <a:lnTo>
                    <a:pt x="514885" y="2842323"/>
                  </a:lnTo>
                  <a:lnTo>
                    <a:pt x="514884" y="2842324"/>
                  </a:lnTo>
                  <a:lnTo>
                    <a:pt x="482637" y="2813016"/>
                  </a:lnTo>
                  <a:lnTo>
                    <a:pt x="394798" y="2716368"/>
                  </a:lnTo>
                  <a:lnTo>
                    <a:pt x="394799" y="2716367"/>
                  </a:lnTo>
                  <a:lnTo>
                    <a:pt x="376284" y="2695996"/>
                  </a:lnTo>
                  <a:cubicBezTo>
                    <a:pt x="141212" y="2411154"/>
                    <a:pt x="0" y="2045981"/>
                    <a:pt x="0" y="1647826"/>
                  </a:cubicBezTo>
                  <a:cubicBezTo>
                    <a:pt x="0" y="737756"/>
                    <a:pt x="737757" y="0"/>
                    <a:pt x="1647826" y="0"/>
                  </a:cubicBezTo>
                  <a:cubicBezTo>
                    <a:pt x="2557895" y="0"/>
                    <a:pt x="3295651" y="737756"/>
                    <a:pt x="3295651" y="1647826"/>
                  </a:cubicBezTo>
                  <a:close/>
                </a:path>
              </a:pathLst>
            </a:custGeom>
            <a:solidFill>
              <a:schemeClr val="bg1"/>
            </a:solidFill>
            <a:ln w="10795" cap="flat" cmpd="sng" algn="ctr">
              <a:noFill/>
              <a:prstDash val="solid"/>
            </a:ln>
            <a:effectLst/>
          </p:spPr>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4196">
                <a:defRPr/>
              </a:pPr>
              <a:endParaRPr lang="en-US" sz="860" kern="0">
                <a:solidFill>
                  <a:srgbClr val="353535"/>
                </a:solidFill>
                <a:latin typeface="Segoe UI Semilight"/>
              </a:endParaRPr>
            </a:p>
          </p:txBody>
        </p:sp>
      </p:grpSp>
      <p:sp>
        <p:nvSpPr>
          <p:cNvPr id="66" name="TextBox 208">
            <a:extLst>
              <a:ext uri="{FF2B5EF4-FFF2-40B4-BE49-F238E27FC236}">
                <a16:creationId xmlns:a16="http://schemas.microsoft.com/office/drawing/2014/main" id="{86FD8A26-4614-46C1-81B4-C0E93E878679}"/>
              </a:ext>
            </a:extLst>
          </p:cNvPr>
          <p:cNvSpPr txBox="1"/>
          <p:nvPr/>
        </p:nvSpPr>
        <p:spPr>
          <a:xfrm>
            <a:off x="5345434" y="5250779"/>
            <a:ext cx="563706" cy="221599"/>
          </a:xfrm>
          <a:prstGeom prst="rect">
            <a:avLst/>
          </a:prstGeom>
          <a:noFill/>
          <a:ln>
            <a:noFill/>
          </a:ln>
        </p:spPr>
        <p:txBody>
          <a:bodyPr wrap="square" lIns="37458" tIns="0" rIns="0" bIns="0" rtlCol="0">
            <a:spAutoFit/>
          </a:bodyPr>
          <a:lstStyle>
            <a:defPPr>
              <a:defRPr lang="en-US"/>
            </a:defPPr>
            <a:lvl1pPr algn="ctr">
              <a:lnSpc>
                <a:spcPct val="90000"/>
              </a:lnSpc>
              <a:spcAft>
                <a:spcPts val="492"/>
              </a:spcAft>
              <a:defRPr sz="800">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Skype for Business</a:t>
            </a:r>
          </a:p>
        </p:txBody>
      </p:sp>
      <p:sp>
        <p:nvSpPr>
          <p:cNvPr id="67" name="Oval 66">
            <a:extLst>
              <a:ext uri="{FF2B5EF4-FFF2-40B4-BE49-F238E27FC236}">
                <a16:creationId xmlns:a16="http://schemas.microsoft.com/office/drawing/2014/main" id="{A7255280-593D-4CED-A9B0-7B914A011729}"/>
              </a:ext>
            </a:extLst>
          </p:cNvPr>
          <p:cNvSpPr/>
          <p:nvPr/>
        </p:nvSpPr>
        <p:spPr bwMode="auto">
          <a:xfrm>
            <a:off x="5424381" y="4790248"/>
            <a:ext cx="405807" cy="405807"/>
          </a:xfrm>
          <a:prstGeom prst="ellipse">
            <a:avLst/>
          </a:prstGeom>
          <a:solidFill>
            <a:schemeClr val="bg2"/>
          </a:solidFill>
          <a:ln w="9525" cap="flat">
            <a:noFill/>
            <a:prstDash val="sysDash"/>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lnSpc>
                <a:spcPct val="90000"/>
              </a:lnSpc>
            </a:pPr>
            <a:endParaRPr lang="en-US" sz="1716">
              <a:latin typeface="Segoe UI" panose="020B0502040204020203" pitchFamily="34" charset="0"/>
              <a:cs typeface="Segoe UI" panose="020B0502040204020203" pitchFamily="34" charset="0"/>
            </a:endParaRPr>
          </a:p>
        </p:txBody>
      </p:sp>
      <p:sp>
        <p:nvSpPr>
          <p:cNvPr id="73" name="TextBox 211">
            <a:extLst>
              <a:ext uri="{FF2B5EF4-FFF2-40B4-BE49-F238E27FC236}">
                <a16:creationId xmlns:a16="http://schemas.microsoft.com/office/drawing/2014/main" id="{24066D03-9572-4B41-BF6B-B68A25D7E941}"/>
              </a:ext>
            </a:extLst>
          </p:cNvPr>
          <p:cNvSpPr txBox="1"/>
          <p:nvPr/>
        </p:nvSpPr>
        <p:spPr>
          <a:xfrm>
            <a:off x="5345434" y="4536926"/>
            <a:ext cx="563706" cy="110800"/>
          </a:xfrm>
          <a:prstGeom prst="rect">
            <a:avLst/>
          </a:prstGeom>
          <a:solidFill>
            <a:srgbClr val="F5F5F5"/>
          </a:solidFill>
          <a:ln>
            <a:noFill/>
          </a:ln>
        </p:spPr>
        <p:txBody>
          <a:bodyPr wrap="square" lIns="37458" tIns="0" rIns="0" bIns="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492"/>
              </a:spcAft>
            </a:pPr>
            <a:r>
              <a:rPr lang="en-US" sz="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Teams</a:t>
            </a:r>
          </a:p>
        </p:txBody>
      </p:sp>
      <p:sp>
        <p:nvSpPr>
          <p:cNvPr id="75" name="Oval 74">
            <a:extLst>
              <a:ext uri="{FF2B5EF4-FFF2-40B4-BE49-F238E27FC236}">
                <a16:creationId xmlns:a16="http://schemas.microsoft.com/office/drawing/2014/main" id="{6611DD07-52F4-4AA6-BBE0-90140AFA0498}"/>
              </a:ext>
            </a:extLst>
          </p:cNvPr>
          <p:cNvSpPr/>
          <p:nvPr/>
        </p:nvSpPr>
        <p:spPr bwMode="auto">
          <a:xfrm>
            <a:off x="5424384" y="4076396"/>
            <a:ext cx="405806" cy="405807"/>
          </a:xfrm>
          <a:prstGeom prst="ellipse">
            <a:avLst/>
          </a:prstGeom>
          <a:solidFill>
            <a:schemeClr val="bg2"/>
          </a:solidFill>
          <a:ln w="9525" cap="flat">
            <a:noFill/>
            <a:prstDash val="sysDash"/>
            <a:miter lim="800000"/>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4915" tIns="37458" rIns="74915" bIns="37458" numCol="1" spcCol="0" rtlCol="0" fromWordArt="0" anchor="ctr" anchorCtr="0" forceAA="0" compatLnSpc="1">
            <a:prstTxWarp prst="textNoShape">
              <a:avLst/>
            </a:prstTxWarp>
            <a:noAutofit/>
          </a:bodyPr>
          <a:lstStyle>
            <a:defPPr>
              <a:defRPr lang="fi-FI"/>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4196">
              <a:lnSpc>
                <a:spcPct val="90000"/>
              </a:lnSpc>
            </a:pPr>
            <a:endParaRPr lang="en-US" sz="1800">
              <a:latin typeface="Segoe UI" panose="020B0502040204020203" pitchFamily="34" charset="0"/>
              <a:cs typeface="Segoe UI" panose="020B0502040204020203" pitchFamily="34" charset="0"/>
            </a:endParaRPr>
          </a:p>
        </p:txBody>
      </p:sp>
      <p:pic>
        <p:nvPicPr>
          <p:cNvPr id="69" name="Picture 68">
            <a:extLst>
              <a:ext uri="{FF2B5EF4-FFF2-40B4-BE49-F238E27FC236}">
                <a16:creationId xmlns:a16="http://schemas.microsoft.com/office/drawing/2014/main" id="{D864A0BF-834F-41F2-B299-93E760891FFB}"/>
              </a:ext>
            </a:extLst>
          </p:cNvPr>
          <p:cNvPicPr>
            <a:picLocks noChangeAspect="1"/>
          </p:cNvPicPr>
          <p:nvPr/>
        </p:nvPicPr>
        <p:blipFill>
          <a:blip r:embed="rId6"/>
          <a:stretch>
            <a:fillRect/>
          </a:stretch>
        </p:blipFill>
        <p:spPr>
          <a:xfrm>
            <a:off x="5512195" y="4878061"/>
            <a:ext cx="230184" cy="230184"/>
          </a:xfrm>
          <a:prstGeom prst="rect">
            <a:avLst/>
          </a:prstGeom>
          <a:ln>
            <a:noFill/>
          </a:ln>
        </p:spPr>
      </p:pic>
      <p:cxnSp>
        <p:nvCxnSpPr>
          <p:cNvPr id="70" name="Straight Connector 69">
            <a:extLst>
              <a:ext uri="{FF2B5EF4-FFF2-40B4-BE49-F238E27FC236}">
                <a16:creationId xmlns:a16="http://schemas.microsoft.com/office/drawing/2014/main" id="{AED367AD-7BFD-4A84-9B4A-72C6701C36F0}"/>
              </a:ext>
            </a:extLst>
          </p:cNvPr>
          <p:cNvCxnSpPr>
            <a:cxnSpLocks/>
            <a:stCxn id="88" idx="0"/>
          </p:cNvCxnSpPr>
          <p:nvPr/>
        </p:nvCxnSpPr>
        <p:spPr>
          <a:xfrm flipH="1">
            <a:off x="6122016" y="3317743"/>
            <a:ext cx="540365"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50B5212-E5B0-420C-A0AB-477164D67C82}"/>
              </a:ext>
            </a:extLst>
          </p:cNvPr>
          <p:cNvCxnSpPr>
            <a:cxnSpLocks/>
          </p:cNvCxnSpPr>
          <p:nvPr/>
        </p:nvCxnSpPr>
        <p:spPr>
          <a:xfrm>
            <a:off x="6122018" y="3315629"/>
            <a:ext cx="1" cy="655567"/>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E37BCC1-D889-4FBB-B178-41BA573EF467}"/>
              </a:ext>
            </a:extLst>
          </p:cNvPr>
          <p:cNvCxnSpPr>
            <a:cxnSpLocks/>
          </p:cNvCxnSpPr>
          <p:nvPr/>
        </p:nvCxnSpPr>
        <p:spPr>
          <a:xfrm flipH="1">
            <a:off x="5627284" y="3973530"/>
            <a:ext cx="494323" cy="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1024" name="Picture 1023">
            <a:extLst>
              <a:ext uri="{FF2B5EF4-FFF2-40B4-BE49-F238E27FC236}">
                <a16:creationId xmlns:a16="http://schemas.microsoft.com/office/drawing/2014/main" id="{8D8628F9-74FB-420F-9130-934CCCC7FBB8}"/>
              </a:ext>
            </a:extLst>
          </p:cNvPr>
          <p:cNvPicPr>
            <a:picLocks noChangeAspect="1"/>
          </p:cNvPicPr>
          <p:nvPr/>
        </p:nvPicPr>
        <p:blipFill>
          <a:blip r:embed="rId7"/>
          <a:stretch>
            <a:fillRect/>
          </a:stretch>
        </p:blipFill>
        <p:spPr>
          <a:xfrm>
            <a:off x="5462786" y="4143760"/>
            <a:ext cx="298084" cy="276549"/>
          </a:xfrm>
          <a:prstGeom prst="rect">
            <a:avLst/>
          </a:prstGeom>
        </p:spPr>
      </p:pic>
      <p:sp>
        <p:nvSpPr>
          <p:cNvPr id="219" name="Content Placeholder 2">
            <a:extLst>
              <a:ext uri="{FF2B5EF4-FFF2-40B4-BE49-F238E27FC236}">
                <a16:creationId xmlns:a16="http://schemas.microsoft.com/office/drawing/2014/main" id="{7665D8FC-D375-45B5-B59A-FA87C7619491}"/>
              </a:ext>
            </a:extLst>
          </p:cNvPr>
          <p:cNvSpPr>
            <a:spLocks noGrp="1"/>
          </p:cNvSpPr>
          <p:nvPr/>
        </p:nvSpPr>
        <p:spPr>
          <a:xfrm>
            <a:off x="522616" y="1540904"/>
            <a:ext cx="4450595" cy="26683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charset="0"/>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charset="0"/>
                <a:ea typeface="Corbel" charset="0"/>
                <a:cs typeface="Corbe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charset="0"/>
                <a:ea typeface="Corbel" charset="0"/>
                <a:cs typeface="Corbe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a:latin typeface="Segoe UI (Body)"/>
              </a:rPr>
              <a:t>E’ un framework </a:t>
            </a:r>
            <a:r>
              <a:rPr lang="it-IT" sz="2000" b="1" dirty="0">
                <a:latin typeface="Segoe UI (Body)"/>
              </a:rPr>
              <a:t>completo </a:t>
            </a:r>
            <a:r>
              <a:rPr lang="it-IT" sz="2000" dirty="0">
                <a:latin typeface="Segoe UI (Body)"/>
              </a:rPr>
              <a:t>per costruire </a:t>
            </a:r>
            <a:r>
              <a:rPr lang="it-IT" sz="2000" b="1" dirty="0">
                <a:latin typeface="Segoe UI (Body)"/>
              </a:rPr>
              <a:t>esperienze di IA</a:t>
            </a:r>
            <a:r>
              <a:rPr lang="it-IT" sz="2000" dirty="0">
                <a:latin typeface="Segoe UI (Body)"/>
              </a:rPr>
              <a:t> di livello </a:t>
            </a:r>
            <a:r>
              <a:rPr lang="it-IT" sz="2000" b="1" dirty="0" err="1">
                <a:latin typeface="Segoe UI (Body)"/>
              </a:rPr>
              <a:t>enterprise</a:t>
            </a:r>
            <a:endParaRPr lang="it-IT" sz="2000" b="1" dirty="0">
              <a:latin typeface="Segoe UI (Body)"/>
            </a:endParaRPr>
          </a:p>
          <a:p>
            <a:r>
              <a:rPr lang="it-IT" sz="2000" dirty="0">
                <a:latin typeface="Segoe UI (Body)"/>
              </a:rPr>
              <a:t>Costruire e debuggare la business </a:t>
            </a:r>
            <a:r>
              <a:rPr lang="it-IT" sz="2000" dirty="0" err="1">
                <a:latin typeface="Segoe UI (Body)"/>
              </a:rPr>
              <a:t>logic</a:t>
            </a:r>
            <a:r>
              <a:rPr lang="it-IT" sz="2000" dirty="0">
                <a:latin typeface="Segoe UI (Body)"/>
              </a:rPr>
              <a:t> del bot</a:t>
            </a:r>
          </a:p>
          <a:p>
            <a:r>
              <a:rPr lang="it-IT" sz="2000" dirty="0">
                <a:latin typeface="Segoe UI (Body)"/>
              </a:rPr>
              <a:t>Gestire le conversazioni con i </a:t>
            </a:r>
            <a:r>
              <a:rPr lang="it-IT" sz="2000" b="1" dirty="0" err="1">
                <a:latin typeface="Segoe UI (Body)"/>
              </a:rPr>
              <a:t>Dialog</a:t>
            </a:r>
            <a:endParaRPr lang="it-IT" sz="2000" b="1" dirty="0">
              <a:latin typeface="Segoe UI (Body)"/>
            </a:endParaRPr>
          </a:p>
          <a:p>
            <a:r>
              <a:rPr lang="it-IT" sz="2000" dirty="0">
                <a:latin typeface="Segoe UI (Body)"/>
              </a:rPr>
              <a:t>Interagire al meglio con le </a:t>
            </a:r>
            <a:r>
              <a:rPr lang="it-IT" sz="2000" b="1" dirty="0">
                <a:latin typeface="Segoe UI (Body)"/>
              </a:rPr>
              <a:t>Cards</a:t>
            </a:r>
          </a:p>
          <a:p>
            <a:r>
              <a:rPr lang="it-IT" sz="2000" dirty="0">
                <a:latin typeface="Segoe UI (Body)"/>
              </a:rPr>
              <a:t>Connettersi ai vari </a:t>
            </a:r>
            <a:r>
              <a:rPr lang="it-IT" sz="2000" b="1" dirty="0">
                <a:latin typeface="Segoe UI (Body)"/>
              </a:rPr>
              <a:t>canali</a:t>
            </a:r>
          </a:p>
          <a:p>
            <a:r>
              <a:rPr lang="it-IT" sz="2000" b="1" dirty="0">
                <a:latin typeface="Segoe UI (Body)"/>
              </a:rPr>
              <a:t>Emulatore</a:t>
            </a:r>
            <a:r>
              <a:rPr lang="it-IT" sz="2000" dirty="0">
                <a:latin typeface="Segoe UI (Body)"/>
              </a:rPr>
              <a:t> per sviluppo e test</a:t>
            </a:r>
            <a:endParaRPr lang="en-CA" sz="2000" dirty="0">
              <a:latin typeface="Segoe UI (Body)"/>
            </a:endParaRPr>
          </a:p>
        </p:txBody>
      </p:sp>
    </p:spTree>
    <p:extLst>
      <p:ext uri="{BB962C8B-B14F-4D97-AF65-F5344CB8AC3E}">
        <p14:creationId xmlns:p14="http://schemas.microsoft.com/office/powerpoint/2010/main" val="243238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it-IT" dirty="0"/>
              <a:t>Come funziona è il Bot Framework</a:t>
            </a:r>
          </a:p>
        </p:txBody>
      </p:sp>
      <p:pic>
        <p:nvPicPr>
          <p:cNvPr id="2050" name="Picture 2">
            <a:extLst>
              <a:ext uri="{FF2B5EF4-FFF2-40B4-BE49-F238E27FC236}">
                <a16:creationId xmlns:a16="http://schemas.microsoft.com/office/drawing/2014/main" id="{BD7A92F5-4542-476B-922E-8FC73BCD2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44" y="1495231"/>
            <a:ext cx="8882743" cy="482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989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PowerPoint(5)</Template>
  <TotalTime>646</TotalTime>
  <Words>593</Words>
  <Application>Microsoft Office PowerPoint</Application>
  <PresentationFormat>Widescreen</PresentationFormat>
  <Paragraphs>87</Paragraphs>
  <Slides>17</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Segoe UI</vt:lpstr>
      <vt:lpstr>Segoe UI (Body)</vt:lpstr>
      <vt:lpstr>Segoe UI Light</vt:lpstr>
      <vt:lpstr>Segoe UI Semilight</vt:lpstr>
      <vt:lpstr>WelcomeDoc</vt:lpstr>
      <vt:lpstr>Presentazione standard di PowerPoint</vt:lpstr>
      <vt:lpstr>Hi, I’m Federico Porceddu</vt:lpstr>
      <vt:lpstr>Obiettivo</vt:lpstr>
      <vt:lpstr>Agenda</vt:lpstr>
      <vt:lpstr>Cosa è un bot?</vt:lpstr>
      <vt:lpstr>Perchè costruire un bot?</vt:lpstr>
      <vt:lpstr>Cosa non è un bot?</vt:lpstr>
      <vt:lpstr>Cosa è il Bot Framework</vt:lpstr>
      <vt:lpstr>Come funziona è il Bot Framework</vt:lpstr>
      <vt:lpstr>Demo time #1! Da 0 a bot in 5 minuti</vt:lpstr>
      <vt:lpstr>Deep dive, oltre i fondamenti: State, Dialog, Channels</vt:lpstr>
      <vt:lpstr>Deep dive, oltre i fondamenti: State, Dialog, Channels</vt:lpstr>
      <vt:lpstr>Demo time #2! Integrazione con MS Graph</vt:lpstr>
      <vt:lpstr>Demo time #3! Bot framework su Microsoft Teams</vt:lpstr>
      <vt:lpstr>Demo time #3! Bot framework su Microsoft Teams</vt:lpstr>
      <vt:lpstr>Thanks for your attention!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Federico Porceddu</dc:creator>
  <cp:keywords/>
  <cp:lastModifiedBy>Federico Porceddu</cp:lastModifiedBy>
  <cp:revision>61</cp:revision>
  <dcterms:created xsi:type="dcterms:W3CDTF">2019-03-27T23:35:25Z</dcterms:created>
  <dcterms:modified xsi:type="dcterms:W3CDTF">2019-10-25T08:46:56Z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federico.porceddu@avanade.com</vt:lpwstr>
  </property>
  <property fmtid="{D5CDD505-2E9C-101B-9397-08002B2CF9AE}" pid="5" name="MSIP_Label_236020b0-6d69-48c1-9bb5-c586c1062b70_SetDate">
    <vt:lpwstr>2019-03-27T23:39:02.7160400Z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Extended_MSFT_Method">
    <vt:lpwstr>Automatic</vt:lpwstr>
  </property>
  <property fmtid="{D5CDD505-2E9C-101B-9397-08002B2CF9AE}" pid="9" name="MSIP_Label_5fae8262-b78e-4366-8929-a5d6aac95320_Enabled">
    <vt:lpwstr>True</vt:lpwstr>
  </property>
  <property fmtid="{D5CDD505-2E9C-101B-9397-08002B2CF9AE}" pid="10" name="MSIP_Label_5fae8262-b78e-4366-8929-a5d6aac95320_SiteId">
    <vt:lpwstr>cf36141c-ddd7-45a7-b073-111f66d0b30c</vt:lpwstr>
  </property>
  <property fmtid="{D5CDD505-2E9C-101B-9397-08002B2CF9AE}" pid="11" name="MSIP_Label_5fae8262-b78e-4366-8929-a5d6aac95320_Owner">
    <vt:lpwstr>federico.porceddu@avanade.com</vt:lpwstr>
  </property>
  <property fmtid="{D5CDD505-2E9C-101B-9397-08002B2CF9AE}" pid="12" name="MSIP_Label_5fae8262-b78e-4366-8929-a5d6aac95320_SetDate">
    <vt:lpwstr>2019-03-27T23:39:02.7160400Z</vt:lpwstr>
  </property>
  <property fmtid="{D5CDD505-2E9C-101B-9397-08002B2CF9AE}" pid="13" name="MSIP_Label_5fae8262-b78e-4366-8929-a5d6aac95320_Name">
    <vt:lpwstr>Recipients Have Full Control</vt:lpwstr>
  </property>
  <property fmtid="{D5CDD505-2E9C-101B-9397-08002B2CF9AE}" pid="14" name="MSIP_Label_5fae8262-b78e-4366-8929-a5d6aac95320_Application">
    <vt:lpwstr>Microsoft Azure Information Protection</vt:lpwstr>
  </property>
  <property fmtid="{D5CDD505-2E9C-101B-9397-08002B2CF9AE}" pid="15" name="MSIP_Label_5fae8262-b78e-4366-8929-a5d6aac95320_Parent">
    <vt:lpwstr>236020b0-6d69-48c1-9bb5-c586c1062b70</vt:lpwstr>
  </property>
  <property fmtid="{D5CDD505-2E9C-101B-9397-08002B2CF9AE}" pid="16" name="MSIP_Label_5fae8262-b78e-4366-8929-a5d6aac95320_Extended_MSFT_Method">
    <vt:lpwstr>Automatic</vt:lpwstr>
  </property>
  <property fmtid="{D5CDD505-2E9C-101B-9397-08002B2CF9AE}" pid="17" name="Sensitivity">
    <vt:lpwstr>Confidential Recipients Have Full Control</vt:lpwstr>
  </property>
</Properties>
</file>