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5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FB3A-8F02-4122-A77A-194B8B6F9D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1357-3DA8-4C23-BFE7-FFDBA4B9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1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EFE81-DF31-075F-51A8-0ABB814F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0" y="316660"/>
            <a:ext cx="6224679" cy="62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Pialorsi</dc:creator>
  <cp:lastModifiedBy>Paolo Pialorsi</cp:lastModifiedBy>
  <cp:revision>1</cp:revision>
  <dcterms:created xsi:type="dcterms:W3CDTF">2023-04-20T15:08:30Z</dcterms:created>
  <dcterms:modified xsi:type="dcterms:W3CDTF">2023-04-20T15:15:02Z</dcterms:modified>
</cp:coreProperties>
</file>