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79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5DC5-D211-41CF-91CF-2ED592B78912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F91A9-2F24-42E4-AA50-43F632CA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0CE-6029-469E-A3DB-C4CA1461C0AF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C037-8BBB-4DBC-A591-33CC5EEA782F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8889-25C6-4028-8BC2-1EF59B515F81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9D80-0703-41D5-9F54-2DCCB3D91FE5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52B6-D20C-4638-B7C7-DC281DB9AD2D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6946-2821-4B16-BF89-7E81229A0B90}" type="datetime1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EC1-76E6-4ADE-A76E-5334140821EB}" type="datetime1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CF3-0B5C-4CA6-A116-DA7C49258BB0}" type="datetime1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CAD3-673B-4A01-BFB3-F291C8DFE7B4}" type="datetime1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RNoMads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487FC-44F4-4F4A-B8E9-04A255C1CE27}" type="datetime1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RNoMads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D59C-E832-4349-B6FC-D09123F33733}" type="datetime1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81F55A-9033-4050-99D8-EAA0041483FF}" type="datetime1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FE0DBF-1EB9-428C-9307-325662232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1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1551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EXPEDIA  Recommendation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185" y="4123592"/>
            <a:ext cx="2801815" cy="235633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 Nomads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Avanthi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Namburi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Jayasree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Akula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Meghana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Kasula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Seemantini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Chincholkar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Seshi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Harianathan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Shaloma Ghosh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– Business Value and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Benefits of using Network Analysis for Recommendation systems</a:t>
            </a:r>
            <a:r>
              <a:rPr lang="en-US" dirty="0"/>
              <a:t> -</a:t>
            </a:r>
          </a:p>
          <a:p>
            <a:r>
              <a:rPr lang="en-US" dirty="0"/>
              <a:t>Minimum programming is required, the time required for calculation is very less. Very good for initial insights.</a:t>
            </a:r>
          </a:p>
          <a:p>
            <a:r>
              <a:rPr lang="en-US" b="1" dirty="0"/>
              <a:t>Benefits of using Traditional Recommender systems -</a:t>
            </a:r>
            <a:endParaRPr lang="en-US" dirty="0"/>
          </a:p>
          <a:p>
            <a:r>
              <a:rPr lang="en-US" dirty="0"/>
              <a:t>we can use these outputs in support of any machine learning algorithms being built on data.</a:t>
            </a:r>
          </a:p>
          <a:p>
            <a:r>
              <a:rPr lang="en-US" b="1" dirty="0"/>
              <a:t>Conclusion – </a:t>
            </a:r>
            <a:endParaRPr lang="en-US" dirty="0"/>
          </a:p>
          <a:p>
            <a:r>
              <a:rPr lang="en-US" dirty="0"/>
              <a:t>when there is no budget or scope for machine learning Recommendations using Network Analysis will be the best.</a:t>
            </a:r>
          </a:p>
          <a:p>
            <a:r>
              <a:rPr lang="en-US" b="1" dirty="0"/>
              <a:t>Applications of Traditional Recommender systems</a:t>
            </a:r>
            <a:r>
              <a:rPr lang="en-US" dirty="0"/>
              <a:t> </a:t>
            </a:r>
          </a:p>
          <a:p>
            <a:r>
              <a:rPr lang="en-US" dirty="0"/>
              <a:t>Not only we can recommend users page, we can make a optimized recommendation systems based on the matrix obtained.</a:t>
            </a:r>
          </a:p>
          <a:p>
            <a:r>
              <a:rPr lang="en-US" b="1" dirty="0"/>
              <a:t>Market Basket Analysis – </a:t>
            </a:r>
          </a:p>
          <a:p>
            <a:r>
              <a:rPr lang="en-US" dirty="0"/>
              <a:t>Formulated rules, future scope to provide recommendations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2" y="365125"/>
            <a:ext cx="10852638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</a:t>
            </a:r>
            <a:r>
              <a:rPr lang="en-US" sz="6000" b="1" dirty="0"/>
              <a:t>Introduction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45" y="1456794"/>
            <a:ext cx="4365332" cy="487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2" y="1690688"/>
            <a:ext cx="7463692" cy="419832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75024" cy="1325563"/>
          </a:xfrm>
        </p:spPr>
        <p:txBody>
          <a:bodyPr/>
          <a:lstStyle/>
          <a:p>
            <a:r>
              <a:rPr lang="en-US"/>
              <a:t>      </a:t>
            </a:r>
            <a:r>
              <a:rPr lang="en-US" b="1"/>
              <a:t>Exploration</a:t>
            </a:r>
            <a:endParaRPr lang="en-US" b="1" dirty="0"/>
          </a:p>
        </p:txBody>
      </p:sp>
      <p:pic>
        <p:nvPicPr>
          <p:cNvPr id="5" name="Picture 4" descr="C:\Users\kasul\AppData\Local\Microsoft\Windows\INetCache\Content.Word\site_na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72" y="1326271"/>
            <a:ext cx="4146597" cy="497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kasul\AppData\Local\Microsoft\Windows\INetCache\Content.Word\hotel cluster 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369" y="1116623"/>
            <a:ext cx="3631956" cy="51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kasul\AppData\Local\Microsoft\Windows\INetCache\Content.Word\channel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25562"/>
            <a:ext cx="4270572" cy="4799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96715"/>
            <a:ext cx="11922370" cy="22244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Conventional Recommender system - Content Based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24" y="4375294"/>
            <a:ext cx="3343752" cy="167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547"/>
            <a:ext cx="5315724" cy="408327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4"/>
          <a:stretch/>
        </p:blipFill>
        <p:spPr bwMode="auto">
          <a:xfrm>
            <a:off x="5117123" y="2360968"/>
            <a:ext cx="7021654" cy="2045430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  <a:effectLst>
            <a:softEdge rad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7" y="4375294"/>
            <a:ext cx="3315163" cy="167885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" y="286603"/>
            <a:ext cx="12104077" cy="1450757"/>
          </a:xfrm>
        </p:spPr>
        <p:txBody>
          <a:bodyPr/>
          <a:lstStyle/>
          <a:p>
            <a:r>
              <a:rPr lang="en-US" b="1" dirty="0"/>
              <a:t>Conventional Recommender system-Collaborative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284"/>
            <a:ext cx="6169074" cy="3609364"/>
          </a:xfr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2" t="42735" r="34722" b="32953"/>
          <a:stretch/>
        </p:blipFill>
        <p:spPr bwMode="auto">
          <a:xfrm>
            <a:off x="6014524" y="2039814"/>
            <a:ext cx="6177476" cy="2034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8" y="4074500"/>
            <a:ext cx="4763812" cy="1886213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9" y="1899138"/>
            <a:ext cx="9073660" cy="42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" y="4912915"/>
            <a:ext cx="11773124" cy="1320540"/>
          </a:xfrm>
        </p:spPr>
      </p:pic>
      <p:pic>
        <p:nvPicPr>
          <p:cNvPr id="4" name="Picture 3" descr="C:\Users\AvanthiNamburi\Desktop\Books_MSBAPM\R\Project\collaborative_filtering_Imag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" y="286603"/>
            <a:ext cx="10993820" cy="44774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8103"/>
            <a:ext cx="10058400" cy="1450757"/>
          </a:xfrm>
        </p:spPr>
        <p:txBody>
          <a:bodyPr/>
          <a:lstStyle/>
          <a:p>
            <a:r>
              <a:rPr lang="en-US" b="1" dirty="0"/>
              <a:t>Item Based Filtering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" y="1758462"/>
            <a:ext cx="10680895" cy="444011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3803"/>
            <a:ext cx="10058400" cy="1450757"/>
          </a:xfrm>
        </p:spPr>
        <p:txBody>
          <a:bodyPr/>
          <a:lstStyle/>
          <a:p>
            <a:r>
              <a:rPr lang="en-US" b="1" dirty="0"/>
              <a:t>Item Based Filtering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1" y="3014141"/>
            <a:ext cx="11044827" cy="111077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0" y="4027252"/>
            <a:ext cx="11097221" cy="1037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1" y="5043461"/>
            <a:ext cx="9336756" cy="1100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9" y="1730093"/>
            <a:ext cx="9190050" cy="1163169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RNoMads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0DBF-1EB9-428C-9307-325662232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191</TotalTime>
  <Words>172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Retrospect</vt:lpstr>
      <vt:lpstr>EXPEDIA  Recommendation Systems</vt:lpstr>
      <vt:lpstr>        Introduction</vt:lpstr>
      <vt:lpstr>      Exploration</vt:lpstr>
      <vt:lpstr>  Conventional Recommender system - Content Based </vt:lpstr>
      <vt:lpstr>Conventional Recommender system-Collaborative</vt:lpstr>
      <vt:lpstr>Network Analysis</vt:lpstr>
      <vt:lpstr>PowerPoint Presentation</vt:lpstr>
      <vt:lpstr>Item Based Filtering </vt:lpstr>
      <vt:lpstr>Item Based Filtering </vt:lpstr>
      <vt:lpstr>Conclusion – Business Value and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– Recommendation Systems</dc:title>
  <dc:creator>Ghosh, Shaloma</dc:creator>
  <cp:lastModifiedBy>meghana kasula</cp:lastModifiedBy>
  <cp:revision>17</cp:revision>
  <dcterms:created xsi:type="dcterms:W3CDTF">2017-04-23T22:39:30Z</dcterms:created>
  <dcterms:modified xsi:type="dcterms:W3CDTF">2017-04-24T01:57:32Z</dcterms:modified>
</cp:coreProperties>
</file>