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142531929" r:id="rId6"/>
    <p:sldId id="2142531944" r:id="rId7"/>
    <p:sldId id="2142531945" r:id="rId8"/>
    <p:sldId id="2142531946" r:id="rId9"/>
    <p:sldId id="21425319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ED32"/>
    <a:srgbClr val="6FF786"/>
    <a:srgbClr val="7F7F7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FA801-8C37-48BC-BBA3-4442569C7A9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9CA86F-DDB9-4E7A-8B94-F69D9489B3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/>
            <a:t>Capable of reading handwritten text.</a:t>
          </a:r>
          <a:endParaRPr lang="en-US"/>
        </a:p>
      </dgm:t>
    </dgm:pt>
    <dgm:pt modelId="{3C5853F2-E25D-4B3F-8262-DA534DAA2CD1}" type="parTrans" cxnId="{3568675B-2D6F-4728-9C4B-8AC8FF09990E}">
      <dgm:prSet/>
      <dgm:spPr/>
      <dgm:t>
        <a:bodyPr/>
        <a:lstStyle/>
        <a:p>
          <a:endParaRPr lang="en-US"/>
        </a:p>
      </dgm:t>
    </dgm:pt>
    <dgm:pt modelId="{50D581C6-5919-478C-B268-DBE4750EB684}" type="sibTrans" cxnId="{3568675B-2D6F-4728-9C4B-8AC8FF09990E}">
      <dgm:prSet/>
      <dgm:spPr/>
      <dgm:t>
        <a:bodyPr/>
        <a:lstStyle/>
        <a:p>
          <a:endParaRPr lang="en-US"/>
        </a:p>
      </dgm:t>
    </dgm:pt>
    <dgm:pt modelId="{4C6F865B-8AA2-4BC1-8D78-037DE2B239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solution also classifies the type of document.</a:t>
          </a:r>
        </a:p>
      </dgm:t>
    </dgm:pt>
    <dgm:pt modelId="{DAF51543-3457-446B-8E82-E972E904BBA2}" type="parTrans" cxnId="{3F612335-DAA9-4C5E-A91E-DE2BF8928B24}">
      <dgm:prSet/>
      <dgm:spPr/>
      <dgm:t>
        <a:bodyPr/>
        <a:lstStyle/>
        <a:p>
          <a:endParaRPr lang="en-US"/>
        </a:p>
      </dgm:t>
    </dgm:pt>
    <dgm:pt modelId="{D7D28417-2387-440D-9BAB-7FF946BA491D}" type="sibTrans" cxnId="{3F612335-DAA9-4C5E-A91E-DE2BF8928B24}">
      <dgm:prSet/>
      <dgm:spPr/>
      <dgm:t>
        <a:bodyPr/>
        <a:lstStyle/>
        <a:p>
          <a:endParaRPr lang="en-US"/>
        </a:p>
      </dgm:t>
    </dgm:pt>
    <dgm:pt modelId="{6F8380F0-967C-48AA-BA40-F78FF75EA3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Capable in masking the private information.</a:t>
          </a:r>
        </a:p>
      </dgm:t>
    </dgm:pt>
    <dgm:pt modelId="{06A0F175-6968-48AF-BDB1-396AF216EDCC}" type="parTrans" cxnId="{A7F258C5-6772-4F3B-BAA8-B651FA951729}">
      <dgm:prSet/>
      <dgm:spPr/>
      <dgm:t>
        <a:bodyPr/>
        <a:lstStyle/>
        <a:p>
          <a:endParaRPr lang="en-US"/>
        </a:p>
      </dgm:t>
    </dgm:pt>
    <dgm:pt modelId="{3C1BA8EA-C61E-4E66-B441-666B57BB0080}" type="sibTrans" cxnId="{A7F258C5-6772-4F3B-BAA8-B651FA951729}">
      <dgm:prSet/>
      <dgm:spPr/>
      <dgm:t>
        <a:bodyPr/>
        <a:lstStyle/>
        <a:p>
          <a:endParaRPr lang="en-US"/>
        </a:p>
      </dgm:t>
    </dgm:pt>
    <dgm:pt modelId="{6ED12EDE-48CF-4175-93F2-187BA8FB2D3F}" type="pres">
      <dgm:prSet presAssocID="{77EFA801-8C37-48BC-BBA3-4442569C7A9B}" presName="root" presStyleCnt="0">
        <dgm:presLayoutVars>
          <dgm:dir/>
          <dgm:resizeHandles val="exact"/>
        </dgm:presLayoutVars>
      </dgm:prSet>
      <dgm:spPr/>
    </dgm:pt>
    <dgm:pt modelId="{7A177A7D-C5D7-47C8-9973-4404AA2193A2}" type="pres">
      <dgm:prSet presAssocID="{4B9CA86F-DDB9-4E7A-8B94-F69D9489B37E}" presName="compNode" presStyleCnt="0"/>
      <dgm:spPr/>
    </dgm:pt>
    <dgm:pt modelId="{049C648F-9154-4CF2-8F6B-BF34C298C3B6}" type="pres">
      <dgm:prSet presAssocID="{4B9CA86F-DDB9-4E7A-8B94-F69D9489B37E}" presName="iconBgRect" presStyleLbl="bgShp" presStyleIdx="0" presStyleCnt="3"/>
      <dgm:spPr/>
    </dgm:pt>
    <dgm:pt modelId="{CD702E0D-A73D-4B0C-B9A4-27E612D2BEB2}" type="pres">
      <dgm:prSet presAssocID="{4B9CA86F-DDB9-4E7A-8B94-F69D9489B3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498D873-8ACE-4C64-8AA9-78DA37082717}" type="pres">
      <dgm:prSet presAssocID="{4B9CA86F-DDB9-4E7A-8B94-F69D9489B37E}" presName="spaceRect" presStyleCnt="0"/>
      <dgm:spPr/>
    </dgm:pt>
    <dgm:pt modelId="{8A090208-C879-4116-9567-65ADC06C3BE1}" type="pres">
      <dgm:prSet presAssocID="{4B9CA86F-DDB9-4E7A-8B94-F69D9489B37E}" presName="textRect" presStyleLbl="revTx" presStyleIdx="0" presStyleCnt="3">
        <dgm:presLayoutVars>
          <dgm:chMax val="1"/>
          <dgm:chPref val="1"/>
        </dgm:presLayoutVars>
      </dgm:prSet>
      <dgm:spPr/>
    </dgm:pt>
    <dgm:pt modelId="{B77DF737-4D99-4FC9-83A4-62E3D3D818EF}" type="pres">
      <dgm:prSet presAssocID="{50D581C6-5919-478C-B268-DBE4750EB684}" presName="sibTrans" presStyleCnt="0"/>
      <dgm:spPr/>
    </dgm:pt>
    <dgm:pt modelId="{25994BB3-8D1F-490C-9602-F0125939B38D}" type="pres">
      <dgm:prSet presAssocID="{4C6F865B-8AA2-4BC1-8D78-037DE2B239FC}" presName="compNode" presStyleCnt="0"/>
      <dgm:spPr/>
    </dgm:pt>
    <dgm:pt modelId="{FFE9D844-AEB0-4342-A3CA-FC19BA630DDD}" type="pres">
      <dgm:prSet presAssocID="{4C6F865B-8AA2-4BC1-8D78-037DE2B239FC}" presName="iconBgRect" presStyleLbl="bgShp" presStyleIdx="1" presStyleCnt="3"/>
      <dgm:spPr/>
    </dgm:pt>
    <dgm:pt modelId="{C7579BDB-47EE-45E0-9E19-AAEECB60726D}" type="pres">
      <dgm:prSet presAssocID="{4C6F865B-8AA2-4BC1-8D78-037DE2B23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50C634-F5AC-4C5A-A657-DCB5BDE93AAF}" type="pres">
      <dgm:prSet presAssocID="{4C6F865B-8AA2-4BC1-8D78-037DE2B239FC}" presName="spaceRect" presStyleCnt="0"/>
      <dgm:spPr/>
    </dgm:pt>
    <dgm:pt modelId="{8EFBE678-BCD6-488D-8F32-C1EBD3E38313}" type="pres">
      <dgm:prSet presAssocID="{4C6F865B-8AA2-4BC1-8D78-037DE2B239FC}" presName="textRect" presStyleLbl="revTx" presStyleIdx="1" presStyleCnt="3">
        <dgm:presLayoutVars>
          <dgm:chMax val="1"/>
          <dgm:chPref val="1"/>
        </dgm:presLayoutVars>
      </dgm:prSet>
      <dgm:spPr/>
    </dgm:pt>
    <dgm:pt modelId="{991FDCF8-0B9B-4497-A450-CC1B31DC0EB2}" type="pres">
      <dgm:prSet presAssocID="{D7D28417-2387-440D-9BAB-7FF946BA491D}" presName="sibTrans" presStyleCnt="0"/>
      <dgm:spPr/>
    </dgm:pt>
    <dgm:pt modelId="{48FBD2DF-4A50-4DC2-BA54-9F94C532D536}" type="pres">
      <dgm:prSet presAssocID="{6F8380F0-967C-48AA-BA40-F78FF75EA38F}" presName="compNode" presStyleCnt="0"/>
      <dgm:spPr/>
    </dgm:pt>
    <dgm:pt modelId="{613FAEC7-9D1B-4ADB-A317-483EC17E1F62}" type="pres">
      <dgm:prSet presAssocID="{6F8380F0-967C-48AA-BA40-F78FF75EA38F}" presName="iconBgRect" presStyleLbl="bgShp" presStyleIdx="2" presStyleCnt="3"/>
      <dgm:spPr/>
    </dgm:pt>
    <dgm:pt modelId="{A26D1E20-D5DA-48D8-A9A7-3DBD03C05E14}" type="pres">
      <dgm:prSet presAssocID="{6F8380F0-967C-48AA-BA40-F78FF75EA3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C3D7049E-F75D-4C4D-BAC1-467DE186317D}" type="pres">
      <dgm:prSet presAssocID="{6F8380F0-967C-48AA-BA40-F78FF75EA38F}" presName="spaceRect" presStyleCnt="0"/>
      <dgm:spPr/>
    </dgm:pt>
    <dgm:pt modelId="{63E8D98A-83D5-4848-9D51-7027F836E3AE}" type="pres">
      <dgm:prSet presAssocID="{6F8380F0-967C-48AA-BA40-F78FF75EA3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612335-DAA9-4C5E-A91E-DE2BF8928B24}" srcId="{77EFA801-8C37-48BC-BBA3-4442569C7A9B}" destId="{4C6F865B-8AA2-4BC1-8D78-037DE2B239FC}" srcOrd="1" destOrd="0" parTransId="{DAF51543-3457-446B-8E82-E972E904BBA2}" sibTransId="{D7D28417-2387-440D-9BAB-7FF946BA491D}"/>
    <dgm:cxn modelId="{3568675B-2D6F-4728-9C4B-8AC8FF09990E}" srcId="{77EFA801-8C37-48BC-BBA3-4442569C7A9B}" destId="{4B9CA86F-DDB9-4E7A-8B94-F69D9489B37E}" srcOrd="0" destOrd="0" parTransId="{3C5853F2-E25D-4B3F-8262-DA534DAA2CD1}" sibTransId="{50D581C6-5919-478C-B268-DBE4750EB684}"/>
    <dgm:cxn modelId="{6D91E34C-8702-4C58-842C-5878547A134B}" type="presOf" srcId="{6F8380F0-967C-48AA-BA40-F78FF75EA38F}" destId="{63E8D98A-83D5-4848-9D51-7027F836E3AE}" srcOrd="0" destOrd="0" presId="urn:microsoft.com/office/officeart/2018/5/layout/IconCircleLabelList"/>
    <dgm:cxn modelId="{DA021B7A-EE76-4D4A-B2C8-FF78F1D6D96A}" type="presOf" srcId="{77EFA801-8C37-48BC-BBA3-4442569C7A9B}" destId="{6ED12EDE-48CF-4175-93F2-187BA8FB2D3F}" srcOrd="0" destOrd="0" presId="urn:microsoft.com/office/officeart/2018/5/layout/IconCircleLabelList"/>
    <dgm:cxn modelId="{A7F258C5-6772-4F3B-BAA8-B651FA951729}" srcId="{77EFA801-8C37-48BC-BBA3-4442569C7A9B}" destId="{6F8380F0-967C-48AA-BA40-F78FF75EA38F}" srcOrd="2" destOrd="0" parTransId="{06A0F175-6968-48AF-BDB1-396AF216EDCC}" sibTransId="{3C1BA8EA-C61E-4E66-B441-666B57BB0080}"/>
    <dgm:cxn modelId="{EBC0D8D6-72E5-4024-B3B6-28857DAB2968}" type="presOf" srcId="{4C6F865B-8AA2-4BC1-8D78-037DE2B239FC}" destId="{8EFBE678-BCD6-488D-8F32-C1EBD3E38313}" srcOrd="0" destOrd="0" presId="urn:microsoft.com/office/officeart/2018/5/layout/IconCircleLabelList"/>
    <dgm:cxn modelId="{3B40A3FC-9B48-4A1A-B9B7-EBA3F0976169}" type="presOf" srcId="{4B9CA86F-DDB9-4E7A-8B94-F69D9489B37E}" destId="{8A090208-C879-4116-9567-65ADC06C3BE1}" srcOrd="0" destOrd="0" presId="urn:microsoft.com/office/officeart/2018/5/layout/IconCircleLabelList"/>
    <dgm:cxn modelId="{52573C9E-5A59-4C17-8F10-B01A1F698BBF}" type="presParOf" srcId="{6ED12EDE-48CF-4175-93F2-187BA8FB2D3F}" destId="{7A177A7D-C5D7-47C8-9973-4404AA2193A2}" srcOrd="0" destOrd="0" presId="urn:microsoft.com/office/officeart/2018/5/layout/IconCircleLabelList"/>
    <dgm:cxn modelId="{C667C01D-66C9-4637-A49A-A4D4A4D5D586}" type="presParOf" srcId="{7A177A7D-C5D7-47C8-9973-4404AA2193A2}" destId="{049C648F-9154-4CF2-8F6B-BF34C298C3B6}" srcOrd="0" destOrd="0" presId="urn:microsoft.com/office/officeart/2018/5/layout/IconCircleLabelList"/>
    <dgm:cxn modelId="{FB851A2F-1CE0-4B91-88E9-E634F397AFA2}" type="presParOf" srcId="{7A177A7D-C5D7-47C8-9973-4404AA2193A2}" destId="{CD702E0D-A73D-4B0C-B9A4-27E612D2BEB2}" srcOrd="1" destOrd="0" presId="urn:microsoft.com/office/officeart/2018/5/layout/IconCircleLabelList"/>
    <dgm:cxn modelId="{6B0501E6-07BB-4083-87B8-9CEC8550922F}" type="presParOf" srcId="{7A177A7D-C5D7-47C8-9973-4404AA2193A2}" destId="{2498D873-8ACE-4C64-8AA9-78DA37082717}" srcOrd="2" destOrd="0" presId="urn:microsoft.com/office/officeart/2018/5/layout/IconCircleLabelList"/>
    <dgm:cxn modelId="{5B91710F-4FD8-4F80-93C5-078A67F16441}" type="presParOf" srcId="{7A177A7D-C5D7-47C8-9973-4404AA2193A2}" destId="{8A090208-C879-4116-9567-65ADC06C3BE1}" srcOrd="3" destOrd="0" presId="urn:microsoft.com/office/officeart/2018/5/layout/IconCircleLabelList"/>
    <dgm:cxn modelId="{6BDCDBB8-6270-486F-BC42-4FC6B177CE3D}" type="presParOf" srcId="{6ED12EDE-48CF-4175-93F2-187BA8FB2D3F}" destId="{B77DF737-4D99-4FC9-83A4-62E3D3D818EF}" srcOrd="1" destOrd="0" presId="urn:microsoft.com/office/officeart/2018/5/layout/IconCircleLabelList"/>
    <dgm:cxn modelId="{A03B9D2C-6177-4A90-86E0-1A26C417393C}" type="presParOf" srcId="{6ED12EDE-48CF-4175-93F2-187BA8FB2D3F}" destId="{25994BB3-8D1F-490C-9602-F0125939B38D}" srcOrd="2" destOrd="0" presId="urn:microsoft.com/office/officeart/2018/5/layout/IconCircleLabelList"/>
    <dgm:cxn modelId="{3266405F-3A3F-4541-A043-AE7EF696DFF7}" type="presParOf" srcId="{25994BB3-8D1F-490C-9602-F0125939B38D}" destId="{FFE9D844-AEB0-4342-A3CA-FC19BA630DDD}" srcOrd="0" destOrd="0" presId="urn:microsoft.com/office/officeart/2018/5/layout/IconCircleLabelList"/>
    <dgm:cxn modelId="{D16DCBB6-A297-4894-9371-97436CE525B7}" type="presParOf" srcId="{25994BB3-8D1F-490C-9602-F0125939B38D}" destId="{C7579BDB-47EE-45E0-9E19-AAEECB60726D}" srcOrd="1" destOrd="0" presId="urn:microsoft.com/office/officeart/2018/5/layout/IconCircleLabelList"/>
    <dgm:cxn modelId="{BE7DCD38-FCA2-4182-A265-19316EB828AD}" type="presParOf" srcId="{25994BB3-8D1F-490C-9602-F0125939B38D}" destId="{3C50C634-F5AC-4C5A-A657-DCB5BDE93AAF}" srcOrd="2" destOrd="0" presId="urn:microsoft.com/office/officeart/2018/5/layout/IconCircleLabelList"/>
    <dgm:cxn modelId="{0D5303B8-706A-49C4-8713-A29668588A46}" type="presParOf" srcId="{25994BB3-8D1F-490C-9602-F0125939B38D}" destId="{8EFBE678-BCD6-488D-8F32-C1EBD3E38313}" srcOrd="3" destOrd="0" presId="urn:microsoft.com/office/officeart/2018/5/layout/IconCircleLabelList"/>
    <dgm:cxn modelId="{7F99C578-BC19-4887-9F01-275349A151FA}" type="presParOf" srcId="{6ED12EDE-48CF-4175-93F2-187BA8FB2D3F}" destId="{991FDCF8-0B9B-4497-A450-CC1B31DC0EB2}" srcOrd="3" destOrd="0" presId="urn:microsoft.com/office/officeart/2018/5/layout/IconCircleLabelList"/>
    <dgm:cxn modelId="{61E22D69-DFC5-413B-9930-010AD25E96A6}" type="presParOf" srcId="{6ED12EDE-48CF-4175-93F2-187BA8FB2D3F}" destId="{48FBD2DF-4A50-4DC2-BA54-9F94C532D536}" srcOrd="4" destOrd="0" presId="urn:microsoft.com/office/officeart/2018/5/layout/IconCircleLabelList"/>
    <dgm:cxn modelId="{FC81C9BF-6A8F-40AA-9866-6A9BECF98A31}" type="presParOf" srcId="{48FBD2DF-4A50-4DC2-BA54-9F94C532D536}" destId="{613FAEC7-9D1B-4ADB-A317-483EC17E1F62}" srcOrd="0" destOrd="0" presId="urn:microsoft.com/office/officeart/2018/5/layout/IconCircleLabelList"/>
    <dgm:cxn modelId="{6E8B36FB-CAA6-4CB5-927D-4DAEFDF927E3}" type="presParOf" srcId="{48FBD2DF-4A50-4DC2-BA54-9F94C532D536}" destId="{A26D1E20-D5DA-48D8-A9A7-3DBD03C05E14}" srcOrd="1" destOrd="0" presId="urn:microsoft.com/office/officeart/2018/5/layout/IconCircleLabelList"/>
    <dgm:cxn modelId="{6FC1216F-AC85-417B-AE52-4DD8AC062C47}" type="presParOf" srcId="{48FBD2DF-4A50-4DC2-BA54-9F94C532D536}" destId="{C3D7049E-F75D-4C4D-BAC1-467DE186317D}" srcOrd="2" destOrd="0" presId="urn:microsoft.com/office/officeart/2018/5/layout/IconCircleLabelList"/>
    <dgm:cxn modelId="{3330DE5E-AD20-461B-81B6-F8BA64BFEBDC}" type="presParOf" srcId="{48FBD2DF-4A50-4DC2-BA54-9F94C532D536}" destId="{63E8D98A-83D5-4848-9D51-7027F836E3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648F-9154-4CF2-8F6B-BF34C298C3B6}">
      <dsp:nvSpPr>
        <dsp:cNvPr id="0" name=""/>
        <dsp:cNvSpPr/>
      </dsp:nvSpPr>
      <dsp:spPr>
        <a:xfrm>
          <a:off x="978776" y="11328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02E0D-A73D-4B0C-B9A4-27E612D2BEB2}">
      <dsp:nvSpPr>
        <dsp:cNvPr id="0" name=""/>
        <dsp:cNvSpPr/>
      </dsp:nvSpPr>
      <dsp:spPr>
        <a:xfrm>
          <a:off x="1293214" y="32576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90208-C879-4116-9567-65ADC06C3BE1}">
      <dsp:nvSpPr>
        <dsp:cNvPr id="0" name=""/>
        <dsp:cNvSpPr/>
      </dsp:nvSpPr>
      <dsp:spPr>
        <a:xfrm>
          <a:off x="507120" y="194632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/>
            <a:t>Capable of reading handwritten text.</a:t>
          </a:r>
          <a:endParaRPr lang="en-US" sz="1500" kern="1200"/>
        </a:p>
      </dsp:txBody>
      <dsp:txXfrm>
        <a:off x="507120" y="1946328"/>
        <a:ext cx="2418750" cy="720000"/>
      </dsp:txXfrm>
    </dsp:sp>
    <dsp:sp modelId="{FFE9D844-AEB0-4342-A3CA-FC19BA630DDD}">
      <dsp:nvSpPr>
        <dsp:cNvPr id="0" name=""/>
        <dsp:cNvSpPr/>
      </dsp:nvSpPr>
      <dsp:spPr>
        <a:xfrm>
          <a:off x="3820808" y="11328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79BDB-47EE-45E0-9E19-AAEECB60726D}">
      <dsp:nvSpPr>
        <dsp:cNvPr id="0" name=""/>
        <dsp:cNvSpPr/>
      </dsp:nvSpPr>
      <dsp:spPr>
        <a:xfrm>
          <a:off x="4135245" y="32576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BE678-BCD6-488D-8F32-C1EBD3E38313}">
      <dsp:nvSpPr>
        <dsp:cNvPr id="0" name=""/>
        <dsp:cNvSpPr/>
      </dsp:nvSpPr>
      <dsp:spPr>
        <a:xfrm>
          <a:off x="3349152" y="194632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solution also classifies the type of document.</a:t>
          </a:r>
        </a:p>
      </dsp:txBody>
      <dsp:txXfrm>
        <a:off x="3349152" y="1946328"/>
        <a:ext cx="2418750" cy="720000"/>
      </dsp:txXfrm>
    </dsp:sp>
    <dsp:sp modelId="{613FAEC7-9D1B-4ADB-A317-483EC17E1F62}">
      <dsp:nvSpPr>
        <dsp:cNvPr id="0" name=""/>
        <dsp:cNvSpPr/>
      </dsp:nvSpPr>
      <dsp:spPr>
        <a:xfrm>
          <a:off x="6662839" y="11328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D1E20-D5DA-48D8-A9A7-3DBD03C05E14}">
      <dsp:nvSpPr>
        <dsp:cNvPr id="0" name=""/>
        <dsp:cNvSpPr/>
      </dsp:nvSpPr>
      <dsp:spPr>
        <a:xfrm>
          <a:off x="6977277" y="32576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8D98A-83D5-4848-9D51-7027F836E3AE}">
      <dsp:nvSpPr>
        <dsp:cNvPr id="0" name=""/>
        <dsp:cNvSpPr/>
      </dsp:nvSpPr>
      <dsp:spPr>
        <a:xfrm>
          <a:off x="6191183" y="194632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Capable in masking the private information.</a:t>
          </a:r>
        </a:p>
      </dsp:txBody>
      <dsp:txXfrm>
        <a:off x="6191183" y="1946328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417F-8E9B-4871-B375-00404BC3094D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79F2-5619-4D22-84BE-DE3554829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7959-15C2-465D-BFFB-55776A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C03B5F0-1DF5-3046-A5D3-96B93BD85B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A22C08-87F1-462A-AFF6-F5DB66B26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4962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5E0-D9BF-4CED-98D6-ED41D5F3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63EF-D30C-4514-99C2-1384DE4D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11A5-CE8B-4AF9-88E3-69AB562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E264-90DC-4F90-8340-4B50885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0A35-DA95-4999-8613-78EAE2BA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9B03-6BDC-4CE8-8353-4360657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7ABD-3208-442B-8EA3-90381F9F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CC-DFC0-465A-838C-66DEA51E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B442-0917-4703-9DD2-08810E3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142A-9FDF-4723-9F67-DA9E716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670DCFF-E0BD-714C-8B91-A99E2D9291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3D63A24-D021-2E4D-AD89-29EAD3F9D3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7959-15C2-465D-BFFB-55776A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C03B5F0-1DF5-3046-A5D3-96B93BD85B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A22C08-87F1-462A-AFF6-F5DB66B26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3" r="31745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7135313-F18C-7C42-A77D-4026EE5493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43A450-0FBF-634F-AFF8-5D4E793BB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09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4211004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3708532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E33D-8094-467F-B6B2-CF5DD9FC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8A8347B-E57A-CF42-9A13-AF9E51ED58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ADA2540-5127-0A40-A340-71273A9E8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2571-8FDF-47F6-9495-30462D2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D6761FC4-2E87-9C49-ADD1-14C7C464B8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6690CA5-6648-3F49-85AF-BE8E820A61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49C3-A2B4-4D65-8CCA-A65934B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4E074B76-7A48-8747-993C-810FE7D78A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4493F6C-D357-E146-8C74-6856B0FA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9030-9F42-4DA5-B36E-AA9F119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670DCFF-E0BD-714C-8B91-A99E2D9291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3D63A24-D021-2E4D-AD89-29EAD3F9D3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98A3B0-64ED-ED4D-964F-D630D18FC1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41830D8-540E-ED4D-BFEB-AF1F9326E3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56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09" y="1214437"/>
            <a:ext cx="11581264" cy="461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57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1" r:id="rId14"/>
    <p:sldLayoutId id="2147483702" r:id="rId15"/>
    <p:sldLayoutId id="2147483703" r:id="rId16"/>
  </p:sldLayoutIdLst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2600" b="1" i="0" u="none" kern="1200" spc="0" dirty="0">
          <a:solidFill>
            <a:schemeClr val="tx2"/>
          </a:solidFill>
          <a:latin typeface="Lato Heavy" panose="020B060402020202020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ID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4">
          <p15:clr>
            <a:srgbClr val="F26B43"/>
          </p15:clr>
        </p15:guide>
        <p15:guide id="2" pos="270">
          <p15:clr>
            <a:srgbClr val="F26B43"/>
          </p15:clr>
        </p15:guide>
        <p15:guide id="3" orient="horz" pos="3672">
          <p15:clr>
            <a:srgbClr val="F26B43"/>
          </p15:clr>
        </p15:guide>
        <p15:guide id="5" pos="7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B65F2F17-5AED-4FB8-B7BF-F162B18774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3C3221-E97C-4BC2-9814-F030BFA5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4949388"/>
            <a:ext cx="4793932" cy="1440394"/>
          </a:xfrm>
        </p:spPr>
        <p:txBody>
          <a:bodyPr/>
          <a:lstStyle/>
          <a:p>
            <a:r>
              <a:rPr lang="en-US" dirty="0"/>
              <a:t>Identification &amp; Optical character recognition (OCR) for Structured Documents</a:t>
            </a:r>
            <a:br>
              <a:rPr lang="en-US" dirty="0"/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FB9CBCB-D1EA-4D38-B9B4-5F62F7DB629D}"/>
              </a:ext>
            </a:extLst>
          </p:cNvPr>
          <p:cNvSpPr txBox="1">
            <a:spLocks/>
          </p:cNvSpPr>
          <p:nvPr/>
        </p:nvSpPr>
        <p:spPr>
          <a:xfrm>
            <a:off x="712788" y="3826502"/>
            <a:ext cx="4352806" cy="3600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i="0" u="none" kern="1200" spc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SBI - Hackathon</a:t>
            </a:r>
          </a:p>
        </p:txBody>
      </p:sp>
    </p:spTree>
    <p:extLst>
      <p:ext uri="{BB962C8B-B14F-4D97-AF65-F5344CB8AC3E}">
        <p14:creationId xmlns:p14="http://schemas.microsoft.com/office/powerpoint/2010/main" val="34346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Problem Statement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72CC3-76C9-29BB-0F3E-4388960F6413}"/>
              </a:ext>
            </a:extLst>
          </p:cNvPr>
          <p:cNvSpPr txBox="1"/>
          <p:nvPr/>
        </p:nvSpPr>
        <p:spPr>
          <a:xfrm>
            <a:off x="1058091" y="1391478"/>
            <a:ext cx="9634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4A45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contemporary world, t</a:t>
            </a:r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 is a growing demand for the software systems to recognize characters in computer system when information is scanned through computer documents.</a:t>
            </a:r>
          </a:p>
          <a:p>
            <a:pPr algn="l"/>
            <a:endParaRPr lang="en-US" sz="2400" b="0" i="0" dirty="0">
              <a:solidFill>
                <a:srgbClr val="4A454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4A45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 of these document files is a challenge especially given the expected huge volumes of files that are expected to be generated on extending more use-cases to our client base of over 45 crore customers.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Proposed Solution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61793F-313F-2E0C-A944-E8E2F232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4" y="984025"/>
            <a:ext cx="9263704" cy="4400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F66F9-57AF-B42D-E8BC-01B4D0F94414}"/>
              </a:ext>
            </a:extLst>
          </p:cNvPr>
          <p:cNvSpPr txBox="1"/>
          <p:nvPr/>
        </p:nvSpPr>
        <p:spPr>
          <a:xfrm>
            <a:off x="1625600" y="557348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Details about Implementation of OCR  </a:t>
            </a:r>
          </a:p>
        </p:txBody>
      </p:sp>
    </p:spTree>
    <p:extLst>
      <p:ext uri="{BB962C8B-B14F-4D97-AF65-F5344CB8AC3E}">
        <p14:creationId xmlns:p14="http://schemas.microsoft.com/office/powerpoint/2010/main" val="1668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-49422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Proposed Solution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CB5F66-EB4E-A6F1-EA5F-3996C2F4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758750"/>
            <a:ext cx="4834708" cy="5942211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DBE869F-4D2D-B269-BDFB-9E2D89708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31" y="838061"/>
            <a:ext cx="3891181" cy="527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7CD9A-047D-BE45-6368-1E0AA7CF4B3A}"/>
              </a:ext>
            </a:extLst>
          </p:cNvPr>
          <p:cNvSpPr txBox="1"/>
          <p:nvPr/>
        </p:nvSpPr>
        <p:spPr>
          <a:xfrm>
            <a:off x="4238171" y="5646057"/>
            <a:ext cx="420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including Signatures, photographs and attestation</a:t>
            </a:r>
          </a:p>
        </p:txBody>
      </p:sp>
    </p:spTree>
    <p:extLst>
      <p:ext uri="{BB962C8B-B14F-4D97-AF65-F5344CB8AC3E}">
        <p14:creationId xmlns:p14="http://schemas.microsoft.com/office/powerpoint/2010/main" val="36128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8641" y="182807"/>
            <a:ext cx="8647755" cy="57594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itchFamily="34" charset="0"/>
              </a:rPr>
              <a:t>Benefits from the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94E17453-1C30-C57C-2038-649A43953153}"/>
              </a:ext>
            </a:extLst>
          </p:cNvPr>
          <p:cNvGraphicFramePr/>
          <p:nvPr/>
        </p:nvGraphicFramePr>
        <p:xfrm>
          <a:off x="1683657" y="1192694"/>
          <a:ext cx="9117054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8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558E8-AF41-478A-8233-DA9B82FF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7" y="2815771"/>
            <a:ext cx="4560389" cy="2581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2CA7C397-BBD7-4229-BAF5-91A1C8ACC6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4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1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Hexaware 2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45BA83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A86A3D8B214F88E9E2B326380685" ma:contentTypeVersion="9" ma:contentTypeDescription="Create a new document." ma:contentTypeScope="" ma:versionID="c1b36b89f77b1bffe4f162f34195a4e6">
  <xsd:schema xmlns:xsd="http://www.w3.org/2001/XMLSchema" xmlns:xs="http://www.w3.org/2001/XMLSchema" xmlns:p="http://schemas.microsoft.com/office/2006/metadata/properties" xmlns:ns3="25750027-08e6-41d1-8109-3a25433f8b87" xmlns:ns4="fe7cff49-1afe-48e9-943d-43f7e7fe69d0" targetNamespace="http://schemas.microsoft.com/office/2006/metadata/properties" ma:root="true" ma:fieldsID="6b4c99aa460ea393e037d63f54c5ec1d" ns3:_="" ns4:_="">
    <xsd:import namespace="25750027-08e6-41d1-8109-3a25433f8b87"/>
    <xsd:import namespace="fe7cff49-1afe-48e9-943d-43f7e7fe69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50027-08e6-41d1-8109-3a25433f8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cff49-1afe-48e9-943d-43f7e7fe69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2B9BB2-2D62-423A-A7F9-31E5364CF2BC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e7cff49-1afe-48e9-943d-43f7e7fe69d0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25750027-08e6-41d1-8109-3a25433f8b8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F00B1B-3399-410A-8603-42813CA379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7AC60-732F-4640-97B7-826118795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50027-08e6-41d1-8109-3a25433f8b87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</TotalTime>
  <Words>130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Calibiri</vt:lpstr>
      <vt:lpstr>Calibri</vt:lpstr>
      <vt:lpstr>Lato</vt:lpstr>
      <vt:lpstr>Lato Heavy</vt:lpstr>
      <vt:lpstr>Open Sans</vt:lpstr>
      <vt:lpstr>Times New Roman</vt:lpstr>
      <vt:lpstr>1_Office Theme</vt:lpstr>
      <vt:lpstr>Identification &amp; Optical character recognition (OCR) for Structured Documents </vt:lpstr>
      <vt:lpstr>Problem Statement</vt:lpstr>
      <vt:lpstr>Proposed Solution</vt:lpstr>
      <vt:lpstr>Proposed Solution</vt:lpstr>
      <vt:lpstr>Benefits from the solution: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Navin Mishra</dc:creator>
  <cp:lastModifiedBy>Boddoju venkata naga sai Priyanka</cp:lastModifiedBy>
  <cp:revision>83</cp:revision>
  <dcterms:created xsi:type="dcterms:W3CDTF">2021-11-20T06:09:24Z</dcterms:created>
  <dcterms:modified xsi:type="dcterms:W3CDTF">2022-05-26T10:05:52Z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0x010100B861A86A3D8B214F88E9E2B326380685</vt:lpwstr>
  </property>
</Properties>
</file>