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e71c5e3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0e71c5e3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0e71c5e3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0e71c5e3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0e71c5e3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0e71c5e3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0e71c5e3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0e71c5e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rencontrées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solutions proposées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1526550"/>
            <a:ext cx="8520600" cy="12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Adaptation du format des “latitudes/longitude” du format DMS au format DD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88800"/>
            <a:ext cx="8520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Animation du menu d’affichage des courbes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75" y="1265125"/>
            <a:ext cx="83915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88800"/>
            <a:ext cx="8520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SuggestionBox pour la recherche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6088"/>
            <a:ext cx="8839199" cy="1251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88800"/>
            <a:ext cx="8520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Envoi de requête pour l’option “pays”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25" y="2290750"/>
            <a:ext cx="48006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